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autoCompressPictures="0">
  <p:sldMasterIdLst>
    <p:sldMasterId id="2147483648" r:id="rId1"/>
    <p:sldMasterId id="2147483662" r:id="rId2"/>
  </p:sldMasterIdLst>
  <p:notesMasterIdLst>
    <p:notesMasterId r:id="rId30"/>
  </p:notesMasterIdLst>
  <p:sldIdLst>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 id="276" r:id="rId23"/>
    <p:sldId id="277" r:id="rId24"/>
    <p:sldId id="278" r:id="rId25"/>
    <p:sldId id="279" r:id="rId26"/>
    <p:sldId id="280" r:id="rId27"/>
    <p:sldId id="281" r:id="rId28"/>
    <p:sldId id="282" r:id="rId29"/>
  </p:sldIdLst>
  <p:sldSz cx="9144000" cy="6858000" type="screen4x3"/>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r:id="rId34" roundtripDataSignature="AMtx7mhLIRYwBAEqRSuQcALcUFXuqUzX6Q=="/>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1"/>
    <p:restoredTop sz="94694"/>
  </p:normalViewPr>
  <p:slideViewPr>
    <p:cSldViewPr snapToGrid="0">
      <p:cViewPr varScale="1">
        <p:scale>
          <a:sx n="121" d="100"/>
          <a:sy n="121" d="100"/>
        </p:scale>
        <p:origin x="1904" y="17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customschemas.google.com/relationships/presentationmetadata" Target="metadata"/><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8"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7"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notesMaster" Target="notesMasters/notesMaster1.xml"/><Relationship Id="rId35" Type="http://schemas.openxmlformats.org/officeDocument/2006/relationships/presProps" Target="presProps.xml"/><Relationship Id="rId8" Type="http://schemas.openxmlformats.org/officeDocument/2006/relationships/slide" Target="slides/slide6.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7200"/>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dirty="0"/>
          </a:p>
        </p:txBody>
      </p:sp>
      <p:sp>
        <p:nvSpPr>
          <p:cNvPr id="4" name="Google Shape;4;n"/>
          <p:cNvSpPr txBox="1">
            <a:spLocks noGrp="1"/>
          </p:cNvSpPr>
          <p:nvPr>
            <p:ph type="dt" idx="10"/>
          </p:nvPr>
        </p:nvSpPr>
        <p:spPr>
          <a:xfrm>
            <a:off x="3884613" y="0"/>
            <a:ext cx="2971800" cy="457200"/>
          </a:xfrm>
          <a:prstGeom prst="rect">
            <a:avLst/>
          </a:prstGeom>
          <a:noFill/>
          <a:ln>
            <a:noFill/>
          </a:ln>
        </p:spPr>
        <p:txBody>
          <a:bodyPr spcFirstLastPara="1" wrap="square" lIns="91425" tIns="45700" rIns="91425" bIns="45700" anchor="t" anchorCtr="0">
            <a:noAutofit/>
          </a:bodyPr>
          <a:lstStyle>
            <a:lvl1pPr marR="0" lvl="0" algn="r"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dirty="0"/>
          </a:p>
        </p:txBody>
      </p:sp>
      <p:sp>
        <p:nvSpPr>
          <p:cNvPr id="5" name="Google Shape;5;n"/>
          <p:cNvSpPr>
            <a:spLocks noGrp="1" noRot="1" noChangeAspect="1"/>
          </p:cNvSpPr>
          <p:nvPr>
            <p:ph type="sldImg" idx="3"/>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rmAutofit/>
          </a:bodyPr>
          <a:lstStyle>
            <a:lvl1pPr marL="457200" marR="0" lvl="0" indent="-228600" algn="l" rtl="0">
              <a:spcBef>
                <a:spcPts val="360"/>
              </a:spcBef>
              <a:spcAft>
                <a:spcPts val="0"/>
              </a:spcAft>
              <a:buSzPts val="1400"/>
              <a:buNone/>
              <a:defRPr sz="1200" b="0" i="0" u="none" strike="noStrike" cap="none">
                <a:solidFill>
                  <a:schemeClr val="dk1"/>
                </a:solidFill>
                <a:latin typeface="Calibri"/>
                <a:ea typeface="Calibri"/>
                <a:cs typeface="Calibri"/>
                <a:sym typeface="Calibri"/>
              </a:defRPr>
            </a:lvl1pPr>
            <a:lvl2pPr marL="914400" marR="0" lvl="1" indent="-228600" algn="l" rtl="0">
              <a:spcBef>
                <a:spcPts val="360"/>
              </a:spcBef>
              <a:spcAft>
                <a:spcPts val="0"/>
              </a:spcAft>
              <a:buSzPts val="1400"/>
              <a:buNone/>
              <a:defRPr sz="1200" b="0" i="0" u="none" strike="noStrike" cap="none">
                <a:solidFill>
                  <a:schemeClr val="dk1"/>
                </a:solidFill>
                <a:latin typeface="Calibri"/>
                <a:ea typeface="Calibri"/>
                <a:cs typeface="Calibri"/>
                <a:sym typeface="Calibri"/>
              </a:defRPr>
            </a:lvl2pPr>
            <a:lvl3pPr marL="1371600" marR="0" lvl="2" indent="-228600" algn="l" rtl="0">
              <a:spcBef>
                <a:spcPts val="360"/>
              </a:spcBef>
              <a:spcAft>
                <a:spcPts val="0"/>
              </a:spcAft>
              <a:buSzPts val="1400"/>
              <a:buNone/>
              <a:defRPr sz="1200" b="0" i="0" u="none" strike="noStrike" cap="none">
                <a:solidFill>
                  <a:schemeClr val="dk1"/>
                </a:solidFill>
                <a:latin typeface="Calibri"/>
                <a:ea typeface="Calibri"/>
                <a:cs typeface="Calibri"/>
                <a:sym typeface="Calibri"/>
              </a:defRPr>
            </a:lvl3pPr>
            <a:lvl4pPr marL="1828800" marR="0" lvl="3" indent="-228600" algn="l" rtl="0">
              <a:spcBef>
                <a:spcPts val="360"/>
              </a:spcBef>
              <a:spcAft>
                <a:spcPts val="0"/>
              </a:spcAft>
              <a:buSzPts val="1400"/>
              <a:buNone/>
              <a:defRPr sz="1200" b="0" i="0" u="none" strike="noStrike" cap="none">
                <a:solidFill>
                  <a:schemeClr val="dk1"/>
                </a:solidFill>
                <a:latin typeface="Calibri"/>
                <a:ea typeface="Calibri"/>
                <a:cs typeface="Calibri"/>
                <a:sym typeface="Calibri"/>
              </a:defRPr>
            </a:lvl4pPr>
            <a:lvl5pPr marL="2286000" marR="0" lvl="4" indent="-228600" algn="l" rtl="0">
              <a:spcBef>
                <a:spcPts val="360"/>
              </a:spcBef>
              <a:spcAft>
                <a:spcPts val="0"/>
              </a:spcAft>
              <a:buSzPts val="1400"/>
              <a:buNone/>
              <a:defRPr sz="1200" b="0" i="0" u="none" strike="noStrike" cap="none">
                <a:solidFill>
                  <a:schemeClr val="dk1"/>
                </a:solidFill>
                <a:latin typeface="Calibri"/>
                <a:ea typeface="Calibri"/>
                <a:cs typeface="Calibri"/>
                <a:sym typeface="Calibri"/>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685213"/>
            <a:ext cx="2971800" cy="457200"/>
          </a:xfrm>
          <a:prstGeom prst="rect">
            <a:avLst/>
          </a:prstGeom>
          <a:noFill/>
          <a:ln>
            <a:noFill/>
          </a:ln>
        </p:spPr>
        <p:txBody>
          <a:bodyPr spcFirstLastPara="1" wrap="square" lIns="91425" tIns="45700" rIns="91425" bIns="45700" anchor="b"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dirty="0"/>
          </a:p>
        </p:txBody>
      </p:sp>
      <p:sp>
        <p:nvSpPr>
          <p:cNvPr id="8" name="Google Shape;8;n"/>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US" sz="1200" b="0" i="0" u="none" strike="noStrike" cap="none">
                <a:solidFill>
                  <a:schemeClr val="dk1"/>
                </a:solidFill>
                <a:latin typeface="Calibri"/>
                <a:ea typeface="Calibri"/>
                <a:cs typeface="Calibri"/>
                <a:sym typeface="Calibri"/>
              </a:rPr>
              <a:t>‹#›</a:t>
            </a:fld>
            <a:endParaRPr sz="1200" b="0" i="0" u="none" strike="noStrike" cap="none" dirty="0">
              <a:solidFill>
                <a:schemeClr val="dk1"/>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9"/>
        <p:cNvGrpSpPr/>
        <p:nvPr/>
      </p:nvGrpSpPr>
      <p:grpSpPr>
        <a:xfrm>
          <a:off x="0" y="0"/>
          <a:ext cx="0" cy="0"/>
          <a:chOff x="0" y="0"/>
          <a:chExt cx="0" cy="0"/>
        </a:xfrm>
      </p:grpSpPr>
      <p:sp>
        <p:nvSpPr>
          <p:cNvPr id="140" name="Google Shape;140;p1: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sm" len="sm"/>
            <a:tailEnd type="none" w="sm" len="sm"/>
          </a:ln>
        </p:spPr>
      </p:sp>
      <p:sp>
        <p:nvSpPr>
          <p:cNvPr id="141" name="Google Shape;141;p1: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rmAutofit/>
          </a:bodyPr>
          <a:lstStyle/>
          <a:p>
            <a:pPr marL="0" lvl="0" indent="0" algn="l" rtl="0">
              <a:spcBef>
                <a:spcPts val="0"/>
              </a:spcBef>
              <a:spcAft>
                <a:spcPts val="0"/>
              </a:spcAft>
              <a:buNone/>
            </a:pPr>
            <a:r>
              <a:rPr lang="en-US" dirty="0"/>
              <a:t>Explain that this is the introductory module for a larger training that has been created for family members about the transition from school to adult life.</a:t>
            </a:r>
            <a:endParaRPr dirty="0"/>
          </a:p>
          <a:p>
            <a:pPr marL="0" lvl="0" indent="0" algn="l" rtl="0">
              <a:spcBef>
                <a:spcPts val="0"/>
              </a:spcBef>
              <a:spcAft>
                <a:spcPts val="0"/>
              </a:spcAft>
              <a:buNone/>
            </a:pPr>
            <a:endParaRPr dirty="0">
              <a:latin typeface="Calibri"/>
              <a:ea typeface="Calibri"/>
              <a:cs typeface="Calibri"/>
              <a:sym typeface="Calibri"/>
            </a:endParaRPr>
          </a:p>
        </p:txBody>
      </p:sp>
      <p:sp>
        <p:nvSpPr>
          <p:cNvPr id="142" name="Google Shape;142;p1: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US" sz="1200" b="0" i="0" u="none" strike="noStrike" cap="none">
                <a:solidFill>
                  <a:schemeClr val="dk1"/>
                </a:solidFill>
                <a:latin typeface="Calibri"/>
                <a:ea typeface="Calibri"/>
                <a:cs typeface="Calibri"/>
                <a:sym typeface="Calibri"/>
              </a:rPr>
              <a:t>1</a:t>
            </a:fld>
            <a:endParaRPr sz="1200" b="0" i="0" u="none" strike="noStrike" cap="none" dirty="0">
              <a:solidFill>
                <a:schemeClr val="dk1"/>
              </a:solidFill>
              <a:latin typeface="Calibri"/>
              <a:ea typeface="Calibri"/>
              <a:cs typeface="Calibri"/>
              <a:sym typeface="Calibri"/>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1"/>
        <p:cNvGrpSpPr/>
        <p:nvPr/>
      </p:nvGrpSpPr>
      <p:grpSpPr>
        <a:xfrm>
          <a:off x="0" y="0"/>
          <a:ext cx="0" cy="0"/>
          <a:chOff x="0" y="0"/>
          <a:chExt cx="0" cy="0"/>
        </a:xfrm>
      </p:grpSpPr>
      <p:sp>
        <p:nvSpPr>
          <p:cNvPr id="202" name="Google Shape;202;p10: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03" name="Google Shape;203;p10: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rmAutofit/>
          </a:bodyPr>
          <a:lstStyle/>
          <a:p>
            <a:pPr marL="0" lvl="0" indent="0" algn="l" rtl="0">
              <a:spcBef>
                <a:spcPts val="0"/>
              </a:spcBef>
              <a:spcAft>
                <a:spcPts val="0"/>
              </a:spcAft>
              <a:buNone/>
            </a:pPr>
            <a:r>
              <a:rPr lang="en-US" sz="1200" b="0" i="0" dirty="0">
                <a:solidFill>
                  <a:schemeClr val="dk1"/>
                </a:solidFill>
                <a:latin typeface="Calibri"/>
                <a:ea typeface="Calibri"/>
                <a:cs typeface="Calibri"/>
                <a:sym typeface="Calibri"/>
              </a:rPr>
              <a:t>Display the slide.  Emphasize that transition involves multiple domains including employment, education and training, community living, and relationships. Point out also that medical transition is vital but not usually addressed in the transition IEP.  Also emphasize that good transition involves multiple organizations working together in an integrated way.</a:t>
            </a:r>
            <a:endParaRPr dirty="0"/>
          </a:p>
        </p:txBody>
      </p:sp>
      <p:sp>
        <p:nvSpPr>
          <p:cNvPr id="204" name="Google Shape;204;p10: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10</a:t>
            </a:fld>
            <a:endParaRPr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8"/>
        <p:cNvGrpSpPr/>
        <p:nvPr/>
      </p:nvGrpSpPr>
      <p:grpSpPr>
        <a:xfrm>
          <a:off x="0" y="0"/>
          <a:ext cx="0" cy="0"/>
          <a:chOff x="0" y="0"/>
          <a:chExt cx="0" cy="0"/>
        </a:xfrm>
      </p:grpSpPr>
      <p:sp>
        <p:nvSpPr>
          <p:cNvPr id="209" name="Google Shape;209;p11: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10" name="Google Shape;210;p11: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rmAutofit/>
          </a:bodyPr>
          <a:lstStyle/>
          <a:p>
            <a:pPr marL="0" lvl="0" indent="0" algn="l" rtl="0">
              <a:spcBef>
                <a:spcPts val="0"/>
              </a:spcBef>
              <a:spcAft>
                <a:spcPts val="0"/>
              </a:spcAft>
              <a:buNone/>
            </a:pPr>
            <a:r>
              <a:rPr lang="en-US" sz="1200" b="0" i="0" dirty="0">
                <a:solidFill>
                  <a:schemeClr val="dk1"/>
                </a:solidFill>
                <a:latin typeface="Calibri"/>
                <a:ea typeface="Calibri"/>
                <a:cs typeface="Calibri"/>
                <a:sym typeface="Calibri"/>
              </a:rPr>
              <a:t>Review the points on the slide. “</a:t>
            </a:r>
            <a:r>
              <a:rPr lang="en-US" dirty="0"/>
              <a:t>Results-oriented” means that the plan is designed so that the student will meet their measurable transition goals.   Explain that these are the minimal requirements for Transition IEPs in Maine.  These are not a list of “best practices.”  </a:t>
            </a:r>
            <a:endParaRPr dirty="0"/>
          </a:p>
          <a:p>
            <a:pPr marL="0" lvl="0" indent="0" algn="l" rtl="0">
              <a:spcBef>
                <a:spcPts val="360"/>
              </a:spcBef>
              <a:spcAft>
                <a:spcPts val="0"/>
              </a:spcAft>
              <a:buNone/>
            </a:pPr>
            <a:endParaRPr dirty="0"/>
          </a:p>
        </p:txBody>
      </p:sp>
      <p:sp>
        <p:nvSpPr>
          <p:cNvPr id="211" name="Google Shape;211;p11: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11</a:t>
            </a:fld>
            <a:endParaRPr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5"/>
        <p:cNvGrpSpPr/>
        <p:nvPr/>
      </p:nvGrpSpPr>
      <p:grpSpPr>
        <a:xfrm>
          <a:off x="0" y="0"/>
          <a:ext cx="0" cy="0"/>
          <a:chOff x="0" y="0"/>
          <a:chExt cx="0" cy="0"/>
        </a:xfrm>
      </p:grpSpPr>
      <p:sp>
        <p:nvSpPr>
          <p:cNvPr id="216" name="Google Shape;216;p1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17" name="Google Shape;217;p12: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rmAutofit/>
          </a:bodyPr>
          <a:lstStyle/>
          <a:p>
            <a:pPr marL="0" lvl="0" indent="0" algn="l" rtl="0">
              <a:spcBef>
                <a:spcPts val="0"/>
              </a:spcBef>
              <a:spcAft>
                <a:spcPts val="0"/>
              </a:spcAft>
              <a:buNone/>
            </a:pPr>
            <a:r>
              <a:rPr lang="en-US" sz="1200" b="0" i="0" dirty="0">
                <a:solidFill>
                  <a:schemeClr val="dk1"/>
                </a:solidFill>
                <a:latin typeface="Calibri"/>
                <a:ea typeface="Calibri"/>
                <a:cs typeface="Calibri"/>
                <a:sym typeface="Calibri"/>
              </a:rPr>
              <a:t>Review the points on the slide. “</a:t>
            </a:r>
            <a:r>
              <a:rPr lang="en-US" dirty="0"/>
              <a:t>Results-oriented” means that the plan is designed so that the student will meet their measurable transition goals.   Explain that these are the minimal requirements for Transition IEPs in Maine.  These are not a list of “best practices.”  </a:t>
            </a:r>
            <a:endParaRPr dirty="0"/>
          </a:p>
          <a:p>
            <a:pPr marL="0" lvl="0" indent="0" algn="l" rtl="0">
              <a:spcBef>
                <a:spcPts val="360"/>
              </a:spcBef>
              <a:spcAft>
                <a:spcPts val="0"/>
              </a:spcAft>
              <a:buNone/>
            </a:pPr>
            <a:endParaRPr dirty="0"/>
          </a:p>
        </p:txBody>
      </p:sp>
      <p:sp>
        <p:nvSpPr>
          <p:cNvPr id="218" name="Google Shape;218;p12: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12</a:t>
            </a:fld>
            <a:endParaRPr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2"/>
        <p:cNvGrpSpPr/>
        <p:nvPr/>
      </p:nvGrpSpPr>
      <p:grpSpPr>
        <a:xfrm>
          <a:off x="0" y="0"/>
          <a:ext cx="0" cy="0"/>
          <a:chOff x="0" y="0"/>
          <a:chExt cx="0" cy="0"/>
        </a:xfrm>
      </p:grpSpPr>
      <p:sp>
        <p:nvSpPr>
          <p:cNvPr id="223" name="Google Shape;223;p13: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24" name="Google Shape;224;p13: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rmAutofit/>
          </a:bodyPr>
          <a:lstStyle/>
          <a:p>
            <a:pPr marL="0" lvl="0" indent="0" algn="l" rtl="0">
              <a:spcBef>
                <a:spcPts val="0"/>
              </a:spcBef>
              <a:spcAft>
                <a:spcPts val="0"/>
              </a:spcAft>
              <a:buNone/>
            </a:pPr>
            <a:r>
              <a:rPr lang="en-US" sz="1200" b="0" i="0" dirty="0">
                <a:solidFill>
                  <a:schemeClr val="dk1"/>
                </a:solidFill>
                <a:latin typeface="Calibri"/>
                <a:ea typeface="Calibri"/>
                <a:cs typeface="Calibri"/>
                <a:sym typeface="Calibri"/>
              </a:rPr>
              <a:t>Review the points on the slide.  Emphasize that a transition plan must take into account the student’s strengths, preferences, and interests.  The plan must be strength-based and individualized.  It also means that the school must determine what the student’s preferences and interests are as part of the assessment process.  Person-centered planning is a useful strategy for exploring individual strengths, preferences and interests.  We will talk more about this later.  </a:t>
            </a:r>
            <a:endParaRPr dirty="0"/>
          </a:p>
          <a:p>
            <a:pPr marL="0" lvl="0" indent="0" algn="l" rtl="0">
              <a:spcBef>
                <a:spcPts val="360"/>
              </a:spcBef>
              <a:spcAft>
                <a:spcPts val="0"/>
              </a:spcAft>
              <a:buNone/>
            </a:pPr>
            <a:r>
              <a:rPr lang="en-US" sz="1200" b="0" i="0" dirty="0">
                <a:solidFill>
                  <a:schemeClr val="dk1"/>
                </a:solidFill>
                <a:latin typeface="Calibri"/>
                <a:ea typeface="Calibri"/>
                <a:cs typeface="Calibri"/>
                <a:sym typeface="Calibri"/>
              </a:rPr>
              <a:t> </a:t>
            </a:r>
            <a:endParaRPr dirty="0"/>
          </a:p>
          <a:p>
            <a:pPr marL="0" lvl="0" indent="0" algn="l" rtl="0">
              <a:spcBef>
                <a:spcPts val="360"/>
              </a:spcBef>
              <a:spcAft>
                <a:spcPts val="0"/>
              </a:spcAft>
              <a:buNone/>
            </a:pPr>
            <a:endParaRPr dirty="0"/>
          </a:p>
        </p:txBody>
      </p:sp>
      <p:sp>
        <p:nvSpPr>
          <p:cNvPr id="225" name="Google Shape;225;p13: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13</a:t>
            </a:fld>
            <a:endParaRPr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9"/>
        <p:cNvGrpSpPr/>
        <p:nvPr/>
      </p:nvGrpSpPr>
      <p:grpSpPr>
        <a:xfrm>
          <a:off x="0" y="0"/>
          <a:ext cx="0" cy="0"/>
          <a:chOff x="0" y="0"/>
          <a:chExt cx="0" cy="0"/>
        </a:xfrm>
      </p:grpSpPr>
      <p:sp>
        <p:nvSpPr>
          <p:cNvPr id="230" name="Google Shape;230;p14: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31" name="Google Shape;231;p14: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rmAutofit/>
          </a:bodyPr>
          <a:lstStyle/>
          <a:p>
            <a:pPr marL="0" lvl="0" indent="0" algn="l" rtl="0">
              <a:spcBef>
                <a:spcPts val="0"/>
              </a:spcBef>
              <a:spcAft>
                <a:spcPts val="0"/>
              </a:spcAft>
              <a:buNone/>
            </a:pPr>
            <a:r>
              <a:rPr lang="en-US" dirty="0"/>
              <a:t>Review the points on the slide.  Emphasize again that we have been talking about requirements and not “best practices.”  There has been a great deal of research and we now know a lot about best practices or what transition activities are likely to produce good outcomes.  Good outcomes are generally considered employment or other productive activity, postsecondary training or education that is likely to lead to employment, material well-being, community participation, meaningful relationships, health and wellness, and the ability to make choices about one’s own life. </a:t>
            </a:r>
            <a:endParaRPr dirty="0"/>
          </a:p>
        </p:txBody>
      </p:sp>
      <p:sp>
        <p:nvSpPr>
          <p:cNvPr id="232" name="Google Shape;232;p14: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14</a:t>
            </a:fld>
            <a:endParaRPr dirty="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6"/>
        <p:cNvGrpSpPr/>
        <p:nvPr/>
      </p:nvGrpSpPr>
      <p:grpSpPr>
        <a:xfrm>
          <a:off x="0" y="0"/>
          <a:ext cx="0" cy="0"/>
          <a:chOff x="0" y="0"/>
          <a:chExt cx="0" cy="0"/>
        </a:xfrm>
      </p:grpSpPr>
      <p:sp>
        <p:nvSpPr>
          <p:cNvPr id="237" name="Google Shape;237;p15: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38" name="Google Shape;238;p15: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rmAutofit/>
          </a:bodyPr>
          <a:lstStyle/>
          <a:p>
            <a:pPr marL="0" lvl="0" indent="0" algn="l" rtl="0">
              <a:spcBef>
                <a:spcPts val="0"/>
              </a:spcBef>
              <a:spcAft>
                <a:spcPts val="0"/>
              </a:spcAft>
              <a:buNone/>
            </a:pPr>
            <a:r>
              <a:rPr lang="en-US" dirty="0"/>
              <a:t>Review the points on the slide.  Emphasize again that we have been talking about requirements and not “best practices.”  There has been a great deal of research and we now know a lot about best practices or what transition activities are likely to produce good outcomes.  Good outcomes are generally considered employment or other productive activity, postsecondary training or education that is likely to lead to employment, material well-being, community participation, meaningful relationships, health and wellness, and the ability to make choices about one’s own life. </a:t>
            </a:r>
            <a:endParaRPr dirty="0"/>
          </a:p>
        </p:txBody>
      </p:sp>
      <p:sp>
        <p:nvSpPr>
          <p:cNvPr id="239" name="Google Shape;239;p15: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15</a:t>
            </a:fld>
            <a:endParaRPr dirty="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3"/>
        <p:cNvGrpSpPr/>
        <p:nvPr/>
      </p:nvGrpSpPr>
      <p:grpSpPr>
        <a:xfrm>
          <a:off x="0" y="0"/>
          <a:ext cx="0" cy="0"/>
          <a:chOff x="0" y="0"/>
          <a:chExt cx="0" cy="0"/>
        </a:xfrm>
      </p:grpSpPr>
      <p:sp>
        <p:nvSpPr>
          <p:cNvPr id="244" name="Google Shape;244;p16: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45" name="Google Shape;245;p16: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rmAutofit/>
          </a:bodyPr>
          <a:lstStyle/>
          <a:p>
            <a:pPr marL="0" lvl="0" indent="0" algn="l" rtl="0">
              <a:spcBef>
                <a:spcPts val="0"/>
              </a:spcBef>
              <a:spcAft>
                <a:spcPts val="0"/>
              </a:spcAft>
              <a:buNone/>
            </a:pPr>
            <a:r>
              <a:rPr lang="en-US" dirty="0"/>
              <a:t>Review points on the slide.  Explain that we know that there are many things that can happen while a student is in school that make it more likely that they will have better adult outcomes.  They do not guarantee better outcomes, but research shows that if these things are in place a person is more likely to better in a many areas such as independent living, employment, community participation, and overall quality of life.  The items in bold are the practices that research has shown to be most effective.   Research shows that the two best predictors of positive adult outcomes are </a:t>
            </a:r>
            <a:r>
              <a:rPr lang="en-US" b="1" dirty="0"/>
              <a:t>(1) paid employment while in school, and (2) instruction and support for self-determination</a:t>
            </a:r>
            <a:r>
              <a:rPr lang="en-US" dirty="0"/>
              <a:t>.  High levels of student and family involvement in transition planning can also lead to improved outcomes. </a:t>
            </a:r>
            <a:endParaRPr dirty="0"/>
          </a:p>
          <a:p>
            <a:pPr marL="0" lvl="0" indent="0" algn="l" rtl="0">
              <a:spcBef>
                <a:spcPts val="360"/>
              </a:spcBef>
              <a:spcAft>
                <a:spcPts val="0"/>
              </a:spcAft>
              <a:buNone/>
            </a:pPr>
            <a:r>
              <a:rPr lang="en-US" dirty="0"/>
              <a:t> </a:t>
            </a:r>
            <a:endParaRPr dirty="0"/>
          </a:p>
          <a:p>
            <a:pPr marL="0" lvl="0" indent="0" algn="l" rtl="0">
              <a:spcBef>
                <a:spcPts val="360"/>
              </a:spcBef>
              <a:spcAft>
                <a:spcPts val="0"/>
              </a:spcAft>
              <a:buNone/>
            </a:pPr>
            <a:r>
              <a:rPr lang="en-US" dirty="0"/>
              <a:t>Some participants might not know what “self-determination means.  Later in the training we will discuss self-determination in more detail.  For now, we can describe self-determination as: </a:t>
            </a:r>
            <a:endParaRPr dirty="0"/>
          </a:p>
          <a:p>
            <a:pPr marL="171450" lvl="0" indent="-171450" algn="l" rtl="0">
              <a:spcBef>
                <a:spcPts val="360"/>
              </a:spcBef>
              <a:spcAft>
                <a:spcPts val="0"/>
              </a:spcAft>
              <a:buClr>
                <a:schemeClr val="dk1"/>
              </a:buClr>
              <a:buSzPts val="1200"/>
              <a:buFont typeface="Arial"/>
              <a:buChar char="•"/>
            </a:pPr>
            <a:r>
              <a:rPr lang="en-US" dirty="0"/>
              <a:t>doing things that you consider important, </a:t>
            </a:r>
            <a:endParaRPr dirty="0"/>
          </a:p>
          <a:p>
            <a:pPr marL="171450" lvl="0" indent="-171450" algn="l" rtl="0">
              <a:spcBef>
                <a:spcPts val="360"/>
              </a:spcBef>
              <a:spcAft>
                <a:spcPts val="0"/>
              </a:spcAft>
              <a:buClr>
                <a:schemeClr val="dk1"/>
              </a:buClr>
              <a:buSzPts val="1200"/>
              <a:buFont typeface="Arial"/>
              <a:buChar char="•"/>
            </a:pPr>
            <a:r>
              <a:rPr lang="en-US" dirty="0"/>
              <a:t>making important decisions, </a:t>
            </a:r>
            <a:endParaRPr dirty="0"/>
          </a:p>
          <a:p>
            <a:pPr marL="171450" lvl="0" indent="-171450" algn="l" rtl="0">
              <a:spcBef>
                <a:spcPts val="360"/>
              </a:spcBef>
              <a:spcAft>
                <a:spcPts val="0"/>
              </a:spcAft>
              <a:buClr>
                <a:schemeClr val="dk1"/>
              </a:buClr>
              <a:buSzPts val="1200"/>
              <a:buFont typeface="Arial"/>
              <a:buChar char="•"/>
            </a:pPr>
            <a:r>
              <a:rPr lang="en-US" dirty="0"/>
              <a:t>planning one’s own life, and </a:t>
            </a:r>
            <a:endParaRPr dirty="0"/>
          </a:p>
          <a:p>
            <a:pPr marL="171450" lvl="0" indent="-171450" algn="l" rtl="0">
              <a:spcBef>
                <a:spcPts val="360"/>
              </a:spcBef>
              <a:spcAft>
                <a:spcPts val="0"/>
              </a:spcAft>
              <a:buClr>
                <a:schemeClr val="dk1"/>
              </a:buClr>
              <a:buSzPts val="1200"/>
              <a:buFont typeface="Arial"/>
              <a:buChar char="•"/>
            </a:pPr>
            <a:r>
              <a:rPr lang="en-US" dirty="0"/>
              <a:t>setting goals and monitor progress toward those goals.) </a:t>
            </a:r>
            <a:endParaRPr dirty="0"/>
          </a:p>
        </p:txBody>
      </p:sp>
      <p:sp>
        <p:nvSpPr>
          <p:cNvPr id="246" name="Google Shape;246;p16: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16</a:t>
            </a:fld>
            <a:endParaRPr dirty="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0"/>
        <p:cNvGrpSpPr/>
        <p:nvPr/>
      </p:nvGrpSpPr>
      <p:grpSpPr>
        <a:xfrm>
          <a:off x="0" y="0"/>
          <a:ext cx="0" cy="0"/>
          <a:chOff x="0" y="0"/>
          <a:chExt cx="0" cy="0"/>
        </a:xfrm>
      </p:grpSpPr>
      <p:sp>
        <p:nvSpPr>
          <p:cNvPr id="251" name="Google Shape;251;p17: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52" name="Google Shape;252;p17: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rmAutofit/>
          </a:bodyPr>
          <a:lstStyle/>
          <a:p>
            <a:pPr marL="0" lvl="0" indent="0" algn="l" rtl="0">
              <a:spcBef>
                <a:spcPts val="0"/>
              </a:spcBef>
              <a:spcAft>
                <a:spcPts val="0"/>
              </a:spcAft>
              <a:buNone/>
            </a:pPr>
            <a:r>
              <a:rPr lang="en-US" dirty="0"/>
              <a:t>Review the points on the slide.  Explain that there are number of other activities that research has shown can improve adult outcomes.  Ideally, a transition plan would have many of these activities included</a:t>
            </a:r>
            <a:r>
              <a:rPr lang="en-US" sz="1200" b="0" i="0" dirty="0">
                <a:solidFill>
                  <a:schemeClr val="dk1"/>
                </a:solidFill>
                <a:latin typeface="Calibri"/>
                <a:ea typeface="Calibri"/>
                <a:cs typeface="Calibri"/>
                <a:sym typeface="Calibri"/>
              </a:rPr>
              <a:t>. </a:t>
            </a:r>
            <a:endParaRPr dirty="0"/>
          </a:p>
          <a:p>
            <a:pPr marL="0" lvl="0" indent="0" algn="l" rtl="0">
              <a:spcBef>
                <a:spcPts val="360"/>
              </a:spcBef>
              <a:spcAft>
                <a:spcPts val="0"/>
              </a:spcAft>
              <a:buNone/>
            </a:pPr>
            <a:r>
              <a:rPr lang="en-US" sz="1200" b="0" i="0" dirty="0">
                <a:solidFill>
                  <a:schemeClr val="dk1"/>
                </a:solidFill>
                <a:latin typeface="Calibri"/>
                <a:ea typeface="Calibri"/>
                <a:cs typeface="Calibri"/>
                <a:sym typeface="Calibri"/>
              </a:rPr>
              <a:t> </a:t>
            </a:r>
            <a:endParaRPr dirty="0"/>
          </a:p>
          <a:p>
            <a:pPr marL="0" lvl="0" indent="0" algn="l" rtl="0">
              <a:spcBef>
                <a:spcPts val="360"/>
              </a:spcBef>
              <a:spcAft>
                <a:spcPts val="0"/>
              </a:spcAft>
              <a:buNone/>
            </a:pPr>
            <a:endParaRPr dirty="0"/>
          </a:p>
        </p:txBody>
      </p:sp>
      <p:sp>
        <p:nvSpPr>
          <p:cNvPr id="253" name="Google Shape;253;p17: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17</a:t>
            </a:fld>
            <a:endParaRPr dirty="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7"/>
        <p:cNvGrpSpPr/>
        <p:nvPr/>
      </p:nvGrpSpPr>
      <p:grpSpPr>
        <a:xfrm>
          <a:off x="0" y="0"/>
          <a:ext cx="0" cy="0"/>
          <a:chOff x="0" y="0"/>
          <a:chExt cx="0" cy="0"/>
        </a:xfrm>
      </p:grpSpPr>
      <p:sp>
        <p:nvSpPr>
          <p:cNvPr id="258" name="Google Shape;258;p18: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59" name="Google Shape;259;p18: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rmAutofit/>
          </a:bodyPr>
          <a:lstStyle/>
          <a:p>
            <a:pPr marL="0" lvl="0" indent="0" algn="l" rtl="0">
              <a:spcBef>
                <a:spcPts val="0"/>
              </a:spcBef>
              <a:spcAft>
                <a:spcPts val="0"/>
              </a:spcAft>
              <a:buNone/>
            </a:pPr>
            <a:r>
              <a:rPr lang="en-US" dirty="0"/>
              <a:t>Display the slide.  Ask participants: “Now that you have learned about some of the things that lead to better outcomes, what are some things that you think you and others (like the school, Vocational Rehabilitation, potential employers, and adult agencies) might do to improve outcomes for your family member during the transition period?”  Record the answers on chart paper, a white board, or on a projected image.</a:t>
            </a:r>
            <a:endParaRPr dirty="0"/>
          </a:p>
        </p:txBody>
      </p:sp>
      <p:sp>
        <p:nvSpPr>
          <p:cNvPr id="260" name="Google Shape;260;p18: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18</a:t>
            </a:fld>
            <a:endParaRPr dirty="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4"/>
        <p:cNvGrpSpPr/>
        <p:nvPr/>
      </p:nvGrpSpPr>
      <p:grpSpPr>
        <a:xfrm>
          <a:off x="0" y="0"/>
          <a:ext cx="0" cy="0"/>
          <a:chOff x="0" y="0"/>
          <a:chExt cx="0" cy="0"/>
        </a:xfrm>
      </p:grpSpPr>
      <p:sp>
        <p:nvSpPr>
          <p:cNvPr id="265" name="Google Shape;265;p19: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66" name="Google Shape;266;p19: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rmAutofit/>
          </a:bodyPr>
          <a:lstStyle/>
          <a:p>
            <a:pPr marL="0" lvl="0" indent="0" algn="l" rtl="0">
              <a:spcBef>
                <a:spcPts val="0"/>
              </a:spcBef>
              <a:spcAft>
                <a:spcPts val="0"/>
              </a:spcAft>
              <a:buNone/>
            </a:pPr>
            <a:r>
              <a:rPr lang="en-US" dirty="0"/>
              <a:t>Display this slide.  Explain that this curriculum is based on a program that was run in the University of Maine’s Center for Community Inclusion and Disability Studies and the University of New Hampshire’s Institute on Disability.  The program was for transition-aged youth with Autism Spectrum Disorders and their families.  It included a number of best practices including those listed here.  This training is similar to the training that was done for families in that project.  Those who were involved in this project felt that the ongoing person-centered planning component was very important.  It provided individuals and families with the support they needed to put into practice things that they learned in the parent training.</a:t>
            </a:r>
            <a:endParaRPr dirty="0"/>
          </a:p>
        </p:txBody>
      </p:sp>
      <p:sp>
        <p:nvSpPr>
          <p:cNvPr id="267" name="Google Shape;267;p19: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19</a:t>
            </a:fld>
            <a:endParaRPr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6"/>
        <p:cNvGrpSpPr/>
        <p:nvPr/>
      </p:nvGrpSpPr>
      <p:grpSpPr>
        <a:xfrm>
          <a:off x="0" y="0"/>
          <a:ext cx="0" cy="0"/>
          <a:chOff x="0" y="0"/>
          <a:chExt cx="0" cy="0"/>
        </a:xfrm>
      </p:grpSpPr>
      <p:sp>
        <p:nvSpPr>
          <p:cNvPr id="147" name="Google Shape;147;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48" name="Google Shape;148;p2: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rmAutofit/>
          </a:bodyPr>
          <a:lstStyle/>
          <a:p>
            <a:pPr marL="0" lvl="0" indent="0" algn="l" rtl="0">
              <a:spcBef>
                <a:spcPts val="0"/>
              </a:spcBef>
              <a:spcAft>
                <a:spcPts val="0"/>
              </a:spcAft>
              <a:buNone/>
            </a:pPr>
            <a:r>
              <a:rPr lang="en-US" dirty="0"/>
              <a:t>Display the slide and review the goals of this module.</a:t>
            </a:r>
            <a:endParaRPr dirty="0"/>
          </a:p>
        </p:txBody>
      </p:sp>
      <p:sp>
        <p:nvSpPr>
          <p:cNvPr id="149" name="Google Shape;149;p2: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2</a:t>
            </a:fld>
            <a:endParaRPr dirty="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1"/>
        <p:cNvGrpSpPr/>
        <p:nvPr/>
      </p:nvGrpSpPr>
      <p:grpSpPr>
        <a:xfrm>
          <a:off x="0" y="0"/>
          <a:ext cx="0" cy="0"/>
          <a:chOff x="0" y="0"/>
          <a:chExt cx="0" cy="0"/>
        </a:xfrm>
      </p:grpSpPr>
      <p:sp>
        <p:nvSpPr>
          <p:cNvPr id="272" name="Google Shape;272;p20: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73" name="Google Shape;273;p20: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rmAutofit/>
          </a:bodyPr>
          <a:lstStyle/>
          <a:p>
            <a:pPr marL="0" lvl="0" indent="0" algn="l" rtl="0">
              <a:spcBef>
                <a:spcPts val="0"/>
              </a:spcBef>
              <a:spcAft>
                <a:spcPts val="0"/>
              </a:spcAft>
              <a:buNone/>
            </a:pPr>
            <a:r>
              <a:rPr lang="en-US" dirty="0"/>
              <a:t>Display the slide and use it to provide more detail about some of the project’s components. Explain that this project was developed with several best practices in transition in mind.   First, parents were provided extensive training on transition, services and supports, and creative use of resources including natural supports.  Second, parent and student involvement in planning was enhanced through ongoing and extensive person-centered planning.  Third, it used the community exploration activities to identify and support employment opportunities for youth in the project.  Finally, all activities were designed to increase student levels of self-determination.</a:t>
            </a:r>
            <a:endParaRPr dirty="0"/>
          </a:p>
          <a:p>
            <a:pPr marL="0" lvl="0" indent="0" algn="l" rtl="0">
              <a:spcBef>
                <a:spcPts val="360"/>
              </a:spcBef>
              <a:spcAft>
                <a:spcPts val="0"/>
              </a:spcAft>
              <a:buNone/>
            </a:pPr>
            <a:r>
              <a:rPr lang="en-US" dirty="0"/>
              <a:t> </a:t>
            </a:r>
            <a:endParaRPr dirty="0"/>
          </a:p>
          <a:p>
            <a:pPr marL="0" lvl="0" indent="0" algn="l" rtl="0">
              <a:spcBef>
                <a:spcPts val="360"/>
              </a:spcBef>
              <a:spcAft>
                <a:spcPts val="0"/>
              </a:spcAft>
              <a:buNone/>
            </a:pPr>
            <a:endParaRPr dirty="0"/>
          </a:p>
        </p:txBody>
      </p:sp>
      <p:sp>
        <p:nvSpPr>
          <p:cNvPr id="274" name="Google Shape;274;p20: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20</a:t>
            </a:fld>
            <a:endParaRPr dirty="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8"/>
        <p:cNvGrpSpPr/>
        <p:nvPr/>
      </p:nvGrpSpPr>
      <p:grpSpPr>
        <a:xfrm>
          <a:off x="0" y="0"/>
          <a:ext cx="0" cy="0"/>
          <a:chOff x="0" y="0"/>
          <a:chExt cx="0" cy="0"/>
        </a:xfrm>
      </p:grpSpPr>
      <p:sp>
        <p:nvSpPr>
          <p:cNvPr id="279" name="Google Shape;279;p21: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80" name="Google Shape;280;p21: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rmAutofit/>
          </a:bodyPr>
          <a:lstStyle/>
          <a:p>
            <a:pPr marL="0" lvl="0" indent="0" algn="l" rtl="0">
              <a:spcBef>
                <a:spcPts val="0"/>
              </a:spcBef>
              <a:spcAft>
                <a:spcPts val="0"/>
              </a:spcAft>
              <a:buNone/>
            </a:pPr>
            <a:r>
              <a:rPr lang="en-US" dirty="0"/>
              <a:t>Display this slide.</a:t>
            </a:r>
            <a:endParaRPr dirty="0"/>
          </a:p>
          <a:p>
            <a:pPr marL="0" lvl="0" indent="0" algn="l" rtl="0">
              <a:spcBef>
                <a:spcPts val="360"/>
              </a:spcBef>
              <a:spcAft>
                <a:spcPts val="0"/>
              </a:spcAft>
              <a:buNone/>
            </a:pPr>
            <a:r>
              <a:rPr lang="en-US" dirty="0"/>
              <a:t>Review the first point.  Explain that increased levels of self-determination, career awareness and higher student and parent expectations are tied to better adult outcomes.</a:t>
            </a:r>
            <a:endParaRPr dirty="0"/>
          </a:p>
          <a:p>
            <a:pPr marL="0" lvl="0" indent="0" algn="l" rtl="0">
              <a:spcBef>
                <a:spcPts val="360"/>
              </a:spcBef>
              <a:spcAft>
                <a:spcPts val="0"/>
              </a:spcAft>
              <a:buNone/>
            </a:pPr>
            <a:r>
              <a:rPr lang="en-US" dirty="0"/>
              <a:t>Review the second point and point out that participation in the project resulted in improvement in students’ transition IEPs.</a:t>
            </a:r>
            <a:endParaRPr dirty="0"/>
          </a:p>
          <a:p>
            <a:pPr marL="0" lvl="0" indent="0" algn="l" rtl="0">
              <a:spcBef>
                <a:spcPts val="360"/>
              </a:spcBef>
              <a:spcAft>
                <a:spcPts val="0"/>
              </a:spcAft>
              <a:buNone/>
            </a:pPr>
            <a:r>
              <a:rPr lang="en-US" dirty="0"/>
              <a:t>Review the third point.  Explain that the staff who facilitated person-centered planning meetings developed a number of strategies for involving students more actively in their own planning.  We will talk more about those specific strategies in the person-centered planning module.  They key thing to note here is that many students in the project were very resistant to participating in meetings.  Some did not even want to talk about planning at all.  With the right supports many students began to enjoy the meetings and participated actively in them.  In this way they began to exercise self-determination.</a:t>
            </a:r>
            <a:endParaRPr dirty="0"/>
          </a:p>
        </p:txBody>
      </p:sp>
      <p:sp>
        <p:nvSpPr>
          <p:cNvPr id="281" name="Google Shape;281;p21: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21</a:t>
            </a:fld>
            <a:endParaRPr dirty="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5"/>
        <p:cNvGrpSpPr/>
        <p:nvPr/>
      </p:nvGrpSpPr>
      <p:grpSpPr>
        <a:xfrm>
          <a:off x="0" y="0"/>
          <a:ext cx="0" cy="0"/>
          <a:chOff x="0" y="0"/>
          <a:chExt cx="0" cy="0"/>
        </a:xfrm>
      </p:grpSpPr>
      <p:sp>
        <p:nvSpPr>
          <p:cNvPr id="286" name="Google Shape;286;p2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87" name="Google Shape;287;p22: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rmAutofit/>
          </a:bodyPr>
          <a:lstStyle/>
          <a:p>
            <a:pPr marL="0" lvl="0" indent="0" algn="l" rtl="0">
              <a:spcBef>
                <a:spcPts val="0"/>
              </a:spcBef>
              <a:spcAft>
                <a:spcPts val="0"/>
              </a:spcAft>
              <a:buNone/>
            </a:pPr>
            <a:r>
              <a:rPr lang="en-US" dirty="0"/>
              <a:t>Review the slide.  Emphasize again that identifying “what” can probably be accomplished most effectively by engaging students and family members in ongoing person-centered planning.  Point out that there is a two-part module on person-centered planning that is part of this curriculum.</a:t>
            </a:r>
            <a:endParaRPr dirty="0"/>
          </a:p>
        </p:txBody>
      </p:sp>
      <p:sp>
        <p:nvSpPr>
          <p:cNvPr id="288" name="Google Shape;288;p22: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22</a:t>
            </a:fld>
            <a:endParaRPr dirty="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2"/>
        <p:cNvGrpSpPr/>
        <p:nvPr/>
      </p:nvGrpSpPr>
      <p:grpSpPr>
        <a:xfrm>
          <a:off x="0" y="0"/>
          <a:ext cx="0" cy="0"/>
          <a:chOff x="0" y="0"/>
          <a:chExt cx="0" cy="0"/>
        </a:xfrm>
      </p:grpSpPr>
      <p:sp>
        <p:nvSpPr>
          <p:cNvPr id="293" name="Google Shape;293;p23: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94" name="Google Shape;294;p23: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rmAutofit/>
          </a:bodyPr>
          <a:lstStyle/>
          <a:p>
            <a:pPr marL="0" lvl="0" indent="0" algn="l" rtl="0">
              <a:spcBef>
                <a:spcPts val="0"/>
              </a:spcBef>
              <a:spcAft>
                <a:spcPts val="0"/>
              </a:spcAft>
              <a:buNone/>
            </a:pPr>
            <a:r>
              <a:rPr lang="en-US" dirty="0"/>
              <a:t>Display the Slide.  Explain that you would like to review the things that have been discussed in this first module.</a:t>
            </a:r>
            <a:endParaRPr dirty="0"/>
          </a:p>
          <a:p>
            <a:pPr marL="0" lvl="0" indent="0" algn="l" rtl="0">
              <a:spcBef>
                <a:spcPts val="360"/>
              </a:spcBef>
              <a:spcAft>
                <a:spcPts val="0"/>
              </a:spcAft>
              <a:buNone/>
            </a:pPr>
            <a:endParaRPr dirty="0"/>
          </a:p>
          <a:p>
            <a:pPr marL="171450" lvl="0" indent="-171450" algn="l" rtl="0">
              <a:spcBef>
                <a:spcPts val="360"/>
              </a:spcBef>
              <a:spcAft>
                <a:spcPts val="0"/>
              </a:spcAft>
              <a:buClr>
                <a:schemeClr val="dk1"/>
              </a:buClr>
              <a:buSzPts val="1200"/>
              <a:buFont typeface="Arial"/>
              <a:buChar char="•"/>
            </a:pPr>
            <a:r>
              <a:rPr lang="en-US" dirty="0"/>
              <a:t>Ask participants if they have any questions about anything discussed today.</a:t>
            </a:r>
            <a:endParaRPr dirty="0"/>
          </a:p>
          <a:p>
            <a:pPr marL="171450" lvl="0" indent="-171450" algn="l" rtl="0">
              <a:spcBef>
                <a:spcPts val="360"/>
              </a:spcBef>
              <a:spcAft>
                <a:spcPts val="0"/>
              </a:spcAft>
              <a:buClr>
                <a:schemeClr val="dk1"/>
              </a:buClr>
              <a:buSzPts val="1200"/>
              <a:buFont typeface="Arial"/>
              <a:buChar char="•"/>
            </a:pPr>
            <a:r>
              <a:rPr lang="en-US" dirty="0"/>
              <a:t>Ask participants if there was anything that got them excited about how they might approach their family member’s transition.</a:t>
            </a:r>
            <a:endParaRPr dirty="0"/>
          </a:p>
          <a:p>
            <a:pPr marL="171450" lvl="0" indent="-171450" algn="l" rtl="0">
              <a:spcBef>
                <a:spcPts val="360"/>
              </a:spcBef>
              <a:spcAft>
                <a:spcPts val="0"/>
              </a:spcAft>
              <a:buClr>
                <a:schemeClr val="dk1"/>
              </a:buClr>
              <a:buSzPts val="1200"/>
              <a:buFont typeface="Arial"/>
              <a:buChar char="•"/>
            </a:pPr>
            <a:r>
              <a:rPr lang="en-US" dirty="0"/>
              <a:t>Ask participants if they have any thoughts about the training in general.</a:t>
            </a:r>
            <a:endParaRPr dirty="0"/>
          </a:p>
          <a:p>
            <a:pPr marL="0" lvl="0" indent="0" algn="l" rtl="0">
              <a:spcBef>
                <a:spcPts val="360"/>
              </a:spcBef>
              <a:spcAft>
                <a:spcPts val="0"/>
              </a:spcAft>
              <a:buNone/>
            </a:pPr>
            <a:endParaRPr dirty="0"/>
          </a:p>
        </p:txBody>
      </p:sp>
      <p:sp>
        <p:nvSpPr>
          <p:cNvPr id="295" name="Google Shape;295;p23: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23</a:t>
            </a:fld>
            <a:endParaRPr dirty="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8"/>
        <p:cNvGrpSpPr/>
        <p:nvPr/>
      </p:nvGrpSpPr>
      <p:grpSpPr>
        <a:xfrm>
          <a:off x="0" y="0"/>
          <a:ext cx="0" cy="0"/>
          <a:chOff x="0" y="0"/>
          <a:chExt cx="0" cy="0"/>
        </a:xfrm>
      </p:grpSpPr>
      <p:sp>
        <p:nvSpPr>
          <p:cNvPr id="299" name="Google Shape;299;p24: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360"/>
              </a:spcBef>
              <a:spcAft>
                <a:spcPts val="0"/>
              </a:spcAft>
              <a:buNone/>
            </a:pPr>
            <a:endParaRPr dirty="0"/>
          </a:p>
        </p:txBody>
      </p:sp>
      <p:sp>
        <p:nvSpPr>
          <p:cNvPr id="300" name="Google Shape;300;p24: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04"/>
        <p:cNvGrpSpPr/>
        <p:nvPr/>
      </p:nvGrpSpPr>
      <p:grpSpPr>
        <a:xfrm>
          <a:off x="0" y="0"/>
          <a:ext cx="0" cy="0"/>
          <a:chOff x="0" y="0"/>
          <a:chExt cx="0" cy="0"/>
        </a:xfrm>
      </p:grpSpPr>
      <p:sp>
        <p:nvSpPr>
          <p:cNvPr id="305" name="Google Shape;305;p25: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360"/>
              </a:spcBef>
              <a:spcAft>
                <a:spcPts val="0"/>
              </a:spcAft>
              <a:buNone/>
            </a:pPr>
            <a:endParaRPr dirty="0"/>
          </a:p>
        </p:txBody>
      </p:sp>
      <p:sp>
        <p:nvSpPr>
          <p:cNvPr id="306" name="Google Shape;306;p25: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10"/>
        <p:cNvGrpSpPr/>
        <p:nvPr/>
      </p:nvGrpSpPr>
      <p:grpSpPr>
        <a:xfrm>
          <a:off x="0" y="0"/>
          <a:ext cx="0" cy="0"/>
          <a:chOff x="0" y="0"/>
          <a:chExt cx="0" cy="0"/>
        </a:xfrm>
      </p:grpSpPr>
      <p:sp>
        <p:nvSpPr>
          <p:cNvPr id="311" name="Google Shape;311;g12b3481247d_1_0: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12" name="Google Shape;312;g12b3481247d_1_0: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360"/>
              </a:spcBef>
              <a:spcAft>
                <a:spcPts val="0"/>
              </a:spcAft>
              <a:buNone/>
            </a:pPr>
            <a:endParaRPr dirty="0"/>
          </a:p>
        </p:txBody>
      </p:sp>
      <p:sp>
        <p:nvSpPr>
          <p:cNvPr id="313" name="Google Shape;313;g12b3481247d_1_0:notes"/>
          <p:cNvSpPr txBox="1">
            <a:spLocks noGrp="1"/>
          </p:cNvSpPr>
          <p:nvPr>
            <p:ph type="sldNum" idx="12"/>
          </p:nvPr>
        </p:nvSpPr>
        <p:spPr>
          <a:xfrm>
            <a:off x="3884613" y="8685213"/>
            <a:ext cx="2971800" cy="4572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Clr>
                <a:srgbClr val="000000"/>
              </a:buClr>
              <a:buFont typeface="Arial"/>
              <a:buNone/>
            </a:pPr>
            <a:fld id="{00000000-1234-1234-1234-123412341234}" type="slidenum">
              <a:rPr lang="en-US"/>
              <a:t>26</a:t>
            </a:fld>
            <a:endParaRPr dirty="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17"/>
        <p:cNvGrpSpPr/>
        <p:nvPr/>
      </p:nvGrpSpPr>
      <p:grpSpPr>
        <a:xfrm>
          <a:off x="0" y="0"/>
          <a:ext cx="0" cy="0"/>
          <a:chOff x="0" y="0"/>
          <a:chExt cx="0" cy="0"/>
        </a:xfrm>
      </p:grpSpPr>
      <p:sp>
        <p:nvSpPr>
          <p:cNvPr id="318" name="Google Shape;318;p26: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360"/>
              </a:spcBef>
              <a:spcAft>
                <a:spcPts val="0"/>
              </a:spcAft>
              <a:buNone/>
            </a:pPr>
            <a:endParaRPr dirty="0"/>
          </a:p>
        </p:txBody>
      </p:sp>
      <p:sp>
        <p:nvSpPr>
          <p:cNvPr id="319" name="Google Shape;319;p26: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3"/>
        <p:cNvGrpSpPr/>
        <p:nvPr/>
      </p:nvGrpSpPr>
      <p:grpSpPr>
        <a:xfrm>
          <a:off x="0" y="0"/>
          <a:ext cx="0" cy="0"/>
          <a:chOff x="0" y="0"/>
          <a:chExt cx="0" cy="0"/>
        </a:xfrm>
      </p:grpSpPr>
      <p:sp>
        <p:nvSpPr>
          <p:cNvPr id="154" name="Google Shape;154;p3: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55" name="Google Shape;155;p3: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rmAutofit/>
          </a:bodyPr>
          <a:lstStyle/>
          <a:p>
            <a:pPr marL="0" lvl="0" indent="0" algn="l" rtl="0">
              <a:spcBef>
                <a:spcPts val="0"/>
              </a:spcBef>
              <a:spcAft>
                <a:spcPts val="0"/>
              </a:spcAft>
              <a:buNone/>
            </a:pPr>
            <a:r>
              <a:rPr lang="en-US" sz="1100" dirty="0"/>
              <a:t>Display the Slide.  Briefly explain what will be covered in each of the modules.</a:t>
            </a:r>
            <a:endParaRPr dirty="0"/>
          </a:p>
          <a:p>
            <a:pPr marL="171450" lvl="0" indent="-171450" algn="l" rtl="0">
              <a:spcBef>
                <a:spcPts val="330"/>
              </a:spcBef>
              <a:spcAft>
                <a:spcPts val="0"/>
              </a:spcAft>
              <a:buClr>
                <a:schemeClr val="dk1"/>
              </a:buClr>
              <a:buSzPts val="1100"/>
              <a:buFont typeface="Arial"/>
              <a:buChar char="•"/>
            </a:pPr>
            <a:r>
              <a:rPr lang="en-US" sz="1100" dirty="0"/>
              <a:t>Module 1 is the current model and designed to introduce you to some important concepts related to transition and to this training.  It will also be used to provide information on best practices in transition.</a:t>
            </a:r>
            <a:endParaRPr dirty="0"/>
          </a:p>
          <a:p>
            <a:pPr marL="171450" lvl="0" indent="-171450" algn="l" rtl="0">
              <a:spcBef>
                <a:spcPts val="330"/>
              </a:spcBef>
              <a:spcAft>
                <a:spcPts val="0"/>
              </a:spcAft>
              <a:buClr>
                <a:schemeClr val="dk1"/>
              </a:buClr>
              <a:buSzPts val="1100"/>
              <a:buFont typeface="Arial"/>
              <a:buChar char="•"/>
            </a:pPr>
            <a:r>
              <a:rPr lang="en-US" sz="1100" dirty="0"/>
              <a:t>Module 2 – New Visions – will review some new ideas and directions for services for adults with disabilities.</a:t>
            </a:r>
            <a:endParaRPr dirty="0"/>
          </a:p>
          <a:p>
            <a:pPr marL="171450" lvl="0" indent="-171450" algn="l" rtl="0">
              <a:spcBef>
                <a:spcPts val="330"/>
              </a:spcBef>
              <a:spcAft>
                <a:spcPts val="0"/>
              </a:spcAft>
              <a:buClr>
                <a:schemeClr val="dk1"/>
              </a:buClr>
              <a:buSzPts val="1100"/>
              <a:buFont typeface="Arial"/>
              <a:buChar char="•"/>
            </a:pPr>
            <a:r>
              <a:rPr lang="en-US" sz="1100" dirty="0"/>
              <a:t>Module 3 – Person-Centered Planning (1) will introduce participants to some key concepts in person-centered planning and review the importance of authentic person-centered planning in improving the quality of life for students with disabilities as they transition to adult life.</a:t>
            </a:r>
            <a:endParaRPr dirty="0"/>
          </a:p>
          <a:p>
            <a:pPr marL="171450" lvl="0" indent="-171450" algn="l" rtl="0">
              <a:spcBef>
                <a:spcPts val="330"/>
              </a:spcBef>
              <a:spcAft>
                <a:spcPts val="0"/>
              </a:spcAft>
              <a:buClr>
                <a:schemeClr val="dk1"/>
              </a:buClr>
              <a:buSzPts val="1100"/>
              <a:buFont typeface="Arial"/>
              <a:buChar char="•"/>
            </a:pPr>
            <a:r>
              <a:rPr lang="en-US" sz="1100" dirty="0"/>
              <a:t>Module 4 – Person-Centered Planning (2).  In this module participants review tools that can be used to engage in effective person-centered planning.</a:t>
            </a:r>
            <a:endParaRPr dirty="0"/>
          </a:p>
          <a:p>
            <a:pPr marL="171450" lvl="0" indent="-171450" algn="l" rtl="0">
              <a:spcBef>
                <a:spcPts val="330"/>
              </a:spcBef>
              <a:spcAft>
                <a:spcPts val="0"/>
              </a:spcAft>
              <a:buClr>
                <a:schemeClr val="dk1"/>
              </a:buClr>
              <a:buSzPts val="1100"/>
              <a:buFont typeface="Arial"/>
              <a:buChar char="•"/>
            </a:pPr>
            <a:r>
              <a:rPr lang="en-US" sz="1100" dirty="0"/>
              <a:t>Module 5- Funding Home and Community-Based Supports.  Participants will learn about various services and funding sources that can be used to support adults with disabilities.</a:t>
            </a:r>
            <a:endParaRPr dirty="0"/>
          </a:p>
          <a:p>
            <a:pPr marL="171450" lvl="0" indent="-171450" algn="l" rtl="0">
              <a:spcBef>
                <a:spcPts val="330"/>
              </a:spcBef>
              <a:spcAft>
                <a:spcPts val="0"/>
              </a:spcAft>
              <a:buClr>
                <a:schemeClr val="dk1"/>
              </a:buClr>
              <a:buSzPts val="1100"/>
              <a:buFont typeface="Arial"/>
              <a:buChar char="•"/>
            </a:pPr>
            <a:r>
              <a:rPr lang="en-US" sz="1100" dirty="0"/>
              <a:t>Module 6 – Assistive Technology.  Participants will explore assistive technologies that can be used to help those with disabilities achieve their goals.</a:t>
            </a:r>
            <a:endParaRPr dirty="0"/>
          </a:p>
          <a:p>
            <a:pPr marL="171450" lvl="0" indent="-171450" algn="l" rtl="0">
              <a:spcBef>
                <a:spcPts val="330"/>
              </a:spcBef>
              <a:spcAft>
                <a:spcPts val="0"/>
              </a:spcAft>
              <a:buClr>
                <a:schemeClr val="dk1"/>
              </a:buClr>
              <a:buSzPts val="1100"/>
              <a:buFont typeface="Arial"/>
              <a:buChar char="•"/>
            </a:pPr>
            <a:r>
              <a:rPr lang="en-US" sz="1100" dirty="0"/>
              <a:t>Module 7– Enhancing Self-Determination.  Participants will explore strategies for enhancing self-determination skills for individuals with disabilities – skills that we know usually lead to better adult outcomes.</a:t>
            </a:r>
            <a:endParaRPr dirty="0"/>
          </a:p>
          <a:p>
            <a:pPr marL="171450" lvl="0" indent="-171450" algn="l" rtl="0">
              <a:spcBef>
                <a:spcPts val="330"/>
              </a:spcBef>
              <a:spcAft>
                <a:spcPts val="0"/>
              </a:spcAft>
              <a:buClr>
                <a:schemeClr val="dk1"/>
              </a:buClr>
              <a:buSzPts val="1100"/>
              <a:buFont typeface="Arial"/>
              <a:buChar char="•"/>
            </a:pPr>
            <a:r>
              <a:rPr lang="en-US" sz="1100" dirty="0"/>
              <a:t>Module 8 – Employment.  Participants will review strategies for helping family members with disabilities obtain employment.</a:t>
            </a:r>
            <a:endParaRPr dirty="0"/>
          </a:p>
          <a:p>
            <a:pPr marL="0" lvl="0" indent="0" algn="l" rtl="0">
              <a:spcBef>
                <a:spcPts val="360"/>
              </a:spcBef>
              <a:spcAft>
                <a:spcPts val="0"/>
              </a:spcAft>
              <a:buNone/>
            </a:pPr>
            <a:endParaRPr dirty="0"/>
          </a:p>
        </p:txBody>
      </p:sp>
      <p:sp>
        <p:nvSpPr>
          <p:cNvPr id="156" name="Google Shape;156;p3: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3</a:t>
            </a:fld>
            <a:endParaRPr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0"/>
        <p:cNvGrpSpPr/>
        <p:nvPr/>
      </p:nvGrpSpPr>
      <p:grpSpPr>
        <a:xfrm>
          <a:off x="0" y="0"/>
          <a:ext cx="0" cy="0"/>
          <a:chOff x="0" y="0"/>
          <a:chExt cx="0" cy="0"/>
        </a:xfrm>
      </p:grpSpPr>
      <p:sp>
        <p:nvSpPr>
          <p:cNvPr id="161" name="Google Shape;161;p4: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62" name="Google Shape;162;p4: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rmAutofit/>
          </a:bodyPr>
          <a:lstStyle/>
          <a:p>
            <a:pPr marL="0" lvl="0" indent="0" algn="l" rtl="0">
              <a:spcBef>
                <a:spcPts val="0"/>
              </a:spcBef>
              <a:spcAft>
                <a:spcPts val="0"/>
              </a:spcAft>
              <a:buNone/>
            </a:pPr>
            <a:r>
              <a:rPr lang="en-US" sz="1200" b="0" i="0" dirty="0">
                <a:solidFill>
                  <a:schemeClr val="dk1"/>
                </a:solidFill>
                <a:latin typeface="Calibri"/>
                <a:ea typeface="Calibri"/>
                <a:cs typeface="Calibri"/>
                <a:sym typeface="Calibri"/>
              </a:rPr>
              <a:t>Display Slide 5: “Brainstorm: What is transition?”  Ask participants to think about the transition process for their child.  Ask them to brainstorm words or short phrases to describe the process.  Record their answers on chart paper, white board, or with a projected image. </a:t>
            </a:r>
            <a:endParaRPr dirty="0"/>
          </a:p>
        </p:txBody>
      </p:sp>
      <p:sp>
        <p:nvSpPr>
          <p:cNvPr id="163" name="Google Shape;163;p4: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4</a:t>
            </a:fld>
            <a:endParaRPr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7"/>
        <p:cNvGrpSpPr/>
        <p:nvPr/>
      </p:nvGrpSpPr>
      <p:grpSpPr>
        <a:xfrm>
          <a:off x="0" y="0"/>
          <a:ext cx="0" cy="0"/>
          <a:chOff x="0" y="0"/>
          <a:chExt cx="0" cy="0"/>
        </a:xfrm>
      </p:grpSpPr>
      <p:sp>
        <p:nvSpPr>
          <p:cNvPr id="168" name="Google Shape;168;p5: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69" name="Google Shape;169;p5: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rmAutofit/>
          </a:bodyPr>
          <a:lstStyle/>
          <a:p>
            <a:pPr marL="0" lvl="0" indent="0" algn="l" rtl="0">
              <a:spcBef>
                <a:spcPts val="0"/>
              </a:spcBef>
              <a:spcAft>
                <a:spcPts val="0"/>
              </a:spcAft>
              <a:buNone/>
            </a:pPr>
            <a:r>
              <a:rPr lang="en-US" dirty="0"/>
              <a:t>Review the various types of transition on this slide.  Point out that there are a lot of different transitions that a person with a disability may face as they transition from high school.  When we talk about “changing status”, we mean that a person may change from the status of student to adult or employee or from high school student to college student.   This can be a stressful time for the individual and families because the path forward is not always clear.  Effective planning can help make these transitions less stressful and more successful.  </a:t>
            </a:r>
            <a:endParaRPr dirty="0"/>
          </a:p>
        </p:txBody>
      </p:sp>
      <p:sp>
        <p:nvSpPr>
          <p:cNvPr id="170" name="Google Shape;170;p5: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5</a:t>
            </a:fld>
            <a:endParaRPr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4"/>
        <p:cNvGrpSpPr/>
        <p:nvPr/>
      </p:nvGrpSpPr>
      <p:grpSpPr>
        <a:xfrm>
          <a:off x="0" y="0"/>
          <a:ext cx="0" cy="0"/>
          <a:chOff x="0" y="0"/>
          <a:chExt cx="0" cy="0"/>
        </a:xfrm>
      </p:grpSpPr>
      <p:sp>
        <p:nvSpPr>
          <p:cNvPr id="175" name="Google Shape;175;p6: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76" name="Google Shape;176;p6: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rmAutofit/>
          </a:bodyPr>
          <a:lstStyle/>
          <a:p>
            <a:pPr marL="0" lvl="0" indent="0" algn="l" rtl="0">
              <a:spcBef>
                <a:spcPts val="0"/>
              </a:spcBef>
              <a:spcAft>
                <a:spcPts val="0"/>
              </a:spcAft>
              <a:buNone/>
            </a:pPr>
            <a:r>
              <a:rPr lang="en-US" dirty="0"/>
              <a:t>Display the slide.  Click on the link to the Blueprint and  distribute it  as a handout.  Briefly review the blueprint.  Point out that they identify general “transition planning areas “ such as “financial planning and management,” “community inclusion and self-determination,” and “transportation” in the chart.  Point out that they also identify “Elements of a Fulfilling Life.”  These include things such as “dignity of risk,” ”natural supports,” and “quality of life.”    Ask participants to spend about 5 minutes reviewing the blueprint on their own. </a:t>
            </a:r>
            <a:endParaRPr dirty="0"/>
          </a:p>
          <a:p>
            <a:pPr marL="0" lvl="0" indent="0" algn="l" rtl="0">
              <a:spcBef>
                <a:spcPts val="360"/>
              </a:spcBef>
              <a:spcAft>
                <a:spcPts val="0"/>
              </a:spcAft>
              <a:buNone/>
            </a:pPr>
            <a:r>
              <a:rPr lang="en-US" dirty="0"/>
              <a:t>Engage the large group in a discussion in which you ask the following questions:</a:t>
            </a:r>
            <a:endParaRPr dirty="0"/>
          </a:p>
          <a:p>
            <a:pPr marL="800100" lvl="1" indent="-342900" algn="l" rtl="0">
              <a:spcBef>
                <a:spcPts val="390"/>
              </a:spcBef>
              <a:spcAft>
                <a:spcPts val="0"/>
              </a:spcAft>
              <a:buClr>
                <a:schemeClr val="dk1"/>
              </a:buClr>
              <a:buSzPts val="1300"/>
              <a:buFont typeface="Arial"/>
              <a:buChar char="•"/>
            </a:pPr>
            <a:r>
              <a:rPr lang="en-US" sz="1300" dirty="0"/>
              <a:t>Ask participants if there are any terms that they do not understand.  Define the terms for them if necessary.</a:t>
            </a:r>
            <a:endParaRPr dirty="0"/>
          </a:p>
          <a:p>
            <a:pPr marL="800100" lvl="1" indent="-342900" algn="l" rtl="0">
              <a:spcBef>
                <a:spcPts val="390"/>
              </a:spcBef>
              <a:spcAft>
                <a:spcPts val="0"/>
              </a:spcAft>
              <a:buClr>
                <a:schemeClr val="dk1"/>
              </a:buClr>
              <a:buSzPts val="1300"/>
              <a:buFont typeface="Arial"/>
              <a:buChar char="•"/>
            </a:pPr>
            <a:r>
              <a:rPr lang="en-US" sz="1300" dirty="0"/>
              <a:t>Which of the “Transition Planning Areas” (in black) do you feel are most important for you and your family member to focus on?</a:t>
            </a:r>
            <a:endParaRPr dirty="0"/>
          </a:p>
          <a:p>
            <a:pPr marL="800100" lvl="1" indent="-342900" algn="l" rtl="0">
              <a:spcBef>
                <a:spcPts val="390"/>
              </a:spcBef>
              <a:spcAft>
                <a:spcPts val="0"/>
              </a:spcAft>
              <a:buClr>
                <a:schemeClr val="dk1"/>
              </a:buClr>
              <a:buSzPts val="1300"/>
              <a:buFont typeface="Arial"/>
              <a:buChar char="•"/>
            </a:pPr>
            <a:r>
              <a:rPr lang="en-US" sz="1300" dirty="0"/>
              <a:t>Which of the “Elements of a Fulfilling Life” (in blue) do you feel should be the greatest focus for your family member?</a:t>
            </a:r>
            <a:endParaRPr dirty="0"/>
          </a:p>
          <a:p>
            <a:pPr marL="800100" lvl="1" indent="-342900" algn="l" rtl="0">
              <a:spcBef>
                <a:spcPts val="390"/>
              </a:spcBef>
              <a:spcAft>
                <a:spcPts val="0"/>
              </a:spcAft>
              <a:buClr>
                <a:schemeClr val="dk1"/>
              </a:buClr>
              <a:buSzPts val="1300"/>
              <a:buFont typeface="Arial"/>
              <a:buChar char="•"/>
            </a:pPr>
            <a:r>
              <a:rPr lang="en-US" sz="1300" dirty="0"/>
              <a:t>Is there anything you would add to the Blueprint?</a:t>
            </a:r>
            <a:endParaRPr dirty="0"/>
          </a:p>
          <a:p>
            <a:pPr marL="0" lvl="0" indent="0" algn="l" rtl="0">
              <a:spcBef>
                <a:spcPts val="360"/>
              </a:spcBef>
              <a:spcAft>
                <a:spcPts val="0"/>
              </a:spcAft>
              <a:buNone/>
            </a:pPr>
            <a:endParaRPr dirty="0"/>
          </a:p>
        </p:txBody>
      </p:sp>
      <p:sp>
        <p:nvSpPr>
          <p:cNvPr id="177" name="Google Shape;177;p6: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6</a:t>
            </a:fld>
            <a:endParaRPr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1"/>
        <p:cNvGrpSpPr/>
        <p:nvPr/>
      </p:nvGrpSpPr>
      <p:grpSpPr>
        <a:xfrm>
          <a:off x="0" y="0"/>
          <a:ext cx="0" cy="0"/>
          <a:chOff x="0" y="0"/>
          <a:chExt cx="0" cy="0"/>
        </a:xfrm>
      </p:grpSpPr>
      <p:sp>
        <p:nvSpPr>
          <p:cNvPr id="182" name="Google Shape;182;p7: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83" name="Google Shape;183;p7: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rmAutofit/>
          </a:bodyPr>
          <a:lstStyle/>
          <a:p>
            <a:pPr marL="0" lvl="0" indent="0" algn="l" rtl="0">
              <a:spcBef>
                <a:spcPts val="0"/>
              </a:spcBef>
              <a:spcAft>
                <a:spcPts val="0"/>
              </a:spcAft>
              <a:buNone/>
            </a:pPr>
            <a:r>
              <a:rPr lang="en-US" dirty="0"/>
              <a:t>Display the slide.  Click on the link to the Blueprint and  distribute it  as a handout.  Briefly review the blueprint.  Point out that they identify general “transition planning areas “ such as “financial planning and management,” “community inclusion and self-determination,” and “transportation” in the chart.  Point out that they also identify “Elements of a Fulfilling Life.”  These include things such as “dignity of risk,” ”natural supports,” and “quality of life.”    Ask participants to spend about 5 minutes reviewing the blueprint on their own. </a:t>
            </a:r>
            <a:endParaRPr dirty="0"/>
          </a:p>
          <a:p>
            <a:pPr marL="0" lvl="0" indent="0" algn="l" rtl="0">
              <a:spcBef>
                <a:spcPts val="360"/>
              </a:spcBef>
              <a:spcAft>
                <a:spcPts val="0"/>
              </a:spcAft>
              <a:buNone/>
            </a:pPr>
            <a:r>
              <a:rPr lang="en-US" dirty="0"/>
              <a:t>Engage the large group in a discussion in which you ask the following questions:</a:t>
            </a:r>
            <a:endParaRPr dirty="0"/>
          </a:p>
          <a:p>
            <a:pPr marL="800100" lvl="1" indent="-342900" algn="l" rtl="0">
              <a:spcBef>
                <a:spcPts val="390"/>
              </a:spcBef>
              <a:spcAft>
                <a:spcPts val="0"/>
              </a:spcAft>
              <a:buClr>
                <a:schemeClr val="dk1"/>
              </a:buClr>
              <a:buSzPts val="1300"/>
              <a:buFont typeface="Arial"/>
              <a:buChar char="•"/>
            </a:pPr>
            <a:r>
              <a:rPr lang="en-US" sz="1300" dirty="0"/>
              <a:t>Ask participants if there are any terms that they do not understand.  Define the terms for them if necessary.</a:t>
            </a:r>
            <a:endParaRPr dirty="0"/>
          </a:p>
          <a:p>
            <a:pPr marL="800100" lvl="1" indent="-342900" algn="l" rtl="0">
              <a:spcBef>
                <a:spcPts val="390"/>
              </a:spcBef>
              <a:spcAft>
                <a:spcPts val="0"/>
              </a:spcAft>
              <a:buClr>
                <a:schemeClr val="dk1"/>
              </a:buClr>
              <a:buSzPts val="1300"/>
              <a:buFont typeface="Arial"/>
              <a:buChar char="•"/>
            </a:pPr>
            <a:r>
              <a:rPr lang="en-US" sz="1300" dirty="0"/>
              <a:t>Which of the “Transition Planning Areas” (in black) do you feel are most important for you and your family member to focus on?</a:t>
            </a:r>
            <a:endParaRPr dirty="0"/>
          </a:p>
          <a:p>
            <a:pPr marL="800100" lvl="1" indent="-342900" algn="l" rtl="0">
              <a:spcBef>
                <a:spcPts val="390"/>
              </a:spcBef>
              <a:spcAft>
                <a:spcPts val="0"/>
              </a:spcAft>
              <a:buClr>
                <a:schemeClr val="dk1"/>
              </a:buClr>
              <a:buSzPts val="1300"/>
              <a:buFont typeface="Arial"/>
              <a:buChar char="•"/>
            </a:pPr>
            <a:r>
              <a:rPr lang="en-US" sz="1300" dirty="0"/>
              <a:t>Which of the “Elements of a Fulfilling Life” (in blue) do you feel should be the greatest focus for your family member?</a:t>
            </a:r>
            <a:endParaRPr dirty="0"/>
          </a:p>
          <a:p>
            <a:pPr marL="800100" lvl="1" indent="-342900" algn="l" rtl="0">
              <a:spcBef>
                <a:spcPts val="390"/>
              </a:spcBef>
              <a:spcAft>
                <a:spcPts val="0"/>
              </a:spcAft>
              <a:buClr>
                <a:schemeClr val="dk1"/>
              </a:buClr>
              <a:buSzPts val="1300"/>
              <a:buFont typeface="Arial"/>
              <a:buChar char="•"/>
            </a:pPr>
            <a:r>
              <a:rPr lang="en-US" sz="1300" dirty="0"/>
              <a:t>Is there anything you would add to the Blueprint?</a:t>
            </a:r>
            <a:endParaRPr dirty="0"/>
          </a:p>
          <a:p>
            <a:pPr marL="0" lvl="0" indent="0" algn="l" rtl="0">
              <a:spcBef>
                <a:spcPts val="360"/>
              </a:spcBef>
              <a:spcAft>
                <a:spcPts val="0"/>
              </a:spcAft>
              <a:buNone/>
            </a:pPr>
            <a:endParaRPr dirty="0"/>
          </a:p>
        </p:txBody>
      </p:sp>
      <p:sp>
        <p:nvSpPr>
          <p:cNvPr id="184" name="Google Shape;184;p7: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7</a:t>
            </a:fld>
            <a:endParaRPr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8"/>
        <p:cNvGrpSpPr/>
        <p:nvPr/>
      </p:nvGrpSpPr>
      <p:grpSpPr>
        <a:xfrm>
          <a:off x="0" y="0"/>
          <a:ext cx="0" cy="0"/>
          <a:chOff x="0" y="0"/>
          <a:chExt cx="0" cy="0"/>
        </a:xfrm>
      </p:grpSpPr>
      <p:sp>
        <p:nvSpPr>
          <p:cNvPr id="189" name="Google Shape;189;p8: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90" name="Google Shape;190;p8: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rmAutofit/>
          </a:bodyPr>
          <a:lstStyle/>
          <a:p>
            <a:pPr marL="0" lvl="0" indent="0" algn="l" rtl="0">
              <a:spcBef>
                <a:spcPts val="0"/>
              </a:spcBef>
              <a:spcAft>
                <a:spcPts val="0"/>
              </a:spcAft>
              <a:buNone/>
            </a:pPr>
            <a:r>
              <a:rPr lang="en-US" sz="1110" dirty="0"/>
              <a:t>Display the slide.  This is a concept that Patty Cotton and Leslie Boggis, from New Hampshire have talked about in a training they did for Maine parents of transition-age youth with autism.  </a:t>
            </a:r>
            <a:endParaRPr sz="1110" dirty="0"/>
          </a:p>
          <a:p>
            <a:pPr marL="0" lvl="0" indent="0" algn="l" rtl="0">
              <a:spcBef>
                <a:spcPts val="933"/>
              </a:spcBef>
              <a:spcAft>
                <a:spcPts val="0"/>
              </a:spcAft>
              <a:buNone/>
            </a:pPr>
            <a:r>
              <a:rPr lang="en-US" sz="1110" dirty="0"/>
              <a:t>Ask participants if they have ever been at an IEP meeting where people started discussing how they were going to teach something before they discussed what it was important for their family member to learn.  Allow time to respond.</a:t>
            </a:r>
            <a:endParaRPr dirty="0"/>
          </a:p>
          <a:p>
            <a:pPr marL="0" lvl="0" indent="0" algn="l" rtl="0">
              <a:spcBef>
                <a:spcPts val="933"/>
              </a:spcBef>
              <a:spcAft>
                <a:spcPts val="0"/>
              </a:spcAft>
              <a:buNone/>
            </a:pPr>
            <a:r>
              <a:rPr lang="en-US" sz="1110" dirty="0"/>
              <a:t>Explain that people often confuse </a:t>
            </a:r>
            <a:r>
              <a:rPr lang="en-US" sz="1110" i="1" dirty="0"/>
              <a:t>services</a:t>
            </a:r>
            <a:r>
              <a:rPr lang="en-US" sz="1110" dirty="0"/>
              <a:t> with </a:t>
            </a:r>
            <a:r>
              <a:rPr lang="en-US" sz="1110" i="1" dirty="0"/>
              <a:t>needs</a:t>
            </a:r>
            <a:r>
              <a:rPr lang="en-US" sz="1110" dirty="0"/>
              <a:t>. They often jump to what services will be provided (the how) before the they talk about the person’s needs.  In the process, they often limit both the possibilities that are discussed and the creative potential of the team.   </a:t>
            </a:r>
            <a:endParaRPr dirty="0"/>
          </a:p>
          <a:p>
            <a:pPr marL="0" lvl="0" indent="0" algn="l" rtl="0">
              <a:spcBef>
                <a:spcPts val="333"/>
              </a:spcBef>
              <a:spcAft>
                <a:spcPts val="0"/>
              </a:spcAft>
              <a:buNone/>
            </a:pPr>
            <a:r>
              <a:rPr lang="en-US" sz="1110" dirty="0"/>
              <a:t>Provide the following example confusing services with needs: A planning team might, decide that a person needs a “social skills group” where they can socialize with other people with disabilities and learn social skills.  This approach begins with the identification of a specific service.  Instead, the team might start by identifying the person’s needs.  The person may be lonely and have a need to socialize more with others.  Starting from this assumption, the team is free to be more creative in identifying possible solutions.  They may decide that a social skills group is a good idea.  But they may look at some other ideas.   </a:t>
            </a:r>
            <a:endParaRPr dirty="0"/>
          </a:p>
          <a:p>
            <a:pPr marL="0" lvl="0" indent="0" algn="l" rtl="0">
              <a:spcBef>
                <a:spcPts val="933"/>
              </a:spcBef>
              <a:spcAft>
                <a:spcPts val="0"/>
              </a:spcAft>
              <a:buNone/>
            </a:pPr>
            <a:r>
              <a:rPr lang="en-US" sz="1110" dirty="0"/>
              <a:t>Ask participants about some other possible ways that a person might learn social skills. Encourage them to think beyond formal services. </a:t>
            </a:r>
            <a:endParaRPr dirty="0"/>
          </a:p>
          <a:p>
            <a:pPr marL="0" lvl="0" indent="0" algn="l" rtl="0">
              <a:spcBef>
                <a:spcPts val="933"/>
              </a:spcBef>
              <a:spcAft>
                <a:spcPts val="0"/>
              </a:spcAft>
              <a:buNone/>
            </a:pPr>
            <a:r>
              <a:rPr lang="en-US" sz="1110" dirty="0"/>
              <a:t>You may also choose to relate the example of Travis from the instructor notes.</a:t>
            </a:r>
            <a:endParaRPr dirty="0"/>
          </a:p>
          <a:p>
            <a:pPr marL="0" lvl="0" indent="0" algn="l" rtl="0">
              <a:spcBef>
                <a:spcPts val="333"/>
              </a:spcBef>
              <a:spcAft>
                <a:spcPts val="0"/>
              </a:spcAft>
              <a:buNone/>
            </a:pPr>
            <a:endParaRPr sz="1110" dirty="0"/>
          </a:p>
        </p:txBody>
      </p:sp>
      <p:sp>
        <p:nvSpPr>
          <p:cNvPr id="191" name="Google Shape;191;p8: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8</a:t>
            </a:fld>
            <a:endParaRPr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4"/>
        <p:cNvGrpSpPr/>
        <p:nvPr/>
      </p:nvGrpSpPr>
      <p:grpSpPr>
        <a:xfrm>
          <a:off x="0" y="0"/>
          <a:ext cx="0" cy="0"/>
          <a:chOff x="0" y="0"/>
          <a:chExt cx="0" cy="0"/>
        </a:xfrm>
      </p:grpSpPr>
      <p:sp>
        <p:nvSpPr>
          <p:cNvPr id="195" name="Google Shape;195;p9: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96" name="Google Shape;196;p9: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rmAutofit/>
          </a:bodyPr>
          <a:lstStyle/>
          <a:p>
            <a:pPr marL="0" lvl="0" indent="0" algn="l" rtl="0">
              <a:spcBef>
                <a:spcPts val="0"/>
              </a:spcBef>
              <a:spcAft>
                <a:spcPts val="0"/>
              </a:spcAft>
              <a:buNone/>
            </a:pPr>
            <a:r>
              <a:rPr lang="en-US" dirty="0"/>
              <a:t>Tell participants that you would like them to begin to explore the “what” for their family member.  Explain that you also want them to think about how they will know if that “what” has been achieved.</a:t>
            </a:r>
            <a:endParaRPr dirty="0"/>
          </a:p>
          <a:p>
            <a:pPr marL="0" lvl="0" indent="0" algn="l" rtl="0">
              <a:spcBef>
                <a:spcPts val="360"/>
              </a:spcBef>
              <a:spcAft>
                <a:spcPts val="0"/>
              </a:spcAft>
              <a:buNone/>
            </a:pPr>
            <a:endParaRPr dirty="0"/>
          </a:p>
          <a:p>
            <a:pPr marL="0" lvl="0" indent="0" algn="l" rtl="0">
              <a:spcBef>
                <a:spcPts val="360"/>
              </a:spcBef>
              <a:spcAft>
                <a:spcPts val="0"/>
              </a:spcAft>
              <a:buNone/>
            </a:pPr>
            <a:r>
              <a:rPr lang="en-US" dirty="0"/>
              <a:t>Ask participants to keep the “Blueprint for Transition” in front of them.  Explain that they should think about some of the topics covered in the blueprint as they engage in this activity. Break the group into pairs or small groups (When 2 or more family members are attending, they should stay together.) </a:t>
            </a:r>
            <a:endParaRPr dirty="0"/>
          </a:p>
          <a:p>
            <a:pPr marL="0" lvl="0" indent="0" algn="l" rtl="0">
              <a:spcBef>
                <a:spcPts val="360"/>
              </a:spcBef>
              <a:spcAft>
                <a:spcPts val="0"/>
              </a:spcAft>
              <a:buNone/>
            </a:pPr>
            <a:r>
              <a:rPr lang="en-US" dirty="0"/>
              <a:t> </a:t>
            </a:r>
            <a:endParaRPr dirty="0"/>
          </a:p>
          <a:p>
            <a:pPr marL="0" lvl="0" indent="0" algn="l" rtl="0">
              <a:spcBef>
                <a:spcPts val="360"/>
              </a:spcBef>
              <a:spcAft>
                <a:spcPts val="0"/>
              </a:spcAft>
              <a:buNone/>
            </a:pPr>
            <a:r>
              <a:rPr lang="en-US" dirty="0"/>
              <a:t>Display the slide. Distribute a copy to each group as a handout.  Allow participants 15 minutes to answer the questions on the slide. </a:t>
            </a:r>
            <a:endParaRPr dirty="0"/>
          </a:p>
          <a:p>
            <a:pPr marL="0" lvl="0" indent="0" algn="l" rtl="0">
              <a:spcBef>
                <a:spcPts val="360"/>
              </a:spcBef>
              <a:spcAft>
                <a:spcPts val="0"/>
              </a:spcAft>
              <a:buNone/>
            </a:pPr>
            <a:r>
              <a:rPr lang="en-US" dirty="0"/>
              <a:t> </a:t>
            </a:r>
            <a:endParaRPr dirty="0"/>
          </a:p>
          <a:p>
            <a:pPr marL="0" lvl="0" indent="0" algn="l" rtl="0">
              <a:spcBef>
                <a:spcPts val="360"/>
              </a:spcBef>
              <a:spcAft>
                <a:spcPts val="0"/>
              </a:spcAft>
              <a:buNone/>
            </a:pPr>
            <a:r>
              <a:rPr lang="en-US" dirty="0"/>
              <a:t>Ask each group to briefly report out.  Each person should present one or two things that they have identified in the activity?  Ask the group if this activity has begun to change the way they think about their child’s transition? </a:t>
            </a:r>
            <a:endParaRPr dirty="0"/>
          </a:p>
        </p:txBody>
      </p:sp>
      <p:sp>
        <p:nvSpPr>
          <p:cNvPr id="197" name="Google Shape;197;p9: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9</a:t>
            </a:fld>
            <a:endParaRPr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16"/>
        <p:cNvGrpSpPr/>
        <p:nvPr/>
      </p:nvGrpSpPr>
      <p:grpSpPr>
        <a:xfrm>
          <a:off x="0" y="0"/>
          <a:ext cx="0" cy="0"/>
          <a:chOff x="0" y="0"/>
          <a:chExt cx="0" cy="0"/>
        </a:xfrm>
      </p:grpSpPr>
      <p:sp>
        <p:nvSpPr>
          <p:cNvPr id="17" name="Google Shape;17;p28"/>
          <p:cNvSpPr txBox="1">
            <a:spLocks noGrp="1"/>
          </p:cNvSpPr>
          <p:nvPr>
            <p:ph type="ctrTitle"/>
          </p:nvPr>
        </p:nvSpPr>
        <p:spPr>
          <a:xfrm>
            <a:off x="685800" y="2130425"/>
            <a:ext cx="7772400" cy="14700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18" name="Google Shape;18;p28"/>
          <p:cNvSpPr txBox="1">
            <a:spLocks noGrp="1"/>
          </p:cNvSpPr>
          <p:nvPr>
            <p:ph type="subTitle" idx="1"/>
          </p:nvPr>
        </p:nvSpPr>
        <p:spPr>
          <a:xfrm>
            <a:off x="1371600" y="3886200"/>
            <a:ext cx="6400800" cy="1752600"/>
          </a:xfrm>
          <a:prstGeom prst="rect">
            <a:avLst/>
          </a:prstGeom>
          <a:noFill/>
          <a:ln>
            <a:noFill/>
          </a:ln>
        </p:spPr>
        <p:txBody>
          <a:bodyPr spcFirstLastPara="1" wrap="square" lIns="91425" tIns="45700" rIns="91425" bIns="45700" anchor="t" anchorCtr="0">
            <a:noAutofit/>
          </a:bodyPr>
          <a:lstStyle>
            <a:lvl1pPr lvl="0" algn="ctr">
              <a:spcBef>
                <a:spcPts val="560"/>
              </a:spcBef>
              <a:spcAft>
                <a:spcPts val="0"/>
              </a:spcAft>
              <a:buClr>
                <a:srgbClr val="888888"/>
              </a:buClr>
              <a:buSzPts val="2800"/>
              <a:buNone/>
              <a:defRPr>
                <a:solidFill>
                  <a:srgbClr val="888888"/>
                </a:solidFill>
              </a:defRPr>
            </a:lvl1pPr>
            <a:lvl2pPr lvl="1" algn="ctr">
              <a:spcBef>
                <a:spcPts val="480"/>
              </a:spcBef>
              <a:spcAft>
                <a:spcPts val="0"/>
              </a:spcAft>
              <a:buClr>
                <a:srgbClr val="888888"/>
              </a:buClr>
              <a:buSzPts val="2400"/>
              <a:buNone/>
              <a:defRPr>
                <a:solidFill>
                  <a:srgbClr val="888888"/>
                </a:solidFill>
              </a:defRPr>
            </a:lvl2pPr>
            <a:lvl3pPr lvl="2" algn="ctr">
              <a:spcBef>
                <a:spcPts val="400"/>
              </a:spcBef>
              <a:spcAft>
                <a:spcPts val="0"/>
              </a:spcAft>
              <a:buClr>
                <a:srgbClr val="888888"/>
              </a:buClr>
              <a:buSzPts val="2000"/>
              <a:buNone/>
              <a:defRPr>
                <a:solidFill>
                  <a:srgbClr val="888888"/>
                </a:solidFill>
              </a:defRPr>
            </a:lvl3pPr>
            <a:lvl4pPr lvl="3" algn="ctr">
              <a:spcBef>
                <a:spcPts val="360"/>
              </a:spcBef>
              <a:spcAft>
                <a:spcPts val="0"/>
              </a:spcAft>
              <a:buClr>
                <a:srgbClr val="888888"/>
              </a:buClr>
              <a:buSzPts val="1800"/>
              <a:buNone/>
              <a:defRPr>
                <a:solidFill>
                  <a:srgbClr val="888888"/>
                </a:solidFill>
              </a:defRPr>
            </a:lvl4pPr>
            <a:lvl5pPr lvl="4" algn="ctr">
              <a:spcBef>
                <a:spcPts val="360"/>
              </a:spcBef>
              <a:spcAft>
                <a:spcPts val="0"/>
              </a:spcAft>
              <a:buClr>
                <a:srgbClr val="888888"/>
              </a:buClr>
              <a:buSzPts val="1800"/>
              <a:buNone/>
              <a:defRPr>
                <a:solidFill>
                  <a:srgbClr val="888888"/>
                </a:solidFill>
              </a:defRPr>
            </a:lvl5pPr>
            <a:lvl6pPr lvl="5" algn="ctr">
              <a:spcBef>
                <a:spcPts val="400"/>
              </a:spcBef>
              <a:spcAft>
                <a:spcPts val="0"/>
              </a:spcAft>
              <a:buClr>
                <a:srgbClr val="888888"/>
              </a:buClr>
              <a:buSzPts val="2000"/>
              <a:buNone/>
              <a:defRPr>
                <a:solidFill>
                  <a:srgbClr val="888888"/>
                </a:solidFill>
              </a:defRPr>
            </a:lvl6pPr>
            <a:lvl7pPr lvl="6" algn="ctr">
              <a:spcBef>
                <a:spcPts val="400"/>
              </a:spcBef>
              <a:spcAft>
                <a:spcPts val="0"/>
              </a:spcAft>
              <a:buClr>
                <a:srgbClr val="888888"/>
              </a:buClr>
              <a:buSzPts val="2000"/>
              <a:buNone/>
              <a:defRPr>
                <a:solidFill>
                  <a:srgbClr val="888888"/>
                </a:solidFill>
              </a:defRPr>
            </a:lvl7pPr>
            <a:lvl8pPr lvl="7" algn="ctr">
              <a:spcBef>
                <a:spcPts val="400"/>
              </a:spcBef>
              <a:spcAft>
                <a:spcPts val="0"/>
              </a:spcAft>
              <a:buClr>
                <a:srgbClr val="888888"/>
              </a:buClr>
              <a:buSzPts val="2000"/>
              <a:buNone/>
              <a:defRPr>
                <a:solidFill>
                  <a:srgbClr val="888888"/>
                </a:solidFill>
              </a:defRPr>
            </a:lvl8pPr>
            <a:lvl9pPr lvl="8" algn="ctr">
              <a:spcBef>
                <a:spcPts val="400"/>
              </a:spcBef>
              <a:spcAft>
                <a:spcPts val="0"/>
              </a:spcAft>
              <a:buClr>
                <a:srgbClr val="888888"/>
              </a:buClr>
              <a:buSzPts val="2000"/>
              <a:buNone/>
              <a:defRPr>
                <a:solidFill>
                  <a:srgbClr val="888888"/>
                </a:solidFill>
              </a:defRPr>
            </a:lvl9pPr>
          </a:lstStyle>
          <a:p>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47"/>
        <p:cNvGrpSpPr/>
        <p:nvPr/>
      </p:nvGrpSpPr>
      <p:grpSpPr>
        <a:xfrm>
          <a:off x="0" y="0"/>
          <a:ext cx="0" cy="0"/>
          <a:chOff x="0" y="0"/>
          <a:chExt cx="0" cy="0"/>
        </a:xfrm>
      </p:grpSpPr>
      <p:sp>
        <p:nvSpPr>
          <p:cNvPr id="48" name="Google Shape;48;p37"/>
          <p:cNvSpPr txBox="1">
            <a:spLocks noGrp="1"/>
          </p:cNvSpPr>
          <p:nvPr>
            <p:ph type="title"/>
          </p:nvPr>
        </p:nvSpPr>
        <p:spPr>
          <a:xfrm>
            <a:off x="457200" y="1196752"/>
            <a:ext cx="3008313" cy="540060"/>
          </a:xfrm>
          <a:prstGeom prst="rect">
            <a:avLst/>
          </a:prstGeom>
          <a:noFill/>
          <a:ln>
            <a:noFill/>
          </a:ln>
        </p:spPr>
        <p:txBody>
          <a:bodyPr spcFirstLastPara="1" wrap="square" lIns="91425" tIns="45700" rIns="91425" bIns="45700" anchor="b" anchorCtr="0">
            <a:noAutofit/>
          </a:bodyPr>
          <a:lstStyle>
            <a:lvl1pPr lvl="0" algn="l">
              <a:spcBef>
                <a:spcPts val="0"/>
              </a:spcBef>
              <a:spcAft>
                <a:spcPts val="0"/>
              </a:spcAft>
              <a:buSzPts val="1400"/>
              <a:buNone/>
              <a:defRPr sz="2000" b="1"/>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49" name="Google Shape;49;p37"/>
          <p:cNvSpPr txBox="1">
            <a:spLocks noGrp="1"/>
          </p:cNvSpPr>
          <p:nvPr>
            <p:ph type="body" idx="1"/>
          </p:nvPr>
        </p:nvSpPr>
        <p:spPr>
          <a:xfrm>
            <a:off x="3575050" y="1196752"/>
            <a:ext cx="5111750" cy="4929411"/>
          </a:xfrm>
          <a:prstGeom prst="rect">
            <a:avLst/>
          </a:prstGeom>
          <a:noFill/>
          <a:ln>
            <a:noFill/>
          </a:ln>
        </p:spPr>
        <p:txBody>
          <a:bodyPr spcFirstLastPara="1" wrap="square" lIns="91425" tIns="45700" rIns="91425" bIns="45700" anchor="t" anchorCtr="0">
            <a:noAutofit/>
          </a:bodyPr>
          <a:lstStyle>
            <a:lvl1pPr marL="457200" lvl="0" indent="-431800" algn="l">
              <a:spcBef>
                <a:spcPts val="640"/>
              </a:spcBef>
              <a:spcAft>
                <a:spcPts val="0"/>
              </a:spcAft>
              <a:buClr>
                <a:schemeClr val="dk1"/>
              </a:buClr>
              <a:buSzPts val="3200"/>
              <a:buChar char="•"/>
              <a:defRPr sz="3200"/>
            </a:lvl1pPr>
            <a:lvl2pPr marL="914400" lvl="1" indent="-406400" algn="l">
              <a:spcBef>
                <a:spcPts val="560"/>
              </a:spcBef>
              <a:spcAft>
                <a:spcPts val="0"/>
              </a:spcAft>
              <a:buClr>
                <a:schemeClr val="dk1"/>
              </a:buClr>
              <a:buSzPts val="2800"/>
              <a:buChar char="–"/>
              <a:defRPr sz="2800"/>
            </a:lvl2pPr>
            <a:lvl3pPr marL="1371600" lvl="2" indent="-381000" algn="l">
              <a:spcBef>
                <a:spcPts val="480"/>
              </a:spcBef>
              <a:spcAft>
                <a:spcPts val="0"/>
              </a:spcAft>
              <a:buClr>
                <a:schemeClr val="dk1"/>
              </a:buClr>
              <a:buSzPts val="2400"/>
              <a:buChar char="•"/>
              <a:defRPr sz="2400"/>
            </a:lvl3pPr>
            <a:lvl4pPr marL="1828800" lvl="3" indent="-355600" algn="l">
              <a:spcBef>
                <a:spcPts val="400"/>
              </a:spcBef>
              <a:spcAft>
                <a:spcPts val="0"/>
              </a:spcAft>
              <a:buClr>
                <a:schemeClr val="dk1"/>
              </a:buClr>
              <a:buSzPts val="2000"/>
              <a:buChar char="–"/>
              <a:defRPr sz="2000"/>
            </a:lvl4pPr>
            <a:lvl5pPr marL="2286000" lvl="4" indent="-355600" algn="l">
              <a:spcBef>
                <a:spcPts val="400"/>
              </a:spcBef>
              <a:spcAft>
                <a:spcPts val="0"/>
              </a:spcAft>
              <a:buClr>
                <a:schemeClr val="dk1"/>
              </a:buClr>
              <a:buSzPts val="2000"/>
              <a:buChar char="»"/>
              <a:defRPr sz="2000"/>
            </a:lvl5pPr>
            <a:lvl6pPr marL="2743200" lvl="5" indent="-355600" algn="l">
              <a:spcBef>
                <a:spcPts val="400"/>
              </a:spcBef>
              <a:spcAft>
                <a:spcPts val="0"/>
              </a:spcAft>
              <a:buClr>
                <a:schemeClr val="dk1"/>
              </a:buClr>
              <a:buSzPts val="2000"/>
              <a:buChar char="•"/>
              <a:defRPr sz="2000"/>
            </a:lvl6pPr>
            <a:lvl7pPr marL="3200400" lvl="6" indent="-355600" algn="l">
              <a:spcBef>
                <a:spcPts val="400"/>
              </a:spcBef>
              <a:spcAft>
                <a:spcPts val="0"/>
              </a:spcAft>
              <a:buClr>
                <a:schemeClr val="dk1"/>
              </a:buClr>
              <a:buSzPts val="2000"/>
              <a:buChar char="•"/>
              <a:defRPr sz="2000"/>
            </a:lvl7pPr>
            <a:lvl8pPr marL="3657600" lvl="7" indent="-355600" algn="l">
              <a:spcBef>
                <a:spcPts val="400"/>
              </a:spcBef>
              <a:spcAft>
                <a:spcPts val="0"/>
              </a:spcAft>
              <a:buClr>
                <a:schemeClr val="dk1"/>
              </a:buClr>
              <a:buSzPts val="2000"/>
              <a:buChar char="•"/>
              <a:defRPr sz="2000"/>
            </a:lvl8pPr>
            <a:lvl9pPr marL="4114800" lvl="8" indent="-355600" algn="l">
              <a:spcBef>
                <a:spcPts val="400"/>
              </a:spcBef>
              <a:spcAft>
                <a:spcPts val="0"/>
              </a:spcAft>
              <a:buClr>
                <a:schemeClr val="dk1"/>
              </a:buClr>
              <a:buSzPts val="2000"/>
              <a:buChar char="•"/>
              <a:defRPr sz="2000"/>
            </a:lvl9pPr>
          </a:lstStyle>
          <a:p>
            <a:endParaRPr/>
          </a:p>
        </p:txBody>
      </p:sp>
      <p:sp>
        <p:nvSpPr>
          <p:cNvPr id="50" name="Google Shape;50;p37"/>
          <p:cNvSpPr txBox="1">
            <a:spLocks noGrp="1"/>
          </p:cNvSpPr>
          <p:nvPr>
            <p:ph type="body" idx="2"/>
          </p:nvPr>
        </p:nvSpPr>
        <p:spPr>
          <a:xfrm>
            <a:off x="457200" y="1772816"/>
            <a:ext cx="3008313" cy="4353347"/>
          </a:xfrm>
          <a:prstGeom prst="rect">
            <a:avLst/>
          </a:prstGeom>
          <a:noFill/>
          <a:ln>
            <a:noFill/>
          </a:ln>
        </p:spPr>
        <p:txBody>
          <a:bodyPr spcFirstLastPara="1" wrap="square" lIns="91425" tIns="45700" rIns="91425" bIns="45700" anchor="t" anchorCtr="0">
            <a:noAutofit/>
          </a:bodyPr>
          <a:lstStyle>
            <a:lvl1pPr marL="457200" lvl="0" indent="-228600" algn="l">
              <a:spcBef>
                <a:spcPts val="280"/>
              </a:spcBef>
              <a:spcAft>
                <a:spcPts val="0"/>
              </a:spcAft>
              <a:buClr>
                <a:schemeClr val="dk1"/>
              </a:buClr>
              <a:buSzPts val="1400"/>
              <a:buNone/>
              <a:defRPr sz="1400"/>
            </a:lvl1pPr>
            <a:lvl2pPr marL="914400" lvl="1" indent="-228600" algn="l">
              <a:spcBef>
                <a:spcPts val="240"/>
              </a:spcBef>
              <a:spcAft>
                <a:spcPts val="0"/>
              </a:spcAft>
              <a:buClr>
                <a:schemeClr val="dk1"/>
              </a:buClr>
              <a:buSzPts val="1200"/>
              <a:buNone/>
              <a:defRPr sz="1200"/>
            </a:lvl2pPr>
            <a:lvl3pPr marL="1371600" lvl="2" indent="-228600" algn="l">
              <a:spcBef>
                <a:spcPts val="200"/>
              </a:spcBef>
              <a:spcAft>
                <a:spcPts val="0"/>
              </a:spcAft>
              <a:buClr>
                <a:schemeClr val="dk1"/>
              </a:buClr>
              <a:buSzPts val="1000"/>
              <a:buNone/>
              <a:defRPr sz="1000"/>
            </a:lvl3pPr>
            <a:lvl4pPr marL="1828800" lvl="3" indent="-228600" algn="l">
              <a:spcBef>
                <a:spcPts val="180"/>
              </a:spcBef>
              <a:spcAft>
                <a:spcPts val="0"/>
              </a:spcAft>
              <a:buClr>
                <a:schemeClr val="dk1"/>
              </a:buClr>
              <a:buSzPts val="900"/>
              <a:buNone/>
              <a:defRPr sz="900"/>
            </a:lvl4pPr>
            <a:lvl5pPr marL="2286000" lvl="4" indent="-228600" algn="l">
              <a:spcBef>
                <a:spcPts val="180"/>
              </a:spcBef>
              <a:spcAft>
                <a:spcPts val="0"/>
              </a:spcAft>
              <a:buClr>
                <a:schemeClr val="dk1"/>
              </a:buClr>
              <a:buSzPts val="900"/>
              <a:buNone/>
              <a:defRPr sz="900"/>
            </a:lvl5pPr>
            <a:lvl6pPr marL="2743200" lvl="5" indent="-228600" algn="l">
              <a:spcBef>
                <a:spcPts val="180"/>
              </a:spcBef>
              <a:spcAft>
                <a:spcPts val="0"/>
              </a:spcAft>
              <a:buClr>
                <a:schemeClr val="dk1"/>
              </a:buClr>
              <a:buSzPts val="900"/>
              <a:buNone/>
              <a:defRPr sz="900"/>
            </a:lvl6pPr>
            <a:lvl7pPr marL="3200400" lvl="6" indent="-228600" algn="l">
              <a:spcBef>
                <a:spcPts val="180"/>
              </a:spcBef>
              <a:spcAft>
                <a:spcPts val="0"/>
              </a:spcAft>
              <a:buClr>
                <a:schemeClr val="dk1"/>
              </a:buClr>
              <a:buSzPts val="900"/>
              <a:buNone/>
              <a:defRPr sz="900"/>
            </a:lvl7pPr>
            <a:lvl8pPr marL="3657600" lvl="7" indent="-228600" algn="l">
              <a:spcBef>
                <a:spcPts val="180"/>
              </a:spcBef>
              <a:spcAft>
                <a:spcPts val="0"/>
              </a:spcAft>
              <a:buClr>
                <a:schemeClr val="dk1"/>
              </a:buClr>
              <a:buSzPts val="900"/>
              <a:buNone/>
              <a:defRPr sz="900"/>
            </a:lvl8pPr>
            <a:lvl9pPr marL="4114800" lvl="8" indent="-228600" algn="l">
              <a:spcBef>
                <a:spcPts val="180"/>
              </a:spcBef>
              <a:spcAft>
                <a:spcPts val="0"/>
              </a:spcAft>
              <a:buClr>
                <a:schemeClr val="dk1"/>
              </a:buClr>
              <a:buSzPts val="900"/>
              <a:buNone/>
              <a:defRPr sz="900"/>
            </a:lvl9pPr>
          </a:lstStyle>
          <a:p>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51"/>
        <p:cNvGrpSpPr/>
        <p:nvPr/>
      </p:nvGrpSpPr>
      <p:grpSpPr>
        <a:xfrm>
          <a:off x="0" y="0"/>
          <a:ext cx="0" cy="0"/>
          <a:chOff x="0" y="0"/>
          <a:chExt cx="0" cy="0"/>
        </a:xfrm>
      </p:grpSpPr>
      <p:sp>
        <p:nvSpPr>
          <p:cNvPr id="52" name="Google Shape;52;p38"/>
          <p:cNvSpPr txBox="1">
            <a:spLocks noGrp="1"/>
          </p:cNvSpPr>
          <p:nvPr>
            <p:ph type="title"/>
          </p:nvPr>
        </p:nvSpPr>
        <p:spPr>
          <a:xfrm>
            <a:off x="1792288" y="4800600"/>
            <a:ext cx="5486400" cy="566738"/>
          </a:xfrm>
          <a:prstGeom prst="rect">
            <a:avLst/>
          </a:prstGeom>
          <a:noFill/>
          <a:ln>
            <a:noFill/>
          </a:ln>
        </p:spPr>
        <p:txBody>
          <a:bodyPr spcFirstLastPara="1" wrap="square" lIns="91425" tIns="45700" rIns="91425" bIns="45700" anchor="b" anchorCtr="0">
            <a:noAutofit/>
          </a:bodyPr>
          <a:lstStyle>
            <a:lvl1pPr lvl="0" algn="l">
              <a:spcBef>
                <a:spcPts val="0"/>
              </a:spcBef>
              <a:spcAft>
                <a:spcPts val="0"/>
              </a:spcAft>
              <a:buSzPts val="1400"/>
              <a:buNone/>
              <a:defRPr sz="2000" b="1"/>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53" name="Google Shape;53;p38"/>
          <p:cNvSpPr>
            <a:spLocks noGrp="1"/>
          </p:cNvSpPr>
          <p:nvPr>
            <p:ph type="pic" idx="2"/>
          </p:nvPr>
        </p:nvSpPr>
        <p:spPr>
          <a:xfrm>
            <a:off x="1792288" y="1088739"/>
            <a:ext cx="5486400" cy="3638835"/>
          </a:xfrm>
          <a:prstGeom prst="rect">
            <a:avLst/>
          </a:prstGeom>
          <a:noFill/>
          <a:ln>
            <a:noFill/>
          </a:ln>
        </p:spPr>
      </p:sp>
      <p:sp>
        <p:nvSpPr>
          <p:cNvPr id="54" name="Google Shape;54;p38"/>
          <p:cNvSpPr txBox="1">
            <a:spLocks noGrp="1"/>
          </p:cNvSpPr>
          <p:nvPr>
            <p:ph type="body" idx="1"/>
          </p:nvPr>
        </p:nvSpPr>
        <p:spPr>
          <a:xfrm>
            <a:off x="1792288" y="5367338"/>
            <a:ext cx="5486400" cy="804862"/>
          </a:xfrm>
          <a:prstGeom prst="rect">
            <a:avLst/>
          </a:prstGeom>
          <a:noFill/>
          <a:ln>
            <a:noFill/>
          </a:ln>
        </p:spPr>
        <p:txBody>
          <a:bodyPr spcFirstLastPara="1" wrap="square" lIns="91425" tIns="45700" rIns="91425" bIns="45700" anchor="t" anchorCtr="0">
            <a:noAutofit/>
          </a:bodyPr>
          <a:lstStyle>
            <a:lvl1pPr marL="457200" lvl="0" indent="-228600" algn="l">
              <a:spcBef>
                <a:spcPts val="280"/>
              </a:spcBef>
              <a:spcAft>
                <a:spcPts val="0"/>
              </a:spcAft>
              <a:buClr>
                <a:schemeClr val="dk1"/>
              </a:buClr>
              <a:buSzPts val="1400"/>
              <a:buNone/>
              <a:defRPr sz="1400"/>
            </a:lvl1pPr>
            <a:lvl2pPr marL="914400" lvl="1" indent="-228600" algn="l">
              <a:spcBef>
                <a:spcPts val="240"/>
              </a:spcBef>
              <a:spcAft>
                <a:spcPts val="0"/>
              </a:spcAft>
              <a:buClr>
                <a:schemeClr val="dk1"/>
              </a:buClr>
              <a:buSzPts val="1200"/>
              <a:buNone/>
              <a:defRPr sz="1200"/>
            </a:lvl2pPr>
            <a:lvl3pPr marL="1371600" lvl="2" indent="-228600" algn="l">
              <a:spcBef>
                <a:spcPts val="200"/>
              </a:spcBef>
              <a:spcAft>
                <a:spcPts val="0"/>
              </a:spcAft>
              <a:buClr>
                <a:schemeClr val="dk1"/>
              </a:buClr>
              <a:buSzPts val="1000"/>
              <a:buNone/>
              <a:defRPr sz="1000"/>
            </a:lvl3pPr>
            <a:lvl4pPr marL="1828800" lvl="3" indent="-228600" algn="l">
              <a:spcBef>
                <a:spcPts val="180"/>
              </a:spcBef>
              <a:spcAft>
                <a:spcPts val="0"/>
              </a:spcAft>
              <a:buClr>
                <a:schemeClr val="dk1"/>
              </a:buClr>
              <a:buSzPts val="900"/>
              <a:buNone/>
              <a:defRPr sz="900"/>
            </a:lvl4pPr>
            <a:lvl5pPr marL="2286000" lvl="4" indent="-228600" algn="l">
              <a:spcBef>
                <a:spcPts val="180"/>
              </a:spcBef>
              <a:spcAft>
                <a:spcPts val="0"/>
              </a:spcAft>
              <a:buClr>
                <a:schemeClr val="dk1"/>
              </a:buClr>
              <a:buSzPts val="900"/>
              <a:buNone/>
              <a:defRPr sz="900"/>
            </a:lvl5pPr>
            <a:lvl6pPr marL="2743200" lvl="5" indent="-228600" algn="l">
              <a:spcBef>
                <a:spcPts val="180"/>
              </a:spcBef>
              <a:spcAft>
                <a:spcPts val="0"/>
              </a:spcAft>
              <a:buClr>
                <a:schemeClr val="dk1"/>
              </a:buClr>
              <a:buSzPts val="900"/>
              <a:buNone/>
              <a:defRPr sz="900"/>
            </a:lvl6pPr>
            <a:lvl7pPr marL="3200400" lvl="6" indent="-228600" algn="l">
              <a:spcBef>
                <a:spcPts val="180"/>
              </a:spcBef>
              <a:spcAft>
                <a:spcPts val="0"/>
              </a:spcAft>
              <a:buClr>
                <a:schemeClr val="dk1"/>
              </a:buClr>
              <a:buSzPts val="900"/>
              <a:buNone/>
              <a:defRPr sz="900"/>
            </a:lvl7pPr>
            <a:lvl8pPr marL="3657600" lvl="7" indent="-228600" algn="l">
              <a:spcBef>
                <a:spcPts val="180"/>
              </a:spcBef>
              <a:spcAft>
                <a:spcPts val="0"/>
              </a:spcAft>
              <a:buClr>
                <a:schemeClr val="dk1"/>
              </a:buClr>
              <a:buSzPts val="900"/>
              <a:buNone/>
              <a:defRPr sz="900"/>
            </a:lvl8pPr>
            <a:lvl9pPr marL="4114800" lvl="8" indent="-228600" algn="l">
              <a:spcBef>
                <a:spcPts val="180"/>
              </a:spcBef>
              <a:spcAft>
                <a:spcPts val="0"/>
              </a:spcAft>
              <a:buClr>
                <a:schemeClr val="dk1"/>
              </a:buClr>
              <a:buSzPts val="900"/>
              <a:buNone/>
              <a:defRPr sz="900"/>
            </a:lvl9pPr>
          </a:lstStyle>
          <a:p>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55"/>
        <p:cNvGrpSpPr/>
        <p:nvPr/>
      </p:nvGrpSpPr>
      <p:grpSpPr>
        <a:xfrm>
          <a:off x="0" y="0"/>
          <a:ext cx="0" cy="0"/>
          <a:chOff x="0" y="0"/>
          <a:chExt cx="0" cy="0"/>
        </a:xfrm>
      </p:grpSpPr>
      <p:sp>
        <p:nvSpPr>
          <p:cNvPr id="56" name="Google Shape;56;p39"/>
          <p:cNvSpPr txBox="1">
            <a:spLocks noGrp="1"/>
          </p:cNvSpPr>
          <p:nvPr>
            <p:ph type="title"/>
          </p:nvPr>
        </p:nvSpPr>
        <p:spPr>
          <a:xfrm>
            <a:off x="431800" y="1233488"/>
            <a:ext cx="8243888" cy="48895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57" name="Google Shape;57;p39"/>
          <p:cNvSpPr txBox="1">
            <a:spLocks noGrp="1"/>
          </p:cNvSpPr>
          <p:nvPr>
            <p:ph type="body" idx="1"/>
          </p:nvPr>
        </p:nvSpPr>
        <p:spPr>
          <a:xfrm rot="5400000">
            <a:off x="2413000" y="-147637"/>
            <a:ext cx="4318000" cy="8229600"/>
          </a:xfrm>
          <a:prstGeom prst="rect">
            <a:avLst/>
          </a:prstGeom>
          <a:noFill/>
          <a:ln>
            <a:noFill/>
          </a:ln>
        </p:spPr>
        <p:txBody>
          <a:bodyPr spcFirstLastPara="1" wrap="square" lIns="91425" tIns="45700" rIns="91425" bIns="45700" anchor="t" anchorCtr="0">
            <a:noAutofit/>
          </a:bodyPr>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58"/>
        <p:cNvGrpSpPr/>
        <p:nvPr/>
      </p:nvGrpSpPr>
      <p:grpSpPr>
        <a:xfrm>
          <a:off x="0" y="0"/>
          <a:ext cx="0" cy="0"/>
          <a:chOff x="0" y="0"/>
          <a:chExt cx="0" cy="0"/>
        </a:xfrm>
      </p:grpSpPr>
      <p:sp>
        <p:nvSpPr>
          <p:cNvPr id="59" name="Google Shape;59;p40"/>
          <p:cNvSpPr txBox="1">
            <a:spLocks noGrp="1"/>
          </p:cNvSpPr>
          <p:nvPr>
            <p:ph type="title"/>
          </p:nvPr>
        </p:nvSpPr>
        <p:spPr>
          <a:xfrm rot="5400000">
            <a:off x="5247401" y="2686763"/>
            <a:ext cx="4821399" cy="20574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60" name="Google Shape;60;p40"/>
          <p:cNvSpPr txBox="1">
            <a:spLocks noGrp="1"/>
          </p:cNvSpPr>
          <p:nvPr>
            <p:ph type="body" idx="1"/>
          </p:nvPr>
        </p:nvSpPr>
        <p:spPr>
          <a:xfrm rot="5400000">
            <a:off x="1056401" y="705563"/>
            <a:ext cx="4821399" cy="6019800"/>
          </a:xfrm>
          <a:prstGeom prst="rect">
            <a:avLst/>
          </a:prstGeom>
          <a:noFill/>
          <a:ln>
            <a:noFill/>
          </a:ln>
        </p:spPr>
        <p:txBody>
          <a:bodyPr spcFirstLastPara="1" wrap="square" lIns="91425" tIns="45700" rIns="91425" bIns="45700" anchor="t" anchorCtr="0">
            <a:noAutofit/>
          </a:bodyPr>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67"/>
        <p:cNvGrpSpPr/>
        <p:nvPr/>
      </p:nvGrpSpPr>
      <p:grpSpPr>
        <a:xfrm>
          <a:off x="0" y="0"/>
          <a:ext cx="0" cy="0"/>
          <a:chOff x="0" y="0"/>
          <a:chExt cx="0" cy="0"/>
        </a:xfrm>
      </p:grpSpPr>
      <p:sp>
        <p:nvSpPr>
          <p:cNvPr id="68" name="Google Shape;68;p42"/>
          <p:cNvSpPr txBox="1">
            <a:spLocks noGrp="1"/>
          </p:cNvSpPr>
          <p:nvPr>
            <p:ph type="ctrTitle"/>
          </p:nvPr>
        </p:nvSpPr>
        <p:spPr>
          <a:xfrm>
            <a:off x="1143000" y="1122363"/>
            <a:ext cx="6858000" cy="2387600"/>
          </a:xfrm>
          <a:prstGeom prst="rect">
            <a:avLst/>
          </a:prstGeom>
          <a:noFill/>
          <a:ln>
            <a:noFill/>
          </a:ln>
        </p:spPr>
        <p:txBody>
          <a:bodyPr spcFirstLastPara="1" wrap="square" lIns="91425" tIns="45700" rIns="91425" bIns="45700" anchor="b" anchorCtr="0">
            <a:normAutofit/>
          </a:bodyPr>
          <a:lstStyle>
            <a:lvl1pPr lvl="0" algn="ctr">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9" name="Google Shape;69;p42"/>
          <p:cNvSpPr txBox="1">
            <a:spLocks noGrp="1"/>
          </p:cNvSpPr>
          <p:nvPr>
            <p:ph type="subTitle" idx="1"/>
          </p:nvPr>
        </p:nvSpPr>
        <p:spPr>
          <a:xfrm>
            <a:off x="1143000" y="3602038"/>
            <a:ext cx="6858000" cy="1655762"/>
          </a:xfrm>
          <a:prstGeom prst="rect">
            <a:avLst/>
          </a:prstGeom>
          <a:noFill/>
          <a:ln>
            <a:noFill/>
          </a:ln>
        </p:spPr>
        <p:txBody>
          <a:bodyPr spcFirstLastPara="1" wrap="square" lIns="91425" tIns="45700" rIns="91425" bIns="45700" anchor="t" anchorCtr="0">
            <a:norm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sp>
        <p:nvSpPr>
          <p:cNvPr id="70" name="Google Shape;70;p42"/>
          <p:cNvSpPr txBox="1">
            <a:spLocks noGrp="1"/>
          </p:cNvSpPr>
          <p:nvPr>
            <p:ph type="dt" idx="10"/>
          </p:nvPr>
        </p:nvSpPr>
        <p:spPr>
          <a:xfrm>
            <a:off x="628650" y="6356350"/>
            <a:ext cx="20574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71" name="Google Shape;71;p42"/>
          <p:cNvSpPr txBox="1">
            <a:spLocks noGrp="1"/>
          </p:cNvSpPr>
          <p:nvPr>
            <p:ph type="ftr" idx="11"/>
          </p:nvPr>
        </p:nvSpPr>
        <p:spPr>
          <a:xfrm>
            <a:off x="3028950" y="6356350"/>
            <a:ext cx="30861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72" name="Google Shape;72;p42"/>
          <p:cNvSpPr txBox="1">
            <a:spLocks noGrp="1"/>
          </p:cNvSpPr>
          <p:nvPr>
            <p:ph type="sldNum" idx="12"/>
          </p:nvPr>
        </p:nvSpPr>
        <p:spPr>
          <a:xfrm>
            <a:off x="6457950" y="6356350"/>
            <a:ext cx="20574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spcAft>
                <a:spcPts val="0"/>
              </a:spcAft>
              <a:buNone/>
              <a:defRPr/>
            </a:lvl1pPr>
            <a:lvl2pPr marL="0" lvl="1" indent="0" algn="r">
              <a:spcBef>
                <a:spcPts val="0"/>
              </a:spcBef>
              <a:spcAft>
                <a:spcPts val="0"/>
              </a:spcAft>
              <a:buNone/>
              <a:defRPr/>
            </a:lvl2pPr>
            <a:lvl3pPr marL="0" lvl="2" indent="0" algn="r">
              <a:spcBef>
                <a:spcPts val="0"/>
              </a:spcBef>
              <a:spcAft>
                <a:spcPts val="0"/>
              </a:spcAft>
              <a:buNone/>
              <a:defRPr/>
            </a:lvl3pPr>
            <a:lvl4pPr marL="0" lvl="3" indent="0" algn="r">
              <a:spcBef>
                <a:spcPts val="0"/>
              </a:spcBef>
              <a:spcAft>
                <a:spcPts val="0"/>
              </a:spcAft>
              <a:buNone/>
              <a:defRPr/>
            </a:lvl4pPr>
            <a:lvl5pPr marL="0" lvl="4" indent="0" algn="r">
              <a:spcBef>
                <a:spcPts val="0"/>
              </a:spcBef>
              <a:spcAft>
                <a:spcPts val="0"/>
              </a:spcAft>
              <a:buNone/>
              <a:defRPr/>
            </a:lvl5pPr>
            <a:lvl6pPr marL="0" lvl="5" indent="0" algn="r">
              <a:spcBef>
                <a:spcPts val="0"/>
              </a:spcBef>
              <a:spcAft>
                <a:spcPts val="0"/>
              </a:spcAft>
              <a:buNone/>
              <a:defRPr/>
            </a:lvl6pPr>
            <a:lvl7pPr marL="0" lvl="6" indent="0" algn="r">
              <a:spcBef>
                <a:spcPts val="0"/>
              </a:spcBef>
              <a:spcAft>
                <a:spcPts val="0"/>
              </a:spcAft>
              <a:buNone/>
              <a:defRPr/>
            </a:lvl7pPr>
            <a:lvl8pPr marL="0" lvl="7" indent="0" algn="r">
              <a:spcBef>
                <a:spcPts val="0"/>
              </a:spcBef>
              <a:spcAft>
                <a:spcPts val="0"/>
              </a:spcAft>
              <a:buNone/>
              <a:defRPr/>
            </a:lvl8pPr>
            <a:lvl9pPr marL="0" lvl="8" indent="0" algn="r">
              <a:spcBef>
                <a:spcPts val="0"/>
              </a:spcBef>
              <a:spcAft>
                <a:spcPts val="0"/>
              </a:spcAft>
              <a:buNone/>
              <a:defRPr/>
            </a:lvl9pPr>
          </a:lstStyle>
          <a:p>
            <a:pPr marL="0" lvl="0" indent="0" algn="r" rtl="0">
              <a:spcBef>
                <a:spcPts val="0"/>
              </a:spcBef>
              <a:spcAft>
                <a:spcPts val="0"/>
              </a:spcAft>
              <a:buNone/>
            </a:pPr>
            <a:fld id="{00000000-1234-1234-1234-123412341234}" type="slidenum">
              <a:rPr lang="en-US"/>
              <a:t>‹#›</a:t>
            </a:fld>
            <a:endParaRPr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73"/>
        <p:cNvGrpSpPr/>
        <p:nvPr/>
      </p:nvGrpSpPr>
      <p:grpSpPr>
        <a:xfrm>
          <a:off x="0" y="0"/>
          <a:ext cx="0" cy="0"/>
          <a:chOff x="0" y="0"/>
          <a:chExt cx="0" cy="0"/>
        </a:xfrm>
      </p:grpSpPr>
      <p:sp>
        <p:nvSpPr>
          <p:cNvPr id="74" name="Google Shape;74;p43"/>
          <p:cNvSpPr txBox="1">
            <a:spLocks noGrp="1"/>
          </p:cNvSpPr>
          <p:nvPr>
            <p:ph type="title"/>
          </p:nvPr>
        </p:nvSpPr>
        <p:spPr>
          <a:xfrm>
            <a:off x="628650" y="365125"/>
            <a:ext cx="78867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5" name="Google Shape;75;p43"/>
          <p:cNvSpPr txBox="1">
            <a:spLocks noGrp="1"/>
          </p:cNvSpPr>
          <p:nvPr>
            <p:ph type="body" idx="1"/>
          </p:nvPr>
        </p:nvSpPr>
        <p:spPr>
          <a:xfrm>
            <a:off x="628650" y="1825625"/>
            <a:ext cx="78867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6" name="Google Shape;76;p43"/>
          <p:cNvSpPr txBox="1">
            <a:spLocks noGrp="1"/>
          </p:cNvSpPr>
          <p:nvPr>
            <p:ph type="dt" idx="10"/>
          </p:nvPr>
        </p:nvSpPr>
        <p:spPr>
          <a:xfrm>
            <a:off x="628650" y="6356350"/>
            <a:ext cx="20574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77" name="Google Shape;77;p43"/>
          <p:cNvSpPr txBox="1">
            <a:spLocks noGrp="1"/>
          </p:cNvSpPr>
          <p:nvPr>
            <p:ph type="ftr" idx="11"/>
          </p:nvPr>
        </p:nvSpPr>
        <p:spPr>
          <a:xfrm>
            <a:off x="3028950" y="6356350"/>
            <a:ext cx="30861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78" name="Google Shape;78;p43"/>
          <p:cNvSpPr txBox="1">
            <a:spLocks noGrp="1"/>
          </p:cNvSpPr>
          <p:nvPr>
            <p:ph type="sldNum" idx="12"/>
          </p:nvPr>
        </p:nvSpPr>
        <p:spPr>
          <a:xfrm>
            <a:off x="6457950" y="6356350"/>
            <a:ext cx="20574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spcAft>
                <a:spcPts val="0"/>
              </a:spcAft>
              <a:buNone/>
              <a:defRPr/>
            </a:lvl1pPr>
            <a:lvl2pPr marL="0" lvl="1" indent="0" algn="r">
              <a:spcBef>
                <a:spcPts val="0"/>
              </a:spcBef>
              <a:spcAft>
                <a:spcPts val="0"/>
              </a:spcAft>
              <a:buNone/>
              <a:defRPr/>
            </a:lvl2pPr>
            <a:lvl3pPr marL="0" lvl="2" indent="0" algn="r">
              <a:spcBef>
                <a:spcPts val="0"/>
              </a:spcBef>
              <a:spcAft>
                <a:spcPts val="0"/>
              </a:spcAft>
              <a:buNone/>
              <a:defRPr/>
            </a:lvl3pPr>
            <a:lvl4pPr marL="0" lvl="3" indent="0" algn="r">
              <a:spcBef>
                <a:spcPts val="0"/>
              </a:spcBef>
              <a:spcAft>
                <a:spcPts val="0"/>
              </a:spcAft>
              <a:buNone/>
              <a:defRPr/>
            </a:lvl4pPr>
            <a:lvl5pPr marL="0" lvl="4" indent="0" algn="r">
              <a:spcBef>
                <a:spcPts val="0"/>
              </a:spcBef>
              <a:spcAft>
                <a:spcPts val="0"/>
              </a:spcAft>
              <a:buNone/>
              <a:defRPr/>
            </a:lvl5pPr>
            <a:lvl6pPr marL="0" lvl="5" indent="0" algn="r">
              <a:spcBef>
                <a:spcPts val="0"/>
              </a:spcBef>
              <a:spcAft>
                <a:spcPts val="0"/>
              </a:spcAft>
              <a:buNone/>
              <a:defRPr/>
            </a:lvl6pPr>
            <a:lvl7pPr marL="0" lvl="6" indent="0" algn="r">
              <a:spcBef>
                <a:spcPts val="0"/>
              </a:spcBef>
              <a:spcAft>
                <a:spcPts val="0"/>
              </a:spcAft>
              <a:buNone/>
              <a:defRPr/>
            </a:lvl7pPr>
            <a:lvl8pPr marL="0" lvl="7" indent="0" algn="r">
              <a:spcBef>
                <a:spcPts val="0"/>
              </a:spcBef>
              <a:spcAft>
                <a:spcPts val="0"/>
              </a:spcAft>
              <a:buNone/>
              <a:defRPr/>
            </a:lvl8pPr>
            <a:lvl9pPr marL="0" lvl="8" indent="0" algn="r">
              <a:spcBef>
                <a:spcPts val="0"/>
              </a:spcBef>
              <a:spcAft>
                <a:spcPts val="0"/>
              </a:spcAft>
              <a:buNone/>
              <a:defRPr/>
            </a:lvl9pPr>
          </a:lstStyle>
          <a:p>
            <a:pPr marL="0" lvl="0" indent="0" algn="r" rtl="0">
              <a:spcBef>
                <a:spcPts val="0"/>
              </a:spcBef>
              <a:spcAft>
                <a:spcPts val="0"/>
              </a:spcAft>
              <a:buNone/>
            </a:pPr>
            <a:fld id="{00000000-1234-1234-1234-123412341234}" type="slidenum">
              <a:rPr lang="en-US"/>
              <a:t>‹#›</a:t>
            </a:fld>
            <a:endParaRPr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79"/>
        <p:cNvGrpSpPr/>
        <p:nvPr/>
      </p:nvGrpSpPr>
      <p:grpSpPr>
        <a:xfrm>
          <a:off x="0" y="0"/>
          <a:ext cx="0" cy="0"/>
          <a:chOff x="0" y="0"/>
          <a:chExt cx="0" cy="0"/>
        </a:xfrm>
      </p:grpSpPr>
      <p:sp>
        <p:nvSpPr>
          <p:cNvPr id="80" name="Google Shape;80;p44"/>
          <p:cNvSpPr txBox="1">
            <a:spLocks noGrp="1"/>
          </p:cNvSpPr>
          <p:nvPr>
            <p:ph type="title"/>
          </p:nvPr>
        </p:nvSpPr>
        <p:spPr>
          <a:xfrm>
            <a:off x="623888" y="1709738"/>
            <a:ext cx="7886700" cy="2852737"/>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81" name="Google Shape;81;p44"/>
          <p:cNvSpPr txBox="1">
            <a:spLocks noGrp="1"/>
          </p:cNvSpPr>
          <p:nvPr>
            <p:ph type="body" idx="1"/>
          </p:nvPr>
        </p:nvSpPr>
        <p:spPr>
          <a:xfrm>
            <a:off x="623888" y="4589463"/>
            <a:ext cx="7886700" cy="1500187"/>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rgbClr val="888888"/>
              </a:buClr>
              <a:buSzPts val="2400"/>
              <a:buNone/>
              <a:defRPr sz="2400">
                <a:solidFill>
                  <a:srgbClr val="888888"/>
                </a:solidFill>
              </a:defRPr>
            </a:lvl1pPr>
            <a:lvl2pPr marL="914400" lvl="1" indent="-228600" algn="l">
              <a:lnSpc>
                <a:spcPct val="90000"/>
              </a:lnSpc>
              <a:spcBef>
                <a:spcPts val="500"/>
              </a:spcBef>
              <a:spcAft>
                <a:spcPts val="0"/>
              </a:spcAft>
              <a:buClr>
                <a:srgbClr val="888888"/>
              </a:buClr>
              <a:buSzPts val="2000"/>
              <a:buNone/>
              <a:defRPr sz="2000">
                <a:solidFill>
                  <a:srgbClr val="888888"/>
                </a:solidFill>
              </a:defRPr>
            </a:lvl2pPr>
            <a:lvl3pPr marL="1371600" lvl="2" indent="-228600" algn="l">
              <a:lnSpc>
                <a:spcPct val="90000"/>
              </a:lnSpc>
              <a:spcBef>
                <a:spcPts val="500"/>
              </a:spcBef>
              <a:spcAft>
                <a:spcPts val="0"/>
              </a:spcAft>
              <a:buClr>
                <a:srgbClr val="888888"/>
              </a:buClr>
              <a:buSzPts val="1800"/>
              <a:buNone/>
              <a:defRPr sz="1800">
                <a:solidFill>
                  <a:srgbClr val="888888"/>
                </a:solidFill>
              </a:defRPr>
            </a:lvl3pPr>
            <a:lvl4pPr marL="1828800" lvl="3" indent="-228600" algn="l">
              <a:lnSpc>
                <a:spcPct val="90000"/>
              </a:lnSpc>
              <a:spcBef>
                <a:spcPts val="500"/>
              </a:spcBef>
              <a:spcAft>
                <a:spcPts val="0"/>
              </a:spcAft>
              <a:buClr>
                <a:srgbClr val="888888"/>
              </a:buClr>
              <a:buSzPts val="1600"/>
              <a:buNone/>
              <a:defRPr sz="1600">
                <a:solidFill>
                  <a:srgbClr val="888888"/>
                </a:solidFill>
              </a:defRPr>
            </a:lvl4pPr>
            <a:lvl5pPr marL="2286000" lvl="4" indent="-228600" algn="l">
              <a:lnSpc>
                <a:spcPct val="90000"/>
              </a:lnSpc>
              <a:spcBef>
                <a:spcPts val="500"/>
              </a:spcBef>
              <a:spcAft>
                <a:spcPts val="0"/>
              </a:spcAft>
              <a:buClr>
                <a:srgbClr val="888888"/>
              </a:buClr>
              <a:buSzPts val="1600"/>
              <a:buNone/>
              <a:defRPr sz="1600">
                <a:solidFill>
                  <a:srgbClr val="888888"/>
                </a:solidFill>
              </a:defRPr>
            </a:lvl5pPr>
            <a:lvl6pPr marL="2743200" lvl="5" indent="-228600" algn="l">
              <a:lnSpc>
                <a:spcPct val="90000"/>
              </a:lnSpc>
              <a:spcBef>
                <a:spcPts val="500"/>
              </a:spcBef>
              <a:spcAft>
                <a:spcPts val="0"/>
              </a:spcAft>
              <a:buClr>
                <a:srgbClr val="888888"/>
              </a:buClr>
              <a:buSzPts val="1600"/>
              <a:buNone/>
              <a:defRPr sz="1600">
                <a:solidFill>
                  <a:srgbClr val="888888"/>
                </a:solidFill>
              </a:defRPr>
            </a:lvl6pPr>
            <a:lvl7pPr marL="3200400" lvl="6" indent="-228600" algn="l">
              <a:lnSpc>
                <a:spcPct val="90000"/>
              </a:lnSpc>
              <a:spcBef>
                <a:spcPts val="500"/>
              </a:spcBef>
              <a:spcAft>
                <a:spcPts val="0"/>
              </a:spcAft>
              <a:buClr>
                <a:srgbClr val="888888"/>
              </a:buClr>
              <a:buSzPts val="1600"/>
              <a:buNone/>
              <a:defRPr sz="1600">
                <a:solidFill>
                  <a:srgbClr val="888888"/>
                </a:solidFill>
              </a:defRPr>
            </a:lvl7pPr>
            <a:lvl8pPr marL="3657600" lvl="7" indent="-228600" algn="l">
              <a:lnSpc>
                <a:spcPct val="90000"/>
              </a:lnSpc>
              <a:spcBef>
                <a:spcPts val="500"/>
              </a:spcBef>
              <a:spcAft>
                <a:spcPts val="0"/>
              </a:spcAft>
              <a:buClr>
                <a:srgbClr val="888888"/>
              </a:buClr>
              <a:buSzPts val="1600"/>
              <a:buNone/>
              <a:defRPr sz="1600">
                <a:solidFill>
                  <a:srgbClr val="888888"/>
                </a:solidFill>
              </a:defRPr>
            </a:lvl8pPr>
            <a:lvl9pPr marL="4114800" lvl="8" indent="-228600" algn="l">
              <a:lnSpc>
                <a:spcPct val="90000"/>
              </a:lnSpc>
              <a:spcBef>
                <a:spcPts val="500"/>
              </a:spcBef>
              <a:spcAft>
                <a:spcPts val="0"/>
              </a:spcAft>
              <a:buClr>
                <a:srgbClr val="888888"/>
              </a:buClr>
              <a:buSzPts val="1600"/>
              <a:buNone/>
              <a:defRPr sz="1600">
                <a:solidFill>
                  <a:srgbClr val="888888"/>
                </a:solidFill>
              </a:defRPr>
            </a:lvl9pPr>
          </a:lstStyle>
          <a:p>
            <a:endParaRPr/>
          </a:p>
        </p:txBody>
      </p:sp>
      <p:sp>
        <p:nvSpPr>
          <p:cNvPr id="82" name="Google Shape;82;p44"/>
          <p:cNvSpPr txBox="1">
            <a:spLocks noGrp="1"/>
          </p:cNvSpPr>
          <p:nvPr>
            <p:ph type="dt" idx="10"/>
          </p:nvPr>
        </p:nvSpPr>
        <p:spPr>
          <a:xfrm>
            <a:off x="628650" y="6356350"/>
            <a:ext cx="20574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83" name="Google Shape;83;p44"/>
          <p:cNvSpPr txBox="1">
            <a:spLocks noGrp="1"/>
          </p:cNvSpPr>
          <p:nvPr>
            <p:ph type="ftr" idx="11"/>
          </p:nvPr>
        </p:nvSpPr>
        <p:spPr>
          <a:xfrm>
            <a:off x="3028950" y="6356350"/>
            <a:ext cx="30861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84" name="Google Shape;84;p44"/>
          <p:cNvSpPr txBox="1">
            <a:spLocks noGrp="1"/>
          </p:cNvSpPr>
          <p:nvPr>
            <p:ph type="sldNum" idx="12"/>
          </p:nvPr>
        </p:nvSpPr>
        <p:spPr>
          <a:xfrm>
            <a:off x="6457950" y="6356350"/>
            <a:ext cx="20574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spcAft>
                <a:spcPts val="0"/>
              </a:spcAft>
              <a:buNone/>
              <a:defRPr/>
            </a:lvl1pPr>
            <a:lvl2pPr marL="0" lvl="1" indent="0" algn="r">
              <a:spcBef>
                <a:spcPts val="0"/>
              </a:spcBef>
              <a:spcAft>
                <a:spcPts val="0"/>
              </a:spcAft>
              <a:buNone/>
              <a:defRPr/>
            </a:lvl2pPr>
            <a:lvl3pPr marL="0" lvl="2" indent="0" algn="r">
              <a:spcBef>
                <a:spcPts val="0"/>
              </a:spcBef>
              <a:spcAft>
                <a:spcPts val="0"/>
              </a:spcAft>
              <a:buNone/>
              <a:defRPr/>
            </a:lvl3pPr>
            <a:lvl4pPr marL="0" lvl="3" indent="0" algn="r">
              <a:spcBef>
                <a:spcPts val="0"/>
              </a:spcBef>
              <a:spcAft>
                <a:spcPts val="0"/>
              </a:spcAft>
              <a:buNone/>
              <a:defRPr/>
            </a:lvl4pPr>
            <a:lvl5pPr marL="0" lvl="4" indent="0" algn="r">
              <a:spcBef>
                <a:spcPts val="0"/>
              </a:spcBef>
              <a:spcAft>
                <a:spcPts val="0"/>
              </a:spcAft>
              <a:buNone/>
              <a:defRPr/>
            </a:lvl5pPr>
            <a:lvl6pPr marL="0" lvl="5" indent="0" algn="r">
              <a:spcBef>
                <a:spcPts val="0"/>
              </a:spcBef>
              <a:spcAft>
                <a:spcPts val="0"/>
              </a:spcAft>
              <a:buNone/>
              <a:defRPr/>
            </a:lvl6pPr>
            <a:lvl7pPr marL="0" lvl="6" indent="0" algn="r">
              <a:spcBef>
                <a:spcPts val="0"/>
              </a:spcBef>
              <a:spcAft>
                <a:spcPts val="0"/>
              </a:spcAft>
              <a:buNone/>
              <a:defRPr/>
            </a:lvl7pPr>
            <a:lvl8pPr marL="0" lvl="7" indent="0" algn="r">
              <a:spcBef>
                <a:spcPts val="0"/>
              </a:spcBef>
              <a:spcAft>
                <a:spcPts val="0"/>
              </a:spcAft>
              <a:buNone/>
              <a:defRPr/>
            </a:lvl8pPr>
            <a:lvl9pPr marL="0" lvl="8" indent="0" algn="r">
              <a:spcBef>
                <a:spcPts val="0"/>
              </a:spcBef>
              <a:spcAft>
                <a:spcPts val="0"/>
              </a:spcAft>
              <a:buNone/>
              <a:defRPr/>
            </a:lvl9pPr>
          </a:lstStyle>
          <a:p>
            <a:pPr marL="0" lvl="0" indent="0" algn="r" rtl="0">
              <a:spcBef>
                <a:spcPts val="0"/>
              </a:spcBef>
              <a:spcAft>
                <a:spcPts val="0"/>
              </a:spcAft>
              <a:buNone/>
            </a:pPr>
            <a:fld id="{00000000-1234-1234-1234-123412341234}" type="slidenum">
              <a:rPr lang="en-US"/>
              <a:t>‹#›</a:t>
            </a:fld>
            <a:endParaRPr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85"/>
        <p:cNvGrpSpPr/>
        <p:nvPr/>
      </p:nvGrpSpPr>
      <p:grpSpPr>
        <a:xfrm>
          <a:off x="0" y="0"/>
          <a:ext cx="0" cy="0"/>
          <a:chOff x="0" y="0"/>
          <a:chExt cx="0" cy="0"/>
        </a:xfrm>
      </p:grpSpPr>
      <p:sp>
        <p:nvSpPr>
          <p:cNvPr id="86" name="Google Shape;86;p45"/>
          <p:cNvSpPr txBox="1">
            <a:spLocks noGrp="1"/>
          </p:cNvSpPr>
          <p:nvPr>
            <p:ph type="title"/>
          </p:nvPr>
        </p:nvSpPr>
        <p:spPr>
          <a:xfrm>
            <a:off x="628650" y="365125"/>
            <a:ext cx="78867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87" name="Google Shape;87;p45"/>
          <p:cNvSpPr txBox="1">
            <a:spLocks noGrp="1"/>
          </p:cNvSpPr>
          <p:nvPr>
            <p:ph type="body" idx="1"/>
          </p:nvPr>
        </p:nvSpPr>
        <p:spPr>
          <a:xfrm>
            <a:off x="628650" y="1825625"/>
            <a:ext cx="386715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88" name="Google Shape;88;p45"/>
          <p:cNvSpPr txBox="1">
            <a:spLocks noGrp="1"/>
          </p:cNvSpPr>
          <p:nvPr>
            <p:ph type="body" idx="2"/>
          </p:nvPr>
        </p:nvSpPr>
        <p:spPr>
          <a:xfrm>
            <a:off x="4648200" y="1825625"/>
            <a:ext cx="386715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89" name="Google Shape;89;p45"/>
          <p:cNvSpPr txBox="1">
            <a:spLocks noGrp="1"/>
          </p:cNvSpPr>
          <p:nvPr>
            <p:ph type="dt" idx="10"/>
          </p:nvPr>
        </p:nvSpPr>
        <p:spPr>
          <a:xfrm>
            <a:off x="628650" y="6356350"/>
            <a:ext cx="20574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90" name="Google Shape;90;p45"/>
          <p:cNvSpPr txBox="1">
            <a:spLocks noGrp="1"/>
          </p:cNvSpPr>
          <p:nvPr>
            <p:ph type="ftr" idx="11"/>
          </p:nvPr>
        </p:nvSpPr>
        <p:spPr>
          <a:xfrm>
            <a:off x="3028950" y="6356350"/>
            <a:ext cx="30861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91" name="Google Shape;91;p45"/>
          <p:cNvSpPr txBox="1">
            <a:spLocks noGrp="1"/>
          </p:cNvSpPr>
          <p:nvPr>
            <p:ph type="sldNum" idx="12"/>
          </p:nvPr>
        </p:nvSpPr>
        <p:spPr>
          <a:xfrm>
            <a:off x="6457950" y="6356350"/>
            <a:ext cx="20574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spcAft>
                <a:spcPts val="0"/>
              </a:spcAft>
              <a:buNone/>
              <a:defRPr/>
            </a:lvl1pPr>
            <a:lvl2pPr marL="0" lvl="1" indent="0" algn="r">
              <a:spcBef>
                <a:spcPts val="0"/>
              </a:spcBef>
              <a:spcAft>
                <a:spcPts val="0"/>
              </a:spcAft>
              <a:buNone/>
              <a:defRPr/>
            </a:lvl2pPr>
            <a:lvl3pPr marL="0" lvl="2" indent="0" algn="r">
              <a:spcBef>
                <a:spcPts val="0"/>
              </a:spcBef>
              <a:spcAft>
                <a:spcPts val="0"/>
              </a:spcAft>
              <a:buNone/>
              <a:defRPr/>
            </a:lvl3pPr>
            <a:lvl4pPr marL="0" lvl="3" indent="0" algn="r">
              <a:spcBef>
                <a:spcPts val="0"/>
              </a:spcBef>
              <a:spcAft>
                <a:spcPts val="0"/>
              </a:spcAft>
              <a:buNone/>
              <a:defRPr/>
            </a:lvl4pPr>
            <a:lvl5pPr marL="0" lvl="4" indent="0" algn="r">
              <a:spcBef>
                <a:spcPts val="0"/>
              </a:spcBef>
              <a:spcAft>
                <a:spcPts val="0"/>
              </a:spcAft>
              <a:buNone/>
              <a:defRPr/>
            </a:lvl5pPr>
            <a:lvl6pPr marL="0" lvl="5" indent="0" algn="r">
              <a:spcBef>
                <a:spcPts val="0"/>
              </a:spcBef>
              <a:spcAft>
                <a:spcPts val="0"/>
              </a:spcAft>
              <a:buNone/>
              <a:defRPr/>
            </a:lvl6pPr>
            <a:lvl7pPr marL="0" lvl="6" indent="0" algn="r">
              <a:spcBef>
                <a:spcPts val="0"/>
              </a:spcBef>
              <a:spcAft>
                <a:spcPts val="0"/>
              </a:spcAft>
              <a:buNone/>
              <a:defRPr/>
            </a:lvl7pPr>
            <a:lvl8pPr marL="0" lvl="7" indent="0" algn="r">
              <a:spcBef>
                <a:spcPts val="0"/>
              </a:spcBef>
              <a:spcAft>
                <a:spcPts val="0"/>
              </a:spcAft>
              <a:buNone/>
              <a:defRPr/>
            </a:lvl8pPr>
            <a:lvl9pPr marL="0" lvl="8" indent="0" algn="r">
              <a:spcBef>
                <a:spcPts val="0"/>
              </a:spcBef>
              <a:spcAft>
                <a:spcPts val="0"/>
              </a:spcAft>
              <a:buNone/>
              <a:defRPr/>
            </a:lvl9pPr>
          </a:lstStyle>
          <a:p>
            <a:pPr marL="0" lvl="0" indent="0" algn="r" rtl="0">
              <a:spcBef>
                <a:spcPts val="0"/>
              </a:spcBef>
              <a:spcAft>
                <a:spcPts val="0"/>
              </a:spcAft>
              <a:buNone/>
            </a:pPr>
            <a:fld id="{00000000-1234-1234-1234-123412341234}" type="slidenum">
              <a:rPr lang="en-US"/>
              <a:t>‹#›</a:t>
            </a:fld>
            <a:endParaRPr dirty="0"/>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92"/>
        <p:cNvGrpSpPr/>
        <p:nvPr/>
      </p:nvGrpSpPr>
      <p:grpSpPr>
        <a:xfrm>
          <a:off x="0" y="0"/>
          <a:ext cx="0" cy="0"/>
          <a:chOff x="0" y="0"/>
          <a:chExt cx="0" cy="0"/>
        </a:xfrm>
      </p:grpSpPr>
      <p:sp>
        <p:nvSpPr>
          <p:cNvPr id="93" name="Google Shape;93;p46"/>
          <p:cNvSpPr txBox="1">
            <a:spLocks noGrp="1"/>
          </p:cNvSpPr>
          <p:nvPr>
            <p:ph type="title"/>
          </p:nvPr>
        </p:nvSpPr>
        <p:spPr>
          <a:xfrm>
            <a:off x="630238" y="365125"/>
            <a:ext cx="78867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94" name="Google Shape;94;p46"/>
          <p:cNvSpPr txBox="1">
            <a:spLocks noGrp="1"/>
          </p:cNvSpPr>
          <p:nvPr>
            <p:ph type="body" idx="1"/>
          </p:nvPr>
        </p:nvSpPr>
        <p:spPr>
          <a:xfrm>
            <a:off x="630238" y="1681163"/>
            <a:ext cx="3868737"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95" name="Google Shape;95;p46"/>
          <p:cNvSpPr txBox="1">
            <a:spLocks noGrp="1"/>
          </p:cNvSpPr>
          <p:nvPr>
            <p:ph type="body" idx="2"/>
          </p:nvPr>
        </p:nvSpPr>
        <p:spPr>
          <a:xfrm>
            <a:off x="630238" y="2505075"/>
            <a:ext cx="3868737"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96" name="Google Shape;96;p46"/>
          <p:cNvSpPr txBox="1">
            <a:spLocks noGrp="1"/>
          </p:cNvSpPr>
          <p:nvPr>
            <p:ph type="body" idx="3"/>
          </p:nvPr>
        </p:nvSpPr>
        <p:spPr>
          <a:xfrm>
            <a:off x="4629150" y="1681163"/>
            <a:ext cx="3887788"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97" name="Google Shape;97;p46"/>
          <p:cNvSpPr txBox="1">
            <a:spLocks noGrp="1"/>
          </p:cNvSpPr>
          <p:nvPr>
            <p:ph type="body" idx="4"/>
          </p:nvPr>
        </p:nvSpPr>
        <p:spPr>
          <a:xfrm>
            <a:off x="4629150" y="2505075"/>
            <a:ext cx="3887788"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98" name="Google Shape;98;p46"/>
          <p:cNvSpPr txBox="1">
            <a:spLocks noGrp="1"/>
          </p:cNvSpPr>
          <p:nvPr>
            <p:ph type="dt" idx="10"/>
          </p:nvPr>
        </p:nvSpPr>
        <p:spPr>
          <a:xfrm>
            <a:off x="628650" y="6356350"/>
            <a:ext cx="20574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99" name="Google Shape;99;p46"/>
          <p:cNvSpPr txBox="1">
            <a:spLocks noGrp="1"/>
          </p:cNvSpPr>
          <p:nvPr>
            <p:ph type="ftr" idx="11"/>
          </p:nvPr>
        </p:nvSpPr>
        <p:spPr>
          <a:xfrm>
            <a:off x="3028950" y="6356350"/>
            <a:ext cx="30861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100" name="Google Shape;100;p46"/>
          <p:cNvSpPr txBox="1">
            <a:spLocks noGrp="1"/>
          </p:cNvSpPr>
          <p:nvPr>
            <p:ph type="sldNum" idx="12"/>
          </p:nvPr>
        </p:nvSpPr>
        <p:spPr>
          <a:xfrm>
            <a:off x="6457950" y="6356350"/>
            <a:ext cx="20574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spcAft>
                <a:spcPts val="0"/>
              </a:spcAft>
              <a:buNone/>
              <a:defRPr/>
            </a:lvl1pPr>
            <a:lvl2pPr marL="0" lvl="1" indent="0" algn="r">
              <a:spcBef>
                <a:spcPts val="0"/>
              </a:spcBef>
              <a:spcAft>
                <a:spcPts val="0"/>
              </a:spcAft>
              <a:buNone/>
              <a:defRPr/>
            </a:lvl2pPr>
            <a:lvl3pPr marL="0" lvl="2" indent="0" algn="r">
              <a:spcBef>
                <a:spcPts val="0"/>
              </a:spcBef>
              <a:spcAft>
                <a:spcPts val="0"/>
              </a:spcAft>
              <a:buNone/>
              <a:defRPr/>
            </a:lvl3pPr>
            <a:lvl4pPr marL="0" lvl="3" indent="0" algn="r">
              <a:spcBef>
                <a:spcPts val="0"/>
              </a:spcBef>
              <a:spcAft>
                <a:spcPts val="0"/>
              </a:spcAft>
              <a:buNone/>
              <a:defRPr/>
            </a:lvl4pPr>
            <a:lvl5pPr marL="0" lvl="4" indent="0" algn="r">
              <a:spcBef>
                <a:spcPts val="0"/>
              </a:spcBef>
              <a:spcAft>
                <a:spcPts val="0"/>
              </a:spcAft>
              <a:buNone/>
              <a:defRPr/>
            </a:lvl5pPr>
            <a:lvl6pPr marL="0" lvl="5" indent="0" algn="r">
              <a:spcBef>
                <a:spcPts val="0"/>
              </a:spcBef>
              <a:spcAft>
                <a:spcPts val="0"/>
              </a:spcAft>
              <a:buNone/>
              <a:defRPr/>
            </a:lvl6pPr>
            <a:lvl7pPr marL="0" lvl="6" indent="0" algn="r">
              <a:spcBef>
                <a:spcPts val="0"/>
              </a:spcBef>
              <a:spcAft>
                <a:spcPts val="0"/>
              </a:spcAft>
              <a:buNone/>
              <a:defRPr/>
            </a:lvl7pPr>
            <a:lvl8pPr marL="0" lvl="7" indent="0" algn="r">
              <a:spcBef>
                <a:spcPts val="0"/>
              </a:spcBef>
              <a:spcAft>
                <a:spcPts val="0"/>
              </a:spcAft>
              <a:buNone/>
              <a:defRPr/>
            </a:lvl8pPr>
            <a:lvl9pPr marL="0" lvl="8" indent="0" algn="r">
              <a:spcBef>
                <a:spcPts val="0"/>
              </a:spcBef>
              <a:spcAft>
                <a:spcPts val="0"/>
              </a:spcAft>
              <a:buNone/>
              <a:defRPr/>
            </a:lvl9pPr>
          </a:lstStyle>
          <a:p>
            <a:pPr marL="0" lvl="0" indent="0" algn="r" rtl="0">
              <a:spcBef>
                <a:spcPts val="0"/>
              </a:spcBef>
              <a:spcAft>
                <a:spcPts val="0"/>
              </a:spcAft>
              <a:buNone/>
            </a:pPr>
            <a:fld id="{00000000-1234-1234-1234-123412341234}" type="slidenum">
              <a:rPr lang="en-US"/>
              <a:t>‹#›</a:t>
            </a:fld>
            <a:endParaRPr dirty="0"/>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101"/>
        <p:cNvGrpSpPr/>
        <p:nvPr/>
      </p:nvGrpSpPr>
      <p:grpSpPr>
        <a:xfrm>
          <a:off x="0" y="0"/>
          <a:ext cx="0" cy="0"/>
          <a:chOff x="0" y="0"/>
          <a:chExt cx="0" cy="0"/>
        </a:xfrm>
      </p:grpSpPr>
      <p:sp>
        <p:nvSpPr>
          <p:cNvPr id="102" name="Google Shape;102;p47"/>
          <p:cNvSpPr txBox="1">
            <a:spLocks noGrp="1"/>
          </p:cNvSpPr>
          <p:nvPr>
            <p:ph type="title"/>
          </p:nvPr>
        </p:nvSpPr>
        <p:spPr>
          <a:xfrm>
            <a:off x="628650" y="365125"/>
            <a:ext cx="78867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03" name="Google Shape;103;p47"/>
          <p:cNvSpPr txBox="1">
            <a:spLocks noGrp="1"/>
          </p:cNvSpPr>
          <p:nvPr>
            <p:ph type="dt" idx="10"/>
          </p:nvPr>
        </p:nvSpPr>
        <p:spPr>
          <a:xfrm>
            <a:off x="628650" y="6356350"/>
            <a:ext cx="20574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104" name="Google Shape;104;p47"/>
          <p:cNvSpPr txBox="1">
            <a:spLocks noGrp="1"/>
          </p:cNvSpPr>
          <p:nvPr>
            <p:ph type="ftr" idx="11"/>
          </p:nvPr>
        </p:nvSpPr>
        <p:spPr>
          <a:xfrm>
            <a:off x="3028950" y="6356350"/>
            <a:ext cx="30861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105" name="Google Shape;105;p47"/>
          <p:cNvSpPr txBox="1">
            <a:spLocks noGrp="1"/>
          </p:cNvSpPr>
          <p:nvPr>
            <p:ph type="sldNum" idx="12"/>
          </p:nvPr>
        </p:nvSpPr>
        <p:spPr>
          <a:xfrm>
            <a:off x="6457950" y="6356350"/>
            <a:ext cx="20574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spcAft>
                <a:spcPts val="0"/>
              </a:spcAft>
              <a:buNone/>
              <a:defRPr/>
            </a:lvl1pPr>
            <a:lvl2pPr marL="0" lvl="1" indent="0" algn="r">
              <a:spcBef>
                <a:spcPts val="0"/>
              </a:spcBef>
              <a:spcAft>
                <a:spcPts val="0"/>
              </a:spcAft>
              <a:buNone/>
              <a:defRPr/>
            </a:lvl2pPr>
            <a:lvl3pPr marL="0" lvl="2" indent="0" algn="r">
              <a:spcBef>
                <a:spcPts val="0"/>
              </a:spcBef>
              <a:spcAft>
                <a:spcPts val="0"/>
              </a:spcAft>
              <a:buNone/>
              <a:defRPr/>
            </a:lvl3pPr>
            <a:lvl4pPr marL="0" lvl="3" indent="0" algn="r">
              <a:spcBef>
                <a:spcPts val="0"/>
              </a:spcBef>
              <a:spcAft>
                <a:spcPts val="0"/>
              </a:spcAft>
              <a:buNone/>
              <a:defRPr/>
            </a:lvl4pPr>
            <a:lvl5pPr marL="0" lvl="4" indent="0" algn="r">
              <a:spcBef>
                <a:spcPts val="0"/>
              </a:spcBef>
              <a:spcAft>
                <a:spcPts val="0"/>
              </a:spcAft>
              <a:buNone/>
              <a:defRPr/>
            </a:lvl5pPr>
            <a:lvl6pPr marL="0" lvl="5" indent="0" algn="r">
              <a:spcBef>
                <a:spcPts val="0"/>
              </a:spcBef>
              <a:spcAft>
                <a:spcPts val="0"/>
              </a:spcAft>
              <a:buNone/>
              <a:defRPr/>
            </a:lvl6pPr>
            <a:lvl7pPr marL="0" lvl="6" indent="0" algn="r">
              <a:spcBef>
                <a:spcPts val="0"/>
              </a:spcBef>
              <a:spcAft>
                <a:spcPts val="0"/>
              </a:spcAft>
              <a:buNone/>
              <a:defRPr/>
            </a:lvl7pPr>
            <a:lvl8pPr marL="0" lvl="7" indent="0" algn="r">
              <a:spcBef>
                <a:spcPts val="0"/>
              </a:spcBef>
              <a:spcAft>
                <a:spcPts val="0"/>
              </a:spcAft>
              <a:buNone/>
              <a:defRPr/>
            </a:lvl8pPr>
            <a:lvl9pPr marL="0" lvl="8" indent="0" algn="r">
              <a:spcBef>
                <a:spcPts val="0"/>
              </a:spcBef>
              <a:spcAft>
                <a:spcPts val="0"/>
              </a:spcAft>
              <a:buNone/>
              <a:defRPr/>
            </a:lvl9pPr>
          </a:lstStyle>
          <a:p>
            <a:pPr marL="0" lvl="0" indent="0" algn="r" rtl="0">
              <a:spcBef>
                <a:spcPts val="0"/>
              </a:spcBef>
              <a:spcAft>
                <a:spcPts val="0"/>
              </a:spcAft>
              <a:buNone/>
            </a:pPr>
            <a:fld id="{00000000-1234-1234-1234-123412341234}" type="slidenum">
              <a:rPr lang="en-US"/>
              <a:t>‹#›</a:t>
            </a:fld>
            <a:endParaRP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19"/>
        <p:cNvGrpSpPr/>
        <p:nvPr/>
      </p:nvGrpSpPr>
      <p:grpSpPr>
        <a:xfrm>
          <a:off x="0" y="0"/>
          <a:ext cx="0" cy="0"/>
          <a:chOff x="0" y="0"/>
          <a:chExt cx="0" cy="0"/>
        </a:xfrm>
      </p:grpSpPr>
      <p:sp>
        <p:nvSpPr>
          <p:cNvPr id="20" name="Google Shape;20;p29"/>
          <p:cNvSpPr txBox="1">
            <a:spLocks noGrp="1"/>
          </p:cNvSpPr>
          <p:nvPr>
            <p:ph type="title"/>
          </p:nvPr>
        </p:nvSpPr>
        <p:spPr>
          <a:xfrm>
            <a:off x="431800" y="1233488"/>
            <a:ext cx="8243888" cy="48895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21" name="Google Shape;21;p29"/>
          <p:cNvSpPr txBox="1">
            <a:spLocks noGrp="1"/>
          </p:cNvSpPr>
          <p:nvPr>
            <p:ph type="body" idx="1"/>
          </p:nvPr>
        </p:nvSpPr>
        <p:spPr>
          <a:xfrm>
            <a:off x="457200" y="1808163"/>
            <a:ext cx="8229600" cy="4318000"/>
          </a:xfrm>
          <a:prstGeom prst="rect">
            <a:avLst/>
          </a:prstGeom>
          <a:noFill/>
          <a:ln>
            <a:noFill/>
          </a:ln>
        </p:spPr>
        <p:txBody>
          <a:bodyPr spcFirstLastPara="1" wrap="square" lIns="91425" tIns="45700" rIns="91425" bIns="45700" anchor="t" anchorCtr="0">
            <a:noAutofit/>
          </a:bodyPr>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22" name="Google Shape;22;p29"/>
          <p:cNvSpPr txBox="1">
            <a:spLocks noGrp="1"/>
          </p:cNvSpPr>
          <p:nvPr>
            <p:ph type="ftr" idx="11"/>
          </p:nvPr>
        </p:nvSpPr>
        <p:spPr>
          <a:xfrm>
            <a:off x="3028950" y="6356350"/>
            <a:ext cx="30861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23" name="Google Shape;23;p29"/>
          <p:cNvSpPr txBox="1"/>
          <p:nvPr/>
        </p:nvSpPr>
        <p:spPr>
          <a:xfrm>
            <a:off x="8312724" y="6340268"/>
            <a:ext cx="480951" cy="369332"/>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fld id="{00000000-1234-1234-1234-123412341234}" type="slidenum">
              <a:rPr lang="en-US" sz="1800" b="0" i="0" u="none" strike="noStrike" cap="none">
                <a:solidFill>
                  <a:schemeClr val="dk1"/>
                </a:solidFill>
                <a:latin typeface="Calibri"/>
                <a:ea typeface="Calibri"/>
                <a:cs typeface="Calibri"/>
                <a:sym typeface="Calibri"/>
              </a:rPr>
              <a:t>‹#›</a:t>
            </a:fld>
            <a:endParaRPr sz="1800" dirty="0">
              <a:solidFill>
                <a:schemeClr val="dk1"/>
              </a:solidFill>
              <a:latin typeface="Calibri"/>
              <a:ea typeface="Calibri"/>
              <a:cs typeface="Calibri"/>
              <a:sym typeface="Calibri"/>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106"/>
        <p:cNvGrpSpPr/>
        <p:nvPr/>
      </p:nvGrpSpPr>
      <p:grpSpPr>
        <a:xfrm>
          <a:off x="0" y="0"/>
          <a:ext cx="0" cy="0"/>
          <a:chOff x="0" y="0"/>
          <a:chExt cx="0" cy="0"/>
        </a:xfrm>
      </p:grpSpPr>
      <p:sp>
        <p:nvSpPr>
          <p:cNvPr id="107" name="Google Shape;107;p48"/>
          <p:cNvSpPr txBox="1">
            <a:spLocks noGrp="1"/>
          </p:cNvSpPr>
          <p:nvPr>
            <p:ph type="dt" idx="10"/>
          </p:nvPr>
        </p:nvSpPr>
        <p:spPr>
          <a:xfrm>
            <a:off x="628650" y="6356350"/>
            <a:ext cx="20574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108" name="Google Shape;108;p48"/>
          <p:cNvSpPr txBox="1">
            <a:spLocks noGrp="1"/>
          </p:cNvSpPr>
          <p:nvPr>
            <p:ph type="ftr" idx="11"/>
          </p:nvPr>
        </p:nvSpPr>
        <p:spPr>
          <a:xfrm>
            <a:off x="3028950" y="6356350"/>
            <a:ext cx="30861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109" name="Google Shape;109;p48"/>
          <p:cNvSpPr txBox="1">
            <a:spLocks noGrp="1"/>
          </p:cNvSpPr>
          <p:nvPr>
            <p:ph type="sldNum" idx="12"/>
          </p:nvPr>
        </p:nvSpPr>
        <p:spPr>
          <a:xfrm>
            <a:off x="6457950" y="6356350"/>
            <a:ext cx="20574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spcAft>
                <a:spcPts val="0"/>
              </a:spcAft>
              <a:buNone/>
              <a:defRPr/>
            </a:lvl1pPr>
            <a:lvl2pPr marL="0" lvl="1" indent="0" algn="r">
              <a:spcBef>
                <a:spcPts val="0"/>
              </a:spcBef>
              <a:spcAft>
                <a:spcPts val="0"/>
              </a:spcAft>
              <a:buNone/>
              <a:defRPr/>
            </a:lvl2pPr>
            <a:lvl3pPr marL="0" lvl="2" indent="0" algn="r">
              <a:spcBef>
                <a:spcPts val="0"/>
              </a:spcBef>
              <a:spcAft>
                <a:spcPts val="0"/>
              </a:spcAft>
              <a:buNone/>
              <a:defRPr/>
            </a:lvl3pPr>
            <a:lvl4pPr marL="0" lvl="3" indent="0" algn="r">
              <a:spcBef>
                <a:spcPts val="0"/>
              </a:spcBef>
              <a:spcAft>
                <a:spcPts val="0"/>
              </a:spcAft>
              <a:buNone/>
              <a:defRPr/>
            </a:lvl4pPr>
            <a:lvl5pPr marL="0" lvl="4" indent="0" algn="r">
              <a:spcBef>
                <a:spcPts val="0"/>
              </a:spcBef>
              <a:spcAft>
                <a:spcPts val="0"/>
              </a:spcAft>
              <a:buNone/>
              <a:defRPr/>
            </a:lvl5pPr>
            <a:lvl6pPr marL="0" lvl="5" indent="0" algn="r">
              <a:spcBef>
                <a:spcPts val="0"/>
              </a:spcBef>
              <a:spcAft>
                <a:spcPts val="0"/>
              </a:spcAft>
              <a:buNone/>
              <a:defRPr/>
            </a:lvl6pPr>
            <a:lvl7pPr marL="0" lvl="6" indent="0" algn="r">
              <a:spcBef>
                <a:spcPts val="0"/>
              </a:spcBef>
              <a:spcAft>
                <a:spcPts val="0"/>
              </a:spcAft>
              <a:buNone/>
              <a:defRPr/>
            </a:lvl7pPr>
            <a:lvl8pPr marL="0" lvl="7" indent="0" algn="r">
              <a:spcBef>
                <a:spcPts val="0"/>
              </a:spcBef>
              <a:spcAft>
                <a:spcPts val="0"/>
              </a:spcAft>
              <a:buNone/>
              <a:defRPr/>
            </a:lvl8pPr>
            <a:lvl9pPr marL="0" lvl="8" indent="0" algn="r">
              <a:spcBef>
                <a:spcPts val="0"/>
              </a:spcBef>
              <a:spcAft>
                <a:spcPts val="0"/>
              </a:spcAft>
              <a:buNone/>
              <a:defRPr/>
            </a:lvl9pPr>
          </a:lstStyle>
          <a:p>
            <a:pPr marL="0" lvl="0" indent="0" algn="r" rtl="0">
              <a:spcBef>
                <a:spcPts val="0"/>
              </a:spcBef>
              <a:spcAft>
                <a:spcPts val="0"/>
              </a:spcAft>
              <a:buNone/>
            </a:pPr>
            <a:fld id="{00000000-1234-1234-1234-123412341234}" type="slidenum">
              <a:rPr lang="en-US"/>
              <a:t>‹#›</a:t>
            </a:fld>
            <a:endParaRPr dirty="0"/>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110"/>
        <p:cNvGrpSpPr/>
        <p:nvPr/>
      </p:nvGrpSpPr>
      <p:grpSpPr>
        <a:xfrm>
          <a:off x="0" y="0"/>
          <a:ext cx="0" cy="0"/>
          <a:chOff x="0" y="0"/>
          <a:chExt cx="0" cy="0"/>
        </a:xfrm>
      </p:grpSpPr>
      <p:sp>
        <p:nvSpPr>
          <p:cNvPr id="111" name="Google Shape;111;p49"/>
          <p:cNvSpPr txBox="1">
            <a:spLocks noGrp="1"/>
          </p:cNvSpPr>
          <p:nvPr>
            <p:ph type="title"/>
          </p:nvPr>
        </p:nvSpPr>
        <p:spPr>
          <a:xfrm>
            <a:off x="630238" y="457200"/>
            <a:ext cx="2949575"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12" name="Google Shape;112;p49"/>
          <p:cNvSpPr txBox="1">
            <a:spLocks noGrp="1"/>
          </p:cNvSpPr>
          <p:nvPr>
            <p:ph type="body" idx="1"/>
          </p:nvPr>
        </p:nvSpPr>
        <p:spPr>
          <a:xfrm>
            <a:off x="3887788" y="987425"/>
            <a:ext cx="4629150" cy="4873625"/>
          </a:xfrm>
          <a:prstGeom prst="rect">
            <a:avLst/>
          </a:prstGeom>
          <a:noFill/>
          <a:ln>
            <a:noFill/>
          </a:ln>
        </p:spPr>
        <p:txBody>
          <a:bodyPr spcFirstLastPara="1" wrap="square" lIns="91425" tIns="45700" rIns="91425" bIns="45700" anchor="t" anchorCtr="0">
            <a:normAutofit/>
          </a:bodyPr>
          <a:lstStyle>
            <a:lvl1pPr marL="457200" lvl="0" indent="-431800" algn="l">
              <a:lnSpc>
                <a:spcPct val="90000"/>
              </a:lnSpc>
              <a:spcBef>
                <a:spcPts val="1000"/>
              </a:spcBef>
              <a:spcAft>
                <a:spcPts val="0"/>
              </a:spcAft>
              <a:buClr>
                <a:schemeClr val="dk1"/>
              </a:buClr>
              <a:buSzPts val="3200"/>
              <a:buChar char="•"/>
              <a:defRPr sz="3200"/>
            </a:lvl1pPr>
            <a:lvl2pPr marL="914400" lvl="1" indent="-406400" algn="l">
              <a:lnSpc>
                <a:spcPct val="90000"/>
              </a:lnSpc>
              <a:spcBef>
                <a:spcPts val="500"/>
              </a:spcBef>
              <a:spcAft>
                <a:spcPts val="0"/>
              </a:spcAft>
              <a:buClr>
                <a:schemeClr val="dk1"/>
              </a:buClr>
              <a:buSzPts val="2800"/>
              <a:buChar char="•"/>
              <a:defRPr sz="2800"/>
            </a:lvl2pPr>
            <a:lvl3pPr marL="1371600" lvl="2" indent="-381000" algn="l">
              <a:lnSpc>
                <a:spcPct val="90000"/>
              </a:lnSpc>
              <a:spcBef>
                <a:spcPts val="500"/>
              </a:spcBef>
              <a:spcAft>
                <a:spcPts val="0"/>
              </a:spcAft>
              <a:buClr>
                <a:schemeClr val="dk1"/>
              </a:buClr>
              <a:buSzPts val="2400"/>
              <a:buChar char="•"/>
              <a:defRPr sz="2400"/>
            </a:lvl3pPr>
            <a:lvl4pPr marL="1828800" lvl="3" indent="-355600" algn="l">
              <a:lnSpc>
                <a:spcPct val="90000"/>
              </a:lnSpc>
              <a:spcBef>
                <a:spcPts val="500"/>
              </a:spcBef>
              <a:spcAft>
                <a:spcPts val="0"/>
              </a:spcAft>
              <a:buClr>
                <a:schemeClr val="dk1"/>
              </a:buClr>
              <a:buSzPts val="2000"/>
              <a:buChar char="•"/>
              <a:defRPr sz="2000"/>
            </a:lvl4pPr>
            <a:lvl5pPr marL="2286000" lvl="4" indent="-355600" algn="l">
              <a:lnSpc>
                <a:spcPct val="90000"/>
              </a:lnSpc>
              <a:spcBef>
                <a:spcPts val="500"/>
              </a:spcBef>
              <a:spcAft>
                <a:spcPts val="0"/>
              </a:spcAft>
              <a:buClr>
                <a:schemeClr val="dk1"/>
              </a:buClr>
              <a:buSzPts val="2000"/>
              <a:buChar char="•"/>
              <a:defRPr sz="2000"/>
            </a:lvl5pPr>
            <a:lvl6pPr marL="2743200" lvl="5" indent="-355600" algn="l">
              <a:lnSpc>
                <a:spcPct val="90000"/>
              </a:lnSpc>
              <a:spcBef>
                <a:spcPts val="500"/>
              </a:spcBef>
              <a:spcAft>
                <a:spcPts val="0"/>
              </a:spcAft>
              <a:buClr>
                <a:schemeClr val="dk1"/>
              </a:buClr>
              <a:buSzPts val="2000"/>
              <a:buChar char="•"/>
              <a:defRPr sz="2000"/>
            </a:lvl6pPr>
            <a:lvl7pPr marL="3200400" lvl="6" indent="-355600" algn="l">
              <a:lnSpc>
                <a:spcPct val="90000"/>
              </a:lnSpc>
              <a:spcBef>
                <a:spcPts val="500"/>
              </a:spcBef>
              <a:spcAft>
                <a:spcPts val="0"/>
              </a:spcAft>
              <a:buClr>
                <a:schemeClr val="dk1"/>
              </a:buClr>
              <a:buSzPts val="2000"/>
              <a:buChar char="•"/>
              <a:defRPr sz="2000"/>
            </a:lvl7pPr>
            <a:lvl8pPr marL="3657600" lvl="7" indent="-355600" algn="l">
              <a:lnSpc>
                <a:spcPct val="90000"/>
              </a:lnSpc>
              <a:spcBef>
                <a:spcPts val="500"/>
              </a:spcBef>
              <a:spcAft>
                <a:spcPts val="0"/>
              </a:spcAft>
              <a:buClr>
                <a:schemeClr val="dk1"/>
              </a:buClr>
              <a:buSzPts val="2000"/>
              <a:buChar char="•"/>
              <a:defRPr sz="2000"/>
            </a:lvl8pPr>
            <a:lvl9pPr marL="4114800" lvl="8" indent="-355600" algn="l">
              <a:lnSpc>
                <a:spcPct val="90000"/>
              </a:lnSpc>
              <a:spcBef>
                <a:spcPts val="500"/>
              </a:spcBef>
              <a:spcAft>
                <a:spcPts val="0"/>
              </a:spcAft>
              <a:buClr>
                <a:schemeClr val="dk1"/>
              </a:buClr>
              <a:buSzPts val="2000"/>
              <a:buChar char="•"/>
              <a:defRPr sz="2000"/>
            </a:lvl9pPr>
          </a:lstStyle>
          <a:p>
            <a:endParaRPr/>
          </a:p>
        </p:txBody>
      </p:sp>
      <p:sp>
        <p:nvSpPr>
          <p:cNvPr id="113" name="Google Shape;113;p49"/>
          <p:cNvSpPr txBox="1">
            <a:spLocks noGrp="1"/>
          </p:cNvSpPr>
          <p:nvPr>
            <p:ph type="body" idx="2"/>
          </p:nvPr>
        </p:nvSpPr>
        <p:spPr>
          <a:xfrm>
            <a:off x="630238" y="2057400"/>
            <a:ext cx="2949575"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114" name="Google Shape;114;p49"/>
          <p:cNvSpPr txBox="1">
            <a:spLocks noGrp="1"/>
          </p:cNvSpPr>
          <p:nvPr>
            <p:ph type="dt" idx="10"/>
          </p:nvPr>
        </p:nvSpPr>
        <p:spPr>
          <a:xfrm>
            <a:off x="628650" y="6356350"/>
            <a:ext cx="20574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115" name="Google Shape;115;p49"/>
          <p:cNvSpPr txBox="1">
            <a:spLocks noGrp="1"/>
          </p:cNvSpPr>
          <p:nvPr>
            <p:ph type="ftr" idx="11"/>
          </p:nvPr>
        </p:nvSpPr>
        <p:spPr>
          <a:xfrm>
            <a:off x="3028950" y="6356350"/>
            <a:ext cx="30861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116" name="Google Shape;116;p49"/>
          <p:cNvSpPr txBox="1">
            <a:spLocks noGrp="1"/>
          </p:cNvSpPr>
          <p:nvPr>
            <p:ph type="sldNum" idx="12"/>
          </p:nvPr>
        </p:nvSpPr>
        <p:spPr>
          <a:xfrm>
            <a:off x="6457950" y="6356350"/>
            <a:ext cx="20574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spcAft>
                <a:spcPts val="0"/>
              </a:spcAft>
              <a:buNone/>
              <a:defRPr/>
            </a:lvl1pPr>
            <a:lvl2pPr marL="0" lvl="1" indent="0" algn="r">
              <a:spcBef>
                <a:spcPts val="0"/>
              </a:spcBef>
              <a:spcAft>
                <a:spcPts val="0"/>
              </a:spcAft>
              <a:buNone/>
              <a:defRPr/>
            </a:lvl2pPr>
            <a:lvl3pPr marL="0" lvl="2" indent="0" algn="r">
              <a:spcBef>
                <a:spcPts val="0"/>
              </a:spcBef>
              <a:spcAft>
                <a:spcPts val="0"/>
              </a:spcAft>
              <a:buNone/>
              <a:defRPr/>
            </a:lvl3pPr>
            <a:lvl4pPr marL="0" lvl="3" indent="0" algn="r">
              <a:spcBef>
                <a:spcPts val="0"/>
              </a:spcBef>
              <a:spcAft>
                <a:spcPts val="0"/>
              </a:spcAft>
              <a:buNone/>
              <a:defRPr/>
            </a:lvl4pPr>
            <a:lvl5pPr marL="0" lvl="4" indent="0" algn="r">
              <a:spcBef>
                <a:spcPts val="0"/>
              </a:spcBef>
              <a:spcAft>
                <a:spcPts val="0"/>
              </a:spcAft>
              <a:buNone/>
              <a:defRPr/>
            </a:lvl5pPr>
            <a:lvl6pPr marL="0" lvl="5" indent="0" algn="r">
              <a:spcBef>
                <a:spcPts val="0"/>
              </a:spcBef>
              <a:spcAft>
                <a:spcPts val="0"/>
              </a:spcAft>
              <a:buNone/>
              <a:defRPr/>
            </a:lvl6pPr>
            <a:lvl7pPr marL="0" lvl="6" indent="0" algn="r">
              <a:spcBef>
                <a:spcPts val="0"/>
              </a:spcBef>
              <a:spcAft>
                <a:spcPts val="0"/>
              </a:spcAft>
              <a:buNone/>
              <a:defRPr/>
            </a:lvl7pPr>
            <a:lvl8pPr marL="0" lvl="7" indent="0" algn="r">
              <a:spcBef>
                <a:spcPts val="0"/>
              </a:spcBef>
              <a:spcAft>
                <a:spcPts val="0"/>
              </a:spcAft>
              <a:buNone/>
              <a:defRPr/>
            </a:lvl8pPr>
            <a:lvl9pPr marL="0" lvl="8" indent="0" algn="r">
              <a:spcBef>
                <a:spcPts val="0"/>
              </a:spcBef>
              <a:spcAft>
                <a:spcPts val="0"/>
              </a:spcAft>
              <a:buNone/>
              <a:defRPr/>
            </a:lvl9pPr>
          </a:lstStyle>
          <a:p>
            <a:pPr marL="0" lvl="0" indent="0" algn="r" rtl="0">
              <a:spcBef>
                <a:spcPts val="0"/>
              </a:spcBef>
              <a:spcAft>
                <a:spcPts val="0"/>
              </a:spcAft>
              <a:buNone/>
            </a:pPr>
            <a:fld id="{00000000-1234-1234-1234-123412341234}" type="slidenum">
              <a:rPr lang="en-US"/>
              <a:t>‹#›</a:t>
            </a:fld>
            <a:endParaRPr dirty="0"/>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117"/>
        <p:cNvGrpSpPr/>
        <p:nvPr/>
      </p:nvGrpSpPr>
      <p:grpSpPr>
        <a:xfrm>
          <a:off x="0" y="0"/>
          <a:ext cx="0" cy="0"/>
          <a:chOff x="0" y="0"/>
          <a:chExt cx="0" cy="0"/>
        </a:xfrm>
      </p:grpSpPr>
      <p:sp>
        <p:nvSpPr>
          <p:cNvPr id="118" name="Google Shape;118;p50"/>
          <p:cNvSpPr txBox="1">
            <a:spLocks noGrp="1"/>
          </p:cNvSpPr>
          <p:nvPr>
            <p:ph type="title"/>
          </p:nvPr>
        </p:nvSpPr>
        <p:spPr>
          <a:xfrm>
            <a:off x="630238" y="457200"/>
            <a:ext cx="2949575"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19" name="Google Shape;119;p50"/>
          <p:cNvSpPr>
            <a:spLocks noGrp="1"/>
          </p:cNvSpPr>
          <p:nvPr>
            <p:ph type="pic" idx="2"/>
          </p:nvPr>
        </p:nvSpPr>
        <p:spPr>
          <a:xfrm>
            <a:off x="3887788" y="987425"/>
            <a:ext cx="4629150" cy="4873625"/>
          </a:xfrm>
          <a:prstGeom prst="rect">
            <a:avLst/>
          </a:prstGeom>
          <a:noFill/>
          <a:ln>
            <a:noFill/>
          </a:ln>
        </p:spPr>
      </p:sp>
      <p:sp>
        <p:nvSpPr>
          <p:cNvPr id="120" name="Google Shape;120;p50"/>
          <p:cNvSpPr txBox="1">
            <a:spLocks noGrp="1"/>
          </p:cNvSpPr>
          <p:nvPr>
            <p:ph type="body" idx="1"/>
          </p:nvPr>
        </p:nvSpPr>
        <p:spPr>
          <a:xfrm>
            <a:off x="630238" y="2057400"/>
            <a:ext cx="2949575"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121" name="Google Shape;121;p50"/>
          <p:cNvSpPr txBox="1">
            <a:spLocks noGrp="1"/>
          </p:cNvSpPr>
          <p:nvPr>
            <p:ph type="dt" idx="10"/>
          </p:nvPr>
        </p:nvSpPr>
        <p:spPr>
          <a:xfrm>
            <a:off x="628650" y="6356350"/>
            <a:ext cx="20574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122" name="Google Shape;122;p50"/>
          <p:cNvSpPr txBox="1">
            <a:spLocks noGrp="1"/>
          </p:cNvSpPr>
          <p:nvPr>
            <p:ph type="ftr" idx="11"/>
          </p:nvPr>
        </p:nvSpPr>
        <p:spPr>
          <a:xfrm>
            <a:off x="3028950" y="6356350"/>
            <a:ext cx="30861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123" name="Google Shape;123;p50"/>
          <p:cNvSpPr txBox="1">
            <a:spLocks noGrp="1"/>
          </p:cNvSpPr>
          <p:nvPr>
            <p:ph type="sldNum" idx="12"/>
          </p:nvPr>
        </p:nvSpPr>
        <p:spPr>
          <a:xfrm>
            <a:off x="6457950" y="6356350"/>
            <a:ext cx="20574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spcAft>
                <a:spcPts val="0"/>
              </a:spcAft>
              <a:buNone/>
              <a:defRPr/>
            </a:lvl1pPr>
            <a:lvl2pPr marL="0" lvl="1" indent="0" algn="r">
              <a:spcBef>
                <a:spcPts val="0"/>
              </a:spcBef>
              <a:spcAft>
                <a:spcPts val="0"/>
              </a:spcAft>
              <a:buNone/>
              <a:defRPr/>
            </a:lvl2pPr>
            <a:lvl3pPr marL="0" lvl="2" indent="0" algn="r">
              <a:spcBef>
                <a:spcPts val="0"/>
              </a:spcBef>
              <a:spcAft>
                <a:spcPts val="0"/>
              </a:spcAft>
              <a:buNone/>
              <a:defRPr/>
            </a:lvl3pPr>
            <a:lvl4pPr marL="0" lvl="3" indent="0" algn="r">
              <a:spcBef>
                <a:spcPts val="0"/>
              </a:spcBef>
              <a:spcAft>
                <a:spcPts val="0"/>
              </a:spcAft>
              <a:buNone/>
              <a:defRPr/>
            </a:lvl4pPr>
            <a:lvl5pPr marL="0" lvl="4" indent="0" algn="r">
              <a:spcBef>
                <a:spcPts val="0"/>
              </a:spcBef>
              <a:spcAft>
                <a:spcPts val="0"/>
              </a:spcAft>
              <a:buNone/>
              <a:defRPr/>
            </a:lvl5pPr>
            <a:lvl6pPr marL="0" lvl="5" indent="0" algn="r">
              <a:spcBef>
                <a:spcPts val="0"/>
              </a:spcBef>
              <a:spcAft>
                <a:spcPts val="0"/>
              </a:spcAft>
              <a:buNone/>
              <a:defRPr/>
            </a:lvl6pPr>
            <a:lvl7pPr marL="0" lvl="6" indent="0" algn="r">
              <a:spcBef>
                <a:spcPts val="0"/>
              </a:spcBef>
              <a:spcAft>
                <a:spcPts val="0"/>
              </a:spcAft>
              <a:buNone/>
              <a:defRPr/>
            </a:lvl7pPr>
            <a:lvl8pPr marL="0" lvl="7" indent="0" algn="r">
              <a:spcBef>
                <a:spcPts val="0"/>
              </a:spcBef>
              <a:spcAft>
                <a:spcPts val="0"/>
              </a:spcAft>
              <a:buNone/>
              <a:defRPr/>
            </a:lvl8pPr>
            <a:lvl9pPr marL="0" lvl="8" indent="0" algn="r">
              <a:spcBef>
                <a:spcPts val="0"/>
              </a:spcBef>
              <a:spcAft>
                <a:spcPts val="0"/>
              </a:spcAft>
              <a:buNone/>
              <a:defRPr/>
            </a:lvl9pPr>
          </a:lstStyle>
          <a:p>
            <a:pPr marL="0" lvl="0" indent="0" algn="r" rtl="0">
              <a:spcBef>
                <a:spcPts val="0"/>
              </a:spcBef>
              <a:spcAft>
                <a:spcPts val="0"/>
              </a:spcAft>
              <a:buNone/>
            </a:pPr>
            <a:fld id="{00000000-1234-1234-1234-123412341234}" type="slidenum">
              <a:rPr lang="en-US"/>
              <a:t>‹#›</a:t>
            </a:fld>
            <a:endParaRPr dirty="0"/>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124"/>
        <p:cNvGrpSpPr/>
        <p:nvPr/>
      </p:nvGrpSpPr>
      <p:grpSpPr>
        <a:xfrm>
          <a:off x="0" y="0"/>
          <a:ext cx="0" cy="0"/>
          <a:chOff x="0" y="0"/>
          <a:chExt cx="0" cy="0"/>
        </a:xfrm>
      </p:grpSpPr>
      <p:sp>
        <p:nvSpPr>
          <p:cNvPr id="125" name="Google Shape;125;p51"/>
          <p:cNvSpPr txBox="1">
            <a:spLocks noGrp="1"/>
          </p:cNvSpPr>
          <p:nvPr>
            <p:ph type="title"/>
          </p:nvPr>
        </p:nvSpPr>
        <p:spPr>
          <a:xfrm>
            <a:off x="628650" y="365125"/>
            <a:ext cx="78867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26" name="Google Shape;126;p51"/>
          <p:cNvSpPr txBox="1">
            <a:spLocks noGrp="1"/>
          </p:cNvSpPr>
          <p:nvPr>
            <p:ph type="body" idx="1"/>
          </p:nvPr>
        </p:nvSpPr>
        <p:spPr>
          <a:xfrm rot="5400000">
            <a:off x="2396331" y="57944"/>
            <a:ext cx="4351338" cy="78867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127" name="Google Shape;127;p51"/>
          <p:cNvSpPr txBox="1">
            <a:spLocks noGrp="1"/>
          </p:cNvSpPr>
          <p:nvPr>
            <p:ph type="dt" idx="10"/>
          </p:nvPr>
        </p:nvSpPr>
        <p:spPr>
          <a:xfrm>
            <a:off x="628650" y="6356350"/>
            <a:ext cx="20574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128" name="Google Shape;128;p51"/>
          <p:cNvSpPr txBox="1">
            <a:spLocks noGrp="1"/>
          </p:cNvSpPr>
          <p:nvPr>
            <p:ph type="ftr" idx="11"/>
          </p:nvPr>
        </p:nvSpPr>
        <p:spPr>
          <a:xfrm>
            <a:off x="3028950" y="6356350"/>
            <a:ext cx="30861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129" name="Google Shape;129;p51"/>
          <p:cNvSpPr txBox="1">
            <a:spLocks noGrp="1"/>
          </p:cNvSpPr>
          <p:nvPr>
            <p:ph type="sldNum" idx="12"/>
          </p:nvPr>
        </p:nvSpPr>
        <p:spPr>
          <a:xfrm>
            <a:off x="6457950" y="6356350"/>
            <a:ext cx="20574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spcAft>
                <a:spcPts val="0"/>
              </a:spcAft>
              <a:buNone/>
              <a:defRPr/>
            </a:lvl1pPr>
            <a:lvl2pPr marL="0" lvl="1" indent="0" algn="r">
              <a:spcBef>
                <a:spcPts val="0"/>
              </a:spcBef>
              <a:spcAft>
                <a:spcPts val="0"/>
              </a:spcAft>
              <a:buNone/>
              <a:defRPr/>
            </a:lvl2pPr>
            <a:lvl3pPr marL="0" lvl="2" indent="0" algn="r">
              <a:spcBef>
                <a:spcPts val="0"/>
              </a:spcBef>
              <a:spcAft>
                <a:spcPts val="0"/>
              </a:spcAft>
              <a:buNone/>
              <a:defRPr/>
            </a:lvl3pPr>
            <a:lvl4pPr marL="0" lvl="3" indent="0" algn="r">
              <a:spcBef>
                <a:spcPts val="0"/>
              </a:spcBef>
              <a:spcAft>
                <a:spcPts val="0"/>
              </a:spcAft>
              <a:buNone/>
              <a:defRPr/>
            </a:lvl4pPr>
            <a:lvl5pPr marL="0" lvl="4" indent="0" algn="r">
              <a:spcBef>
                <a:spcPts val="0"/>
              </a:spcBef>
              <a:spcAft>
                <a:spcPts val="0"/>
              </a:spcAft>
              <a:buNone/>
              <a:defRPr/>
            </a:lvl5pPr>
            <a:lvl6pPr marL="0" lvl="5" indent="0" algn="r">
              <a:spcBef>
                <a:spcPts val="0"/>
              </a:spcBef>
              <a:spcAft>
                <a:spcPts val="0"/>
              </a:spcAft>
              <a:buNone/>
              <a:defRPr/>
            </a:lvl6pPr>
            <a:lvl7pPr marL="0" lvl="6" indent="0" algn="r">
              <a:spcBef>
                <a:spcPts val="0"/>
              </a:spcBef>
              <a:spcAft>
                <a:spcPts val="0"/>
              </a:spcAft>
              <a:buNone/>
              <a:defRPr/>
            </a:lvl7pPr>
            <a:lvl8pPr marL="0" lvl="7" indent="0" algn="r">
              <a:spcBef>
                <a:spcPts val="0"/>
              </a:spcBef>
              <a:spcAft>
                <a:spcPts val="0"/>
              </a:spcAft>
              <a:buNone/>
              <a:defRPr/>
            </a:lvl8pPr>
            <a:lvl9pPr marL="0" lvl="8" indent="0" algn="r">
              <a:spcBef>
                <a:spcPts val="0"/>
              </a:spcBef>
              <a:spcAft>
                <a:spcPts val="0"/>
              </a:spcAft>
              <a:buNone/>
              <a:defRPr/>
            </a:lvl9pPr>
          </a:lstStyle>
          <a:p>
            <a:pPr marL="0" lvl="0" indent="0" algn="r" rtl="0">
              <a:spcBef>
                <a:spcPts val="0"/>
              </a:spcBef>
              <a:spcAft>
                <a:spcPts val="0"/>
              </a:spcAft>
              <a:buNone/>
            </a:pPr>
            <a:fld id="{00000000-1234-1234-1234-123412341234}" type="slidenum">
              <a:rPr lang="en-US"/>
              <a:t>‹#›</a:t>
            </a:fld>
            <a:endParaRPr dirty="0"/>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130"/>
        <p:cNvGrpSpPr/>
        <p:nvPr/>
      </p:nvGrpSpPr>
      <p:grpSpPr>
        <a:xfrm>
          <a:off x="0" y="0"/>
          <a:ext cx="0" cy="0"/>
          <a:chOff x="0" y="0"/>
          <a:chExt cx="0" cy="0"/>
        </a:xfrm>
      </p:grpSpPr>
      <p:sp>
        <p:nvSpPr>
          <p:cNvPr id="131" name="Google Shape;131;p52"/>
          <p:cNvSpPr txBox="1">
            <a:spLocks noGrp="1"/>
          </p:cNvSpPr>
          <p:nvPr>
            <p:ph type="title"/>
          </p:nvPr>
        </p:nvSpPr>
        <p:spPr>
          <a:xfrm rot="5400000">
            <a:off x="4623594" y="2285207"/>
            <a:ext cx="5811838" cy="1971675"/>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32" name="Google Shape;132;p52"/>
          <p:cNvSpPr txBox="1">
            <a:spLocks noGrp="1"/>
          </p:cNvSpPr>
          <p:nvPr>
            <p:ph type="body" idx="1"/>
          </p:nvPr>
        </p:nvSpPr>
        <p:spPr>
          <a:xfrm rot="5400000">
            <a:off x="604044" y="389731"/>
            <a:ext cx="5811838" cy="5762625"/>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133" name="Google Shape;133;p52"/>
          <p:cNvSpPr txBox="1">
            <a:spLocks noGrp="1"/>
          </p:cNvSpPr>
          <p:nvPr>
            <p:ph type="dt" idx="10"/>
          </p:nvPr>
        </p:nvSpPr>
        <p:spPr>
          <a:xfrm>
            <a:off x="628650" y="6356350"/>
            <a:ext cx="20574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134" name="Google Shape;134;p52"/>
          <p:cNvSpPr txBox="1">
            <a:spLocks noGrp="1"/>
          </p:cNvSpPr>
          <p:nvPr>
            <p:ph type="ftr" idx="11"/>
          </p:nvPr>
        </p:nvSpPr>
        <p:spPr>
          <a:xfrm>
            <a:off x="3028950" y="6356350"/>
            <a:ext cx="30861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135" name="Google Shape;135;p52"/>
          <p:cNvSpPr txBox="1">
            <a:spLocks noGrp="1"/>
          </p:cNvSpPr>
          <p:nvPr>
            <p:ph type="sldNum" idx="12"/>
          </p:nvPr>
        </p:nvSpPr>
        <p:spPr>
          <a:xfrm>
            <a:off x="6457950" y="6356350"/>
            <a:ext cx="20574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spcAft>
                <a:spcPts val="0"/>
              </a:spcAft>
              <a:buNone/>
              <a:defRPr/>
            </a:lvl1pPr>
            <a:lvl2pPr marL="0" lvl="1" indent="0" algn="r">
              <a:spcBef>
                <a:spcPts val="0"/>
              </a:spcBef>
              <a:spcAft>
                <a:spcPts val="0"/>
              </a:spcAft>
              <a:buNone/>
              <a:defRPr/>
            </a:lvl2pPr>
            <a:lvl3pPr marL="0" lvl="2" indent="0" algn="r">
              <a:spcBef>
                <a:spcPts val="0"/>
              </a:spcBef>
              <a:spcAft>
                <a:spcPts val="0"/>
              </a:spcAft>
              <a:buNone/>
              <a:defRPr/>
            </a:lvl3pPr>
            <a:lvl4pPr marL="0" lvl="3" indent="0" algn="r">
              <a:spcBef>
                <a:spcPts val="0"/>
              </a:spcBef>
              <a:spcAft>
                <a:spcPts val="0"/>
              </a:spcAft>
              <a:buNone/>
              <a:defRPr/>
            </a:lvl4pPr>
            <a:lvl5pPr marL="0" lvl="4" indent="0" algn="r">
              <a:spcBef>
                <a:spcPts val="0"/>
              </a:spcBef>
              <a:spcAft>
                <a:spcPts val="0"/>
              </a:spcAft>
              <a:buNone/>
              <a:defRPr/>
            </a:lvl5pPr>
            <a:lvl6pPr marL="0" lvl="5" indent="0" algn="r">
              <a:spcBef>
                <a:spcPts val="0"/>
              </a:spcBef>
              <a:spcAft>
                <a:spcPts val="0"/>
              </a:spcAft>
              <a:buNone/>
              <a:defRPr/>
            </a:lvl6pPr>
            <a:lvl7pPr marL="0" lvl="6" indent="0" algn="r">
              <a:spcBef>
                <a:spcPts val="0"/>
              </a:spcBef>
              <a:spcAft>
                <a:spcPts val="0"/>
              </a:spcAft>
              <a:buNone/>
              <a:defRPr/>
            </a:lvl7pPr>
            <a:lvl8pPr marL="0" lvl="7" indent="0" algn="r">
              <a:spcBef>
                <a:spcPts val="0"/>
              </a:spcBef>
              <a:spcAft>
                <a:spcPts val="0"/>
              </a:spcAft>
              <a:buNone/>
              <a:defRPr/>
            </a:lvl8pPr>
            <a:lvl9pPr marL="0" lvl="8" indent="0" algn="r">
              <a:spcBef>
                <a:spcPts val="0"/>
              </a:spcBef>
              <a:spcAft>
                <a:spcPts val="0"/>
              </a:spcAft>
              <a:buNone/>
              <a:defRPr/>
            </a:lvl9pPr>
          </a:lstStyle>
          <a:p>
            <a:pPr marL="0" lvl="0" indent="0" algn="r" rtl="0">
              <a:spcBef>
                <a:spcPts val="0"/>
              </a:spcBef>
              <a:spcAft>
                <a:spcPts val="0"/>
              </a:spcAft>
              <a:buNone/>
            </a:pPr>
            <a:fld id="{00000000-1234-1234-1234-123412341234}" type="slidenum">
              <a:rPr lang="en-US"/>
              <a:t>‹#›</a:t>
            </a:fld>
            <a:endParaRPr dirty="0"/>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matchingName="Hanging paragraph">
  <p:cSld name="Hanging paragraph">
    <p:spTree>
      <p:nvGrpSpPr>
        <p:cNvPr id="1" name="Shape 136"/>
        <p:cNvGrpSpPr/>
        <p:nvPr/>
      </p:nvGrpSpPr>
      <p:grpSpPr>
        <a:xfrm>
          <a:off x="0" y="0"/>
          <a:ext cx="0" cy="0"/>
          <a:chOff x="0" y="0"/>
          <a:chExt cx="0" cy="0"/>
        </a:xfrm>
      </p:grpSpPr>
      <p:sp>
        <p:nvSpPr>
          <p:cNvPr id="137" name="Google Shape;137;p53"/>
          <p:cNvSpPr txBox="1">
            <a:spLocks noGrp="1"/>
          </p:cNvSpPr>
          <p:nvPr>
            <p:ph type="title"/>
          </p:nvPr>
        </p:nvSpPr>
        <p:spPr>
          <a:xfrm>
            <a:off x="628650" y="365125"/>
            <a:ext cx="78867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38" name="Google Shape;138;p53"/>
          <p:cNvSpPr txBox="1">
            <a:spLocks noGrp="1"/>
          </p:cNvSpPr>
          <p:nvPr>
            <p:ph type="body" idx="1"/>
          </p:nvPr>
        </p:nvSpPr>
        <p:spPr>
          <a:xfrm>
            <a:off x="628650" y="2054225"/>
            <a:ext cx="7886700" cy="3563938"/>
          </a:xfrm>
          <a:prstGeom prst="rect">
            <a:avLst/>
          </a:prstGeom>
          <a:noFill/>
          <a:ln>
            <a:noFill/>
          </a:ln>
        </p:spPr>
        <p:txBody>
          <a:bodyPr spcFirstLastPara="1" wrap="square" lIns="91425" tIns="45700" rIns="91425" bIns="45700" anchor="t" anchorCtr="0">
            <a:normAutofit/>
          </a:bodyPr>
          <a:lstStyle>
            <a:lvl1pPr marL="457200" lvl="0" indent="-228600" algn="l">
              <a:lnSpc>
                <a:spcPct val="100000"/>
              </a:lnSpc>
              <a:spcBef>
                <a:spcPts val="1000"/>
              </a:spcBef>
              <a:spcAft>
                <a:spcPts val="0"/>
              </a:spcAft>
              <a:buClr>
                <a:schemeClr val="dk1"/>
              </a:buClr>
              <a:buSzPts val="2800"/>
              <a:buFont typeface="Calibri"/>
              <a:buNone/>
              <a:defRPr/>
            </a:lvl1pPr>
            <a:lvl2pPr marL="914400" lvl="1" indent="-228600" algn="l">
              <a:lnSpc>
                <a:spcPct val="100000"/>
              </a:lnSpc>
              <a:spcBef>
                <a:spcPts val="1200"/>
              </a:spcBef>
              <a:spcAft>
                <a:spcPts val="0"/>
              </a:spcAft>
              <a:buClr>
                <a:schemeClr val="dk1"/>
              </a:buClr>
              <a:buSzPts val="2400"/>
              <a:buFont typeface="Calibri"/>
              <a:buNone/>
              <a:defRPr/>
            </a:lvl2pPr>
            <a:lvl3pPr marL="1371600" lvl="2" indent="-228600" algn="l">
              <a:lnSpc>
                <a:spcPct val="100000"/>
              </a:lnSpc>
              <a:spcBef>
                <a:spcPts val="1200"/>
              </a:spcBef>
              <a:spcAft>
                <a:spcPts val="0"/>
              </a:spcAft>
              <a:buClr>
                <a:schemeClr val="dk1"/>
              </a:buClr>
              <a:buSzPts val="2000"/>
              <a:buFont typeface="Calibri"/>
              <a:buNone/>
              <a:defRPr/>
            </a:lvl3pPr>
            <a:lvl4pPr marL="1828800" lvl="3" indent="-228600" algn="l">
              <a:lnSpc>
                <a:spcPct val="100000"/>
              </a:lnSpc>
              <a:spcBef>
                <a:spcPts val="1200"/>
              </a:spcBef>
              <a:spcAft>
                <a:spcPts val="0"/>
              </a:spcAft>
              <a:buClr>
                <a:schemeClr val="dk1"/>
              </a:buClr>
              <a:buSzPts val="1800"/>
              <a:buFont typeface="Calibri"/>
              <a:buNone/>
              <a:defRPr/>
            </a:lvl4pPr>
            <a:lvl5pPr marL="2286000" lvl="4" indent="-228600" algn="l">
              <a:lnSpc>
                <a:spcPct val="100000"/>
              </a:lnSpc>
              <a:spcBef>
                <a:spcPts val="1200"/>
              </a:spcBef>
              <a:spcAft>
                <a:spcPts val="0"/>
              </a:spcAft>
              <a:buClr>
                <a:schemeClr val="dk1"/>
              </a:buClr>
              <a:buSzPts val="1800"/>
              <a:buFont typeface="Calibri"/>
              <a:buNone/>
              <a:defRPr/>
            </a:lvl5pPr>
            <a:lvl6pPr marL="2743200" lvl="5" indent="-342900" algn="l">
              <a:lnSpc>
                <a:spcPct val="90000"/>
              </a:lnSpc>
              <a:spcBef>
                <a:spcPts val="12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4"/>
        <p:cNvGrpSpPr/>
        <p:nvPr/>
      </p:nvGrpSpPr>
      <p:grpSpPr>
        <a:xfrm>
          <a:off x="0" y="0"/>
          <a:ext cx="0" cy="0"/>
          <a:chOff x="0" y="0"/>
          <a:chExt cx="0" cy="0"/>
        </a:xfrm>
      </p:grpSpPr>
      <p:sp>
        <p:nvSpPr>
          <p:cNvPr id="25" name="Google Shape;25;p30"/>
          <p:cNvSpPr txBox="1">
            <a:spLocks noGrp="1"/>
          </p:cNvSpPr>
          <p:nvPr>
            <p:ph type="title"/>
          </p:nvPr>
        </p:nvSpPr>
        <p:spPr>
          <a:xfrm>
            <a:off x="431800" y="1233488"/>
            <a:ext cx="8243888" cy="48895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26"/>
        <p:cNvGrpSpPr/>
        <p:nvPr/>
      </p:nvGrpSpPr>
      <p:grpSpPr>
        <a:xfrm>
          <a:off x="0" y="0"/>
          <a:ext cx="0" cy="0"/>
          <a:chOff x="0" y="0"/>
          <a:chExt cx="0" cy="0"/>
        </a:xfrm>
      </p:grpSpPr>
      <p:sp>
        <p:nvSpPr>
          <p:cNvPr id="27" name="Google Shape;27;p31"/>
          <p:cNvSpPr txBox="1">
            <a:spLocks noGrp="1"/>
          </p:cNvSpPr>
          <p:nvPr>
            <p:ph type="title"/>
          </p:nvPr>
        </p:nvSpPr>
        <p:spPr>
          <a:xfrm>
            <a:off x="899592" y="980728"/>
            <a:ext cx="7754053" cy="490066"/>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28" name="Google Shape;28;p31"/>
          <p:cNvSpPr txBox="1">
            <a:spLocks noGrp="1"/>
          </p:cNvSpPr>
          <p:nvPr>
            <p:ph type="body" idx="1"/>
          </p:nvPr>
        </p:nvSpPr>
        <p:spPr>
          <a:xfrm>
            <a:off x="457200" y="1600200"/>
            <a:ext cx="4038600" cy="4525963"/>
          </a:xfrm>
          <a:prstGeom prst="rect">
            <a:avLst/>
          </a:prstGeom>
          <a:noFill/>
          <a:ln>
            <a:noFill/>
          </a:ln>
        </p:spPr>
        <p:txBody>
          <a:bodyPr spcFirstLastPara="1" wrap="square" lIns="91425" tIns="45700" rIns="91425" bIns="45700" anchor="t" anchorCtr="0">
            <a:noAutofit/>
          </a:bodyPr>
          <a:lstStyle>
            <a:lvl1pPr marL="457200" lvl="0" indent="-406400" algn="l">
              <a:spcBef>
                <a:spcPts val="560"/>
              </a:spcBef>
              <a:spcAft>
                <a:spcPts val="0"/>
              </a:spcAft>
              <a:buClr>
                <a:schemeClr val="dk1"/>
              </a:buClr>
              <a:buSzPts val="2800"/>
              <a:buChar char="•"/>
              <a:defRPr sz="2800"/>
            </a:lvl1pPr>
            <a:lvl2pPr marL="914400" lvl="1" indent="-381000" algn="l">
              <a:spcBef>
                <a:spcPts val="480"/>
              </a:spcBef>
              <a:spcAft>
                <a:spcPts val="0"/>
              </a:spcAft>
              <a:buClr>
                <a:schemeClr val="dk1"/>
              </a:buClr>
              <a:buSzPts val="2400"/>
              <a:buChar char="–"/>
              <a:defRPr sz="2400"/>
            </a:lvl2pPr>
            <a:lvl3pPr marL="1371600" lvl="2" indent="-355600" algn="l">
              <a:spcBef>
                <a:spcPts val="400"/>
              </a:spcBef>
              <a:spcAft>
                <a:spcPts val="0"/>
              </a:spcAft>
              <a:buClr>
                <a:schemeClr val="dk1"/>
              </a:buClr>
              <a:buSzPts val="2000"/>
              <a:buChar char="•"/>
              <a:defRPr sz="2000"/>
            </a:lvl3pPr>
            <a:lvl4pPr marL="1828800" lvl="3" indent="-342900" algn="l">
              <a:spcBef>
                <a:spcPts val="360"/>
              </a:spcBef>
              <a:spcAft>
                <a:spcPts val="0"/>
              </a:spcAft>
              <a:buClr>
                <a:schemeClr val="dk1"/>
              </a:buClr>
              <a:buSzPts val="1800"/>
              <a:buChar char="–"/>
              <a:defRPr sz="1800"/>
            </a:lvl4pPr>
            <a:lvl5pPr marL="2286000" lvl="4" indent="-342900" algn="l">
              <a:spcBef>
                <a:spcPts val="360"/>
              </a:spcBef>
              <a:spcAft>
                <a:spcPts val="0"/>
              </a:spcAft>
              <a:buClr>
                <a:schemeClr val="dk1"/>
              </a:buClr>
              <a:buSzPts val="1800"/>
              <a:buChar char="»"/>
              <a:defRPr sz="1800"/>
            </a:lvl5pPr>
            <a:lvl6pPr marL="2743200" lvl="5" indent="-342900" algn="l">
              <a:spcBef>
                <a:spcPts val="360"/>
              </a:spcBef>
              <a:spcAft>
                <a:spcPts val="0"/>
              </a:spcAft>
              <a:buClr>
                <a:schemeClr val="dk1"/>
              </a:buClr>
              <a:buSzPts val="1800"/>
              <a:buChar char="•"/>
              <a:defRPr sz="1800"/>
            </a:lvl6pPr>
            <a:lvl7pPr marL="3200400" lvl="6" indent="-342900" algn="l">
              <a:spcBef>
                <a:spcPts val="360"/>
              </a:spcBef>
              <a:spcAft>
                <a:spcPts val="0"/>
              </a:spcAft>
              <a:buClr>
                <a:schemeClr val="dk1"/>
              </a:buClr>
              <a:buSzPts val="1800"/>
              <a:buChar char="•"/>
              <a:defRPr sz="1800"/>
            </a:lvl7pPr>
            <a:lvl8pPr marL="3657600" lvl="7" indent="-342900" algn="l">
              <a:spcBef>
                <a:spcPts val="360"/>
              </a:spcBef>
              <a:spcAft>
                <a:spcPts val="0"/>
              </a:spcAft>
              <a:buClr>
                <a:schemeClr val="dk1"/>
              </a:buClr>
              <a:buSzPts val="1800"/>
              <a:buChar char="•"/>
              <a:defRPr sz="1800"/>
            </a:lvl8pPr>
            <a:lvl9pPr marL="4114800" lvl="8" indent="-342900" algn="l">
              <a:spcBef>
                <a:spcPts val="360"/>
              </a:spcBef>
              <a:spcAft>
                <a:spcPts val="0"/>
              </a:spcAft>
              <a:buClr>
                <a:schemeClr val="dk1"/>
              </a:buClr>
              <a:buSzPts val="1800"/>
              <a:buChar char="•"/>
              <a:defRPr sz="1800"/>
            </a:lvl9pPr>
          </a:lstStyle>
          <a:p>
            <a:endParaRPr/>
          </a:p>
        </p:txBody>
      </p:sp>
      <p:sp>
        <p:nvSpPr>
          <p:cNvPr id="29" name="Google Shape;29;p31"/>
          <p:cNvSpPr txBox="1">
            <a:spLocks noGrp="1"/>
          </p:cNvSpPr>
          <p:nvPr>
            <p:ph type="body" idx="2"/>
          </p:nvPr>
        </p:nvSpPr>
        <p:spPr>
          <a:xfrm>
            <a:off x="4648200" y="1600200"/>
            <a:ext cx="4038600" cy="4525963"/>
          </a:xfrm>
          <a:prstGeom prst="rect">
            <a:avLst/>
          </a:prstGeom>
          <a:noFill/>
          <a:ln>
            <a:noFill/>
          </a:ln>
        </p:spPr>
        <p:txBody>
          <a:bodyPr spcFirstLastPara="1" wrap="square" lIns="91425" tIns="45700" rIns="91425" bIns="45700" anchor="t" anchorCtr="0">
            <a:noAutofit/>
          </a:bodyPr>
          <a:lstStyle>
            <a:lvl1pPr marL="457200" lvl="0" indent="-406400" algn="l">
              <a:spcBef>
                <a:spcPts val="560"/>
              </a:spcBef>
              <a:spcAft>
                <a:spcPts val="0"/>
              </a:spcAft>
              <a:buClr>
                <a:schemeClr val="dk1"/>
              </a:buClr>
              <a:buSzPts val="2800"/>
              <a:buChar char="•"/>
              <a:defRPr sz="2800"/>
            </a:lvl1pPr>
            <a:lvl2pPr marL="914400" lvl="1" indent="-381000" algn="l">
              <a:spcBef>
                <a:spcPts val="480"/>
              </a:spcBef>
              <a:spcAft>
                <a:spcPts val="0"/>
              </a:spcAft>
              <a:buClr>
                <a:schemeClr val="dk1"/>
              </a:buClr>
              <a:buSzPts val="2400"/>
              <a:buChar char="–"/>
              <a:defRPr sz="2400"/>
            </a:lvl2pPr>
            <a:lvl3pPr marL="1371600" lvl="2" indent="-355600" algn="l">
              <a:spcBef>
                <a:spcPts val="400"/>
              </a:spcBef>
              <a:spcAft>
                <a:spcPts val="0"/>
              </a:spcAft>
              <a:buClr>
                <a:schemeClr val="dk1"/>
              </a:buClr>
              <a:buSzPts val="2000"/>
              <a:buChar char="•"/>
              <a:defRPr sz="2000"/>
            </a:lvl3pPr>
            <a:lvl4pPr marL="1828800" lvl="3" indent="-342900" algn="l">
              <a:spcBef>
                <a:spcPts val="360"/>
              </a:spcBef>
              <a:spcAft>
                <a:spcPts val="0"/>
              </a:spcAft>
              <a:buClr>
                <a:schemeClr val="dk1"/>
              </a:buClr>
              <a:buSzPts val="1800"/>
              <a:buChar char="–"/>
              <a:defRPr sz="1800"/>
            </a:lvl4pPr>
            <a:lvl5pPr marL="2286000" lvl="4" indent="-342900" algn="l">
              <a:spcBef>
                <a:spcPts val="360"/>
              </a:spcBef>
              <a:spcAft>
                <a:spcPts val="0"/>
              </a:spcAft>
              <a:buClr>
                <a:schemeClr val="dk1"/>
              </a:buClr>
              <a:buSzPts val="1800"/>
              <a:buChar char="»"/>
              <a:defRPr sz="1800"/>
            </a:lvl5pPr>
            <a:lvl6pPr marL="2743200" lvl="5" indent="-342900" algn="l">
              <a:spcBef>
                <a:spcPts val="360"/>
              </a:spcBef>
              <a:spcAft>
                <a:spcPts val="0"/>
              </a:spcAft>
              <a:buClr>
                <a:schemeClr val="dk1"/>
              </a:buClr>
              <a:buSzPts val="1800"/>
              <a:buChar char="•"/>
              <a:defRPr sz="1800"/>
            </a:lvl6pPr>
            <a:lvl7pPr marL="3200400" lvl="6" indent="-342900" algn="l">
              <a:spcBef>
                <a:spcPts val="360"/>
              </a:spcBef>
              <a:spcAft>
                <a:spcPts val="0"/>
              </a:spcAft>
              <a:buClr>
                <a:schemeClr val="dk1"/>
              </a:buClr>
              <a:buSzPts val="1800"/>
              <a:buChar char="•"/>
              <a:defRPr sz="1800"/>
            </a:lvl7pPr>
            <a:lvl8pPr marL="3657600" lvl="7" indent="-342900" algn="l">
              <a:spcBef>
                <a:spcPts val="360"/>
              </a:spcBef>
              <a:spcAft>
                <a:spcPts val="0"/>
              </a:spcAft>
              <a:buClr>
                <a:schemeClr val="dk1"/>
              </a:buClr>
              <a:buSzPts val="1800"/>
              <a:buChar char="•"/>
              <a:defRPr sz="1800"/>
            </a:lvl8pPr>
            <a:lvl9pPr marL="4114800" lvl="8" indent="-342900" algn="l">
              <a:spcBef>
                <a:spcPts val="360"/>
              </a:spcBef>
              <a:spcAft>
                <a:spcPts val="0"/>
              </a:spcAft>
              <a:buClr>
                <a:schemeClr val="dk1"/>
              </a:buClr>
              <a:buSzPts val="1800"/>
              <a:buChar char="•"/>
              <a:defRPr sz="1800"/>
            </a:lvl9pPr>
          </a:lstStyle>
          <a:p>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matchingName="No Logo Layout">
  <p:cSld name="No Logo Layout">
    <p:spTree>
      <p:nvGrpSpPr>
        <p:cNvPr id="1" name="Shape 30"/>
        <p:cNvGrpSpPr/>
        <p:nvPr/>
      </p:nvGrpSpPr>
      <p:grpSpPr>
        <a:xfrm>
          <a:off x="0" y="0"/>
          <a:ext cx="0" cy="0"/>
          <a:chOff x="0" y="0"/>
          <a:chExt cx="0" cy="0"/>
        </a:xfrm>
      </p:grpSpPr>
      <p:sp>
        <p:nvSpPr>
          <p:cNvPr id="31" name="Google Shape;31;p32"/>
          <p:cNvSpPr txBox="1">
            <a:spLocks noGrp="1"/>
          </p:cNvSpPr>
          <p:nvPr>
            <p:ph type="title"/>
          </p:nvPr>
        </p:nvSpPr>
        <p:spPr>
          <a:xfrm>
            <a:off x="431800" y="332656"/>
            <a:ext cx="8243888" cy="48895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32" name="Google Shape;32;p32"/>
          <p:cNvSpPr txBox="1">
            <a:spLocks noGrp="1"/>
          </p:cNvSpPr>
          <p:nvPr>
            <p:ph type="body" idx="1"/>
          </p:nvPr>
        </p:nvSpPr>
        <p:spPr>
          <a:xfrm>
            <a:off x="539552" y="1124744"/>
            <a:ext cx="8135938" cy="5148262"/>
          </a:xfrm>
          <a:prstGeom prst="rect">
            <a:avLst/>
          </a:prstGeom>
          <a:noFill/>
          <a:ln>
            <a:noFill/>
          </a:ln>
        </p:spPr>
        <p:txBody>
          <a:bodyPr spcFirstLastPara="1" wrap="square" lIns="91425" tIns="45700" rIns="91425" bIns="45700" anchor="t" anchorCtr="0">
            <a:noAutofit/>
          </a:bodyPr>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33"/>
        <p:cNvGrpSpPr/>
        <p:nvPr/>
      </p:nvGrpSpPr>
      <p:grpSpPr>
        <a:xfrm>
          <a:off x="0" y="0"/>
          <a:ext cx="0" cy="0"/>
          <a:chOff x="0" y="0"/>
          <a:chExt cx="0" cy="0"/>
        </a:xfrm>
      </p:grpSpPr>
      <p:sp>
        <p:nvSpPr>
          <p:cNvPr id="34" name="Google Shape;34;p33"/>
          <p:cNvSpPr txBox="1">
            <a:spLocks noGrp="1"/>
          </p:cNvSpPr>
          <p:nvPr>
            <p:ph type="title"/>
          </p:nvPr>
        </p:nvSpPr>
        <p:spPr>
          <a:xfrm>
            <a:off x="722313" y="4406900"/>
            <a:ext cx="7772400" cy="1362075"/>
          </a:xfrm>
          <a:prstGeom prst="rect">
            <a:avLst/>
          </a:prstGeom>
          <a:noFill/>
          <a:ln>
            <a:noFill/>
          </a:ln>
        </p:spPr>
        <p:txBody>
          <a:bodyPr spcFirstLastPara="1" wrap="square" lIns="91425" tIns="45700" rIns="91425" bIns="45700" anchor="t" anchorCtr="0">
            <a:noAutofit/>
          </a:bodyPr>
          <a:lstStyle>
            <a:lvl1pPr lvl="0" algn="l">
              <a:spcBef>
                <a:spcPts val="0"/>
              </a:spcBef>
              <a:spcAft>
                <a:spcPts val="0"/>
              </a:spcAft>
              <a:buSzPts val="1400"/>
              <a:buNone/>
              <a:defRPr sz="4000" b="1" cap="none"/>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35" name="Google Shape;35;p33"/>
          <p:cNvSpPr txBox="1">
            <a:spLocks noGrp="1"/>
          </p:cNvSpPr>
          <p:nvPr>
            <p:ph type="body" idx="1"/>
          </p:nvPr>
        </p:nvSpPr>
        <p:spPr>
          <a:xfrm>
            <a:off x="722313" y="2906713"/>
            <a:ext cx="7772400" cy="1500187"/>
          </a:xfrm>
          <a:prstGeom prst="rect">
            <a:avLst/>
          </a:prstGeom>
          <a:noFill/>
          <a:ln>
            <a:noFill/>
          </a:ln>
        </p:spPr>
        <p:txBody>
          <a:bodyPr spcFirstLastPara="1" wrap="square" lIns="91425" tIns="45700" rIns="91425" bIns="45700" anchor="b" anchorCtr="0">
            <a:noAutofit/>
          </a:bodyPr>
          <a:lstStyle>
            <a:lvl1pPr marL="457200" lvl="0" indent="-228600" algn="l">
              <a:spcBef>
                <a:spcPts val="400"/>
              </a:spcBef>
              <a:spcAft>
                <a:spcPts val="0"/>
              </a:spcAft>
              <a:buClr>
                <a:srgbClr val="888888"/>
              </a:buClr>
              <a:buSzPts val="2000"/>
              <a:buNone/>
              <a:defRPr sz="2000">
                <a:solidFill>
                  <a:srgbClr val="888888"/>
                </a:solidFill>
              </a:defRPr>
            </a:lvl1pPr>
            <a:lvl2pPr marL="914400" lvl="1" indent="-228600" algn="l">
              <a:spcBef>
                <a:spcPts val="360"/>
              </a:spcBef>
              <a:spcAft>
                <a:spcPts val="0"/>
              </a:spcAft>
              <a:buClr>
                <a:srgbClr val="888888"/>
              </a:buClr>
              <a:buSzPts val="1800"/>
              <a:buNone/>
              <a:defRPr sz="1800">
                <a:solidFill>
                  <a:srgbClr val="888888"/>
                </a:solidFill>
              </a:defRPr>
            </a:lvl2pPr>
            <a:lvl3pPr marL="1371600" lvl="2" indent="-228600" algn="l">
              <a:spcBef>
                <a:spcPts val="320"/>
              </a:spcBef>
              <a:spcAft>
                <a:spcPts val="0"/>
              </a:spcAft>
              <a:buClr>
                <a:srgbClr val="888888"/>
              </a:buClr>
              <a:buSzPts val="1600"/>
              <a:buNone/>
              <a:defRPr sz="1600">
                <a:solidFill>
                  <a:srgbClr val="888888"/>
                </a:solidFill>
              </a:defRPr>
            </a:lvl3pPr>
            <a:lvl4pPr marL="1828800" lvl="3" indent="-228600" algn="l">
              <a:spcBef>
                <a:spcPts val="280"/>
              </a:spcBef>
              <a:spcAft>
                <a:spcPts val="0"/>
              </a:spcAft>
              <a:buClr>
                <a:srgbClr val="888888"/>
              </a:buClr>
              <a:buSzPts val="1400"/>
              <a:buNone/>
              <a:defRPr sz="1400">
                <a:solidFill>
                  <a:srgbClr val="888888"/>
                </a:solidFill>
              </a:defRPr>
            </a:lvl4pPr>
            <a:lvl5pPr marL="2286000" lvl="4" indent="-228600" algn="l">
              <a:spcBef>
                <a:spcPts val="280"/>
              </a:spcBef>
              <a:spcAft>
                <a:spcPts val="0"/>
              </a:spcAft>
              <a:buClr>
                <a:srgbClr val="888888"/>
              </a:buClr>
              <a:buSzPts val="1400"/>
              <a:buNone/>
              <a:defRPr sz="1400">
                <a:solidFill>
                  <a:srgbClr val="888888"/>
                </a:solidFill>
              </a:defRPr>
            </a:lvl5pPr>
            <a:lvl6pPr marL="2743200" lvl="5" indent="-228600" algn="l">
              <a:spcBef>
                <a:spcPts val="280"/>
              </a:spcBef>
              <a:spcAft>
                <a:spcPts val="0"/>
              </a:spcAft>
              <a:buClr>
                <a:srgbClr val="888888"/>
              </a:buClr>
              <a:buSzPts val="1400"/>
              <a:buNone/>
              <a:defRPr sz="1400">
                <a:solidFill>
                  <a:srgbClr val="888888"/>
                </a:solidFill>
              </a:defRPr>
            </a:lvl6pPr>
            <a:lvl7pPr marL="3200400" lvl="6" indent="-228600" algn="l">
              <a:spcBef>
                <a:spcPts val="280"/>
              </a:spcBef>
              <a:spcAft>
                <a:spcPts val="0"/>
              </a:spcAft>
              <a:buClr>
                <a:srgbClr val="888888"/>
              </a:buClr>
              <a:buSzPts val="1400"/>
              <a:buNone/>
              <a:defRPr sz="1400">
                <a:solidFill>
                  <a:srgbClr val="888888"/>
                </a:solidFill>
              </a:defRPr>
            </a:lvl7pPr>
            <a:lvl8pPr marL="3657600" lvl="7" indent="-228600" algn="l">
              <a:spcBef>
                <a:spcPts val="280"/>
              </a:spcBef>
              <a:spcAft>
                <a:spcPts val="0"/>
              </a:spcAft>
              <a:buClr>
                <a:srgbClr val="888888"/>
              </a:buClr>
              <a:buSzPts val="1400"/>
              <a:buNone/>
              <a:defRPr sz="1400">
                <a:solidFill>
                  <a:srgbClr val="888888"/>
                </a:solidFill>
              </a:defRPr>
            </a:lvl8pPr>
            <a:lvl9pPr marL="4114800" lvl="8" indent="-228600" algn="l">
              <a:spcBef>
                <a:spcPts val="280"/>
              </a:spcBef>
              <a:spcAft>
                <a:spcPts val="0"/>
              </a:spcAft>
              <a:buClr>
                <a:srgbClr val="888888"/>
              </a:buClr>
              <a:buSzPts val="1400"/>
              <a:buNone/>
              <a:defRPr sz="1400">
                <a:solidFill>
                  <a:srgbClr val="888888"/>
                </a:solidFill>
              </a:defRPr>
            </a:lvl9pPr>
          </a:lstStyle>
          <a:p>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matchingName="2 colum Layout">
  <p:cSld name="2 colum Layout">
    <p:spTree>
      <p:nvGrpSpPr>
        <p:cNvPr id="1" name="Shape 36"/>
        <p:cNvGrpSpPr/>
        <p:nvPr/>
      </p:nvGrpSpPr>
      <p:grpSpPr>
        <a:xfrm>
          <a:off x="0" y="0"/>
          <a:ext cx="0" cy="0"/>
          <a:chOff x="0" y="0"/>
          <a:chExt cx="0" cy="0"/>
        </a:xfrm>
      </p:grpSpPr>
      <p:sp>
        <p:nvSpPr>
          <p:cNvPr id="37" name="Google Shape;37;p34"/>
          <p:cNvSpPr txBox="1">
            <a:spLocks noGrp="1"/>
          </p:cNvSpPr>
          <p:nvPr>
            <p:ph type="title"/>
          </p:nvPr>
        </p:nvSpPr>
        <p:spPr>
          <a:xfrm>
            <a:off x="431540" y="476672"/>
            <a:ext cx="8243888" cy="48895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38" name="Google Shape;38;p34"/>
          <p:cNvSpPr txBox="1">
            <a:spLocks noGrp="1"/>
          </p:cNvSpPr>
          <p:nvPr>
            <p:ph type="body" idx="1"/>
          </p:nvPr>
        </p:nvSpPr>
        <p:spPr>
          <a:xfrm>
            <a:off x="467544" y="1268760"/>
            <a:ext cx="3996444" cy="5004556"/>
          </a:xfrm>
          <a:prstGeom prst="rect">
            <a:avLst/>
          </a:prstGeom>
          <a:noFill/>
          <a:ln>
            <a:noFill/>
          </a:ln>
        </p:spPr>
        <p:txBody>
          <a:bodyPr spcFirstLastPara="1" wrap="square" lIns="91425" tIns="45700" rIns="91425" bIns="45700" anchor="t" anchorCtr="0">
            <a:noAutofit/>
          </a:bodyPr>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39" name="Google Shape;39;p34"/>
          <p:cNvSpPr txBox="1">
            <a:spLocks noGrp="1"/>
          </p:cNvSpPr>
          <p:nvPr>
            <p:ph type="body" idx="2"/>
          </p:nvPr>
        </p:nvSpPr>
        <p:spPr>
          <a:xfrm>
            <a:off x="4752020" y="1304764"/>
            <a:ext cx="3996444" cy="4968552"/>
          </a:xfrm>
          <a:prstGeom prst="rect">
            <a:avLst/>
          </a:prstGeom>
          <a:noFill/>
          <a:ln>
            <a:noFill/>
          </a:ln>
        </p:spPr>
        <p:txBody>
          <a:bodyPr spcFirstLastPara="1" wrap="square" lIns="91425" tIns="45700" rIns="91425" bIns="45700" anchor="t" anchorCtr="0">
            <a:noAutofit/>
          </a:bodyPr>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40"/>
        <p:cNvGrpSpPr/>
        <p:nvPr/>
      </p:nvGrpSpPr>
      <p:grpSpPr>
        <a:xfrm>
          <a:off x="0" y="0"/>
          <a:ext cx="0" cy="0"/>
          <a:chOff x="0" y="0"/>
          <a:chExt cx="0" cy="0"/>
        </a:xfrm>
      </p:grpSpPr>
      <p:sp>
        <p:nvSpPr>
          <p:cNvPr id="41" name="Google Shape;41;p35"/>
          <p:cNvSpPr txBox="1">
            <a:spLocks noGrp="1"/>
          </p:cNvSpPr>
          <p:nvPr>
            <p:ph type="title"/>
          </p:nvPr>
        </p:nvSpPr>
        <p:spPr>
          <a:xfrm>
            <a:off x="431800" y="1233488"/>
            <a:ext cx="8243888" cy="48895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42" name="Google Shape;42;p35"/>
          <p:cNvSpPr txBox="1">
            <a:spLocks noGrp="1"/>
          </p:cNvSpPr>
          <p:nvPr>
            <p:ph type="body" idx="1"/>
          </p:nvPr>
        </p:nvSpPr>
        <p:spPr>
          <a:xfrm>
            <a:off x="457200" y="1637110"/>
            <a:ext cx="4040188" cy="639762"/>
          </a:xfrm>
          <a:prstGeom prst="rect">
            <a:avLst/>
          </a:prstGeom>
          <a:noFill/>
          <a:ln>
            <a:noFill/>
          </a:ln>
        </p:spPr>
        <p:txBody>
          <a:bodyPr spcFirstLastPara="1" wrap="square" lIns="91425" tIns="45700" rIns="91425" bIns="45700" anchor="b" anchorCtr="0">
            <a:noAutofit/>
          </a:bodyPr>
          <a:lstStyle>
            <a:lvl1pPr marL="457200" lvl="0" indent="-228600" algn="l">
              <a:spcBef>
                <a:spcPts val="480"/>
              </a:spcBef>
              <a:spcAft>
                <a:spcPts val="0"/>
              </a:spcAft>
              <a:buClr>
                <a:schemeClr val="dk1"/>
              </a:buClr>
              <a:buSzPts val="2400"/>
              <a:buNone/>
              <a:defRPr sz="2400" b="1"/>
            </a:lvl1pPr>
            <a:lvl2pPr marL="914400" lvl="1" indent="-228600" algn="l">
              <a:spcBef>
                <a:spcPts val="400"/>
              </a:spcBef>
              <a:spcAft>
                <a:spcPts val="0"/>
              </a:spcAft>
              <a:buClr>
                <a:schemeClr val="dk1"/>
              </a:buClr>
              <a:buSzPts val="2000"/>
              <a:buNone/>
              <a:defRPr sz="2000" b="1"/>
            </a:lvl2pPr>
            <a:lvl3pPr marL="1371600" lvl="2" indent="-228600" algn="l">
              <a:spcBef>
                <a:spcPts val="360"/>
              </a:spcBef>
              <a:spcAft>
                <a:spcPts val="0"/>
              </a:spcAft>
              <a:buClr>
                <a:schemeClr val="dk1"/>
              </a:buClr>
              <a:buSzPts val="1800"/>
              <a:buNone/>
              <a:defRPr sz="1800" b="1"/>
            </a:lvl3pPr>
            <a:lvl4pPr marL="1828800" lvl="3" indent="-228600" algn="l">
              <a:spcBef>
                <a:spcPts val="320"/>
              </a:spcBef>
              <a:spcAft>
                <a:spcPts val="0"/>
              </a:spcAft>
              <a:buClr>
                <a:schemeClr val="dk1"/>
              </a:buClr>
              <a:buSzPts val="1600"/>
              <a:buNone/>
              <a:defRPr sz="1600" b="1"/>
            </a:lvl4pPr>
            <a:lvl5pPr marL="2286000" lvl="4" indent="-228600" algn="l">
              <a:spcBef>
                <a:spcPts val="320"/>
              </a:spcBef>
              <a:spcAft>
                <a:spcPts val="0"/>
              </a:spcAft>
              <a:buClr>
                <a:schemeClr val="dk1"/>
              </a:buClr>
              <a:buSzPts val="1600"/>
              <a:buNone/>
              <a:defRPr sz="1600" b="1"/>
            </a:lvl5pPr>
            <a:lvl6pPr marL="2743200" lvl="5" indent="-228600" algn="l">
              <a:spcBef>
                <a:spcPts val="320"/>
              </a:spcBef>
              <a:spcAft>
                <a:spcPts val="0"/>
              </a:spcAft>
              <a:buClr>
                <a:schemeClr val="dk1"/>
              </a:buClr>
              <a:buSzPts val="1600"/>
              <a:buNone/>
              <a:defRPr sz="1600" b="1"/>
            </a:lvl6pPr>
            <a:lvl7pPr marL="3200400" lvl="6" indent="-228600" algn="l">
              <a:spcBef>
                <a:spcPts val="320"/>
              </a:spcBef>
              <a:spcAft>
                <a:spcPts val="0"/>
              </a:spcAft>
              <a:buClr>
                <a:schemeClr val="dk1"/>
              </a:buClr>
              <a:buSzPts val="1600"/>
              <a:buNone/>
              <a:defRPr sz="1600" b="1"/>
            </a:lvl7pPr>
            <a:lvl8pPr marL="3657600" lvl="7" indent="-228600" algn="l">
              <a:spcBef>
                <a:spcPts val="320"/>
              </a:spcBef>
              <a:spcAft>
                <a:spcPts val="0"/>
              </a:spcAft>
              <a:buClr>
                <a:schemeClr val="dk1"/>
              </a:buClr>
              <a:buSzPts val="1600"/>
              <a:buNone/>
              <a:defRPr sz="1600" b="1"/>
            </a:lvl8pPr>
            <a:lvl9pPr marL="4114800" lvl="8" indent="-228600" algn="l">
              <a:spcBef>
                <a:spcPts val="320"/>
              </a:spcBef>
              <a:spcAft>
                <a:spcPts val="0"/>
              </a:spcAft>
              <a:buClr>
                <a:schemeClr val="dk1"/>
              </a:buClr>
              <a:buSzPts val="1600"/>
              <a:buNone/>
              <a:defRPr sz="1600" b="1"/>
            </a:lvl9pPr>
          </a:lstStyle>
          <a:p>
            <a:endParaRPr/>
          </a:p>
        </p:txBody>
      </p:sp>
      <p:sp>
        <p:nvSpPr>
          <p:cNvPr id="43" name="Google Shape;43;p35"/>
          <p:cNvSpPr txBox="1">
            <a:spLocks noGrp="1"/>
          </p:cNvSpPr>
          <p:nvPr>
            <p:ph type="body" idx="2"/>
          </p:nvPr>
        </p:nvSpPr>
        <p:spPr>
          <a:xfrm>
            <a:off x="457200" y="2420888"/>
            <a:ext cx="4040188" cy="3657600"/>
          </a:xfrm>
          <a:prstGeom prst="rect">
            <a:avLst/>
          </a:prstGeom>
          <a:noFill/>
          <a:ln>
            <a:noFill/>
          </a:ln>
        </p:spPr>
        <p:txBody>
          <a:bodyPr spcFirstLastPara="1" wrap="square" lIns="91425" tIns="45700" rIns="91425" bIns="45700" anchor="t" anchorCtr="0">
            <a:noAutofit/>
          </a:bodyPr>
          <a:lstStyle>
            <a:lvl1pPr marL="457200" lvl="0" indent="-381000" algn="l">
              <a:spcBef>
                <a:spcPts val="480"/>
              </a:spcBef>
              <a:spcAft>
                <a:spcPts val="0"/>
              </a:spcAft>
              <a:buClr>
                <a:schemeClr val="dk1"/>
              </a:buClr>
              <a:buSzPts val="2400"/>
              <a:buChar char="•"/>
              <a:defRPr sz="2400"/>
            </a:lvl1pPr>
            <a:lvl2pPr marL="914400" lvl="1" indent="-355600" algn="l">
              <a:spcBef>
                <a:spcPts val="400"/>
              </a:spcBef>
              <a:spcAft>
                <a:spcPts val="0"/>
              </a:spcAft>
              <a:buClr>
                <a:schemeClr val="dk1"/>
              </a:buClr>
              <a:buSzPts val="2000"/>
              <a:buChar char="–"/>
              <a:defRPr sz="2000"/>
            </a:lvl2pPr>
            <a:lvl3pPr marL="1371600" lvl="2" indent="-342900" algn="l">
              <a:spcBef>
                <a:spcPts val="360"/>
              </a:spcBef>
              <a:spcAft>
                <a:spcPts val="0"/>
              </a:spcAft>
              <a:buClr>
                <a:schemeClr val="dk1"/>
              </a:buClr>
              <a:buSzPts val="1800"/>
              <a:buChar char="•"/>
              <a:defRPr sz="1800"/>
            </a:lvl3pPr>
            <a:lvl4pPr marL="1828800" lvl="3" indent="-330200" algn="l">
              <a:spcBef>
                <a:spcPts val="320"/>
              </a:spcBef>
              <a:spcAft>
                <a:spcPts val="0"/>
              </a:spcAft>
              <a:buClr>
                <a:schemeClr val="dk1"/>
              </a:buClr>
              <a:buSzPts val="1600"/>
              <a:buChar char="–"/>
              <a:defRPr sz="1600"/>
            </a:lvl4pPr>
            <a:lvl5pPr marL="2286000" lvl="4" indent="-330200" algn="l">
              <a:spcBef>
                <a:spcPts val="320"/>
              </a:spcBef>
              <a:spcAft>
                <a:spcPts val="0"/>
              </a:spcAft>
              <a:buClr>
                <a:schemeClr val="dk1"/>
              </a:buClr>
              <a:buSzPts val="1600"/>
              <a:buChar char="»"/>
              <a:defRPr sz="1600"/>
            </a:lvl5pPr>
            <a:lvl6pPr marL="2743200" lvl="5" indent="-330200" algn="l">
              <a:spcBef>
                <a:spcPts val="320"/>
              </a:spcBef>
              <a:spcAft>
                <a:spcPts val="0"/>
              </a:spcAft>
              <a:buClr>
                <a:schemeClr val="dk1"/>
              </a:buClr>
              <a:buSzPts val="1600"/>
              <a:buChar char="•"/>
              <a:defRPr sz="1600"/>
            </a:lvl6pPr>
            <a:lvl7pPr marL="3200400" lvl="6" indent="-330200" algn="l">
              <a:spcBef>
                <a:spcPts val="320"/>
              </a:spcBef>
              <a:spcAft>
                <a:spcPts val="0"/>
              </a:spcAft>
              <a:buClr>
                <a:schemeClr val="dk1"/>
              </a:buClr>
              <a:buSzPts val="1600"/>
              <a:buChar char="•"/>
              <a:defRPr sz="1600"/>
            </a:lvl7pPr>
            <a:lvl8pPr marL="3657600" lvl="7" indent="-330200" algn="l">
              <a:spcBef>
                <a:spcPts val="320"/>
              </a:spcBef>
              <a:spcAft>
                <a:spcPts val="0"/>
              </a:spcAft>
              <a:buClr>
                <a:schemeClr val="dk1"/>
              </a:buClr>
              <a:buSzPts val="1600"/>
              <a:buChar char="•"/>
              <a:defRPr sz="1600"/>
            </a:lvl8pPr>
            <a:lvl9pPr marL="4114800" lvl="8" indent="-330200" algn="l">
              <a:spcBef>
                <a:spcPts val="320"/>
              </a:spcBef>
              <a:spcAft>
                <a:spcPts val="0"/>
              </a:spcAft>
              <a:buClr>
                <a:schemeClr val="dk1"/>
              </a:buClr>
              <a:buSzPts val="1600"/>
              <a:buChar char="•"/>
              <a:defRPr sz="1600"/>
            </a:lvl9pPr>
          </a:lstStyle>
          <a:p>
            <a:endParaRPr/>
          </a:p>
        </p:txBody>
      </p:sp>
      <p:sp>
        <p:nvSpPr>
          <p:cNvPr id="44" name="Google Shape;44;p35"/>
          <p:cNvSpPr txBox="1">
            <a:spLocks noGrp="1"/>
          </p:cNvSpPr>
          <p:nvPr>
            <p:ph type="body" idx="3"/>
          </p:nvPr>
        </p:nvSpPr>
        <p:spPr>
          <a:xfrm>
            <a:off x="4645025" y="1637110"/>
            <a:ext cx="4041775" cy="639762"/>
          </a:xfrm>
          <a:prstGeom prst="rect">
            <a:avLst/>
          </a:prstGeom>
          <a:noFill/>
          <a:ln>
            <a:noFill/>
          </a:ln>
        </p:spPr>
        <p:txBody>
          <a:bodyPr spcFirstLastPara="1" wrap="square" lIns="91425" tIns="45700" rIns="91425" bIns="45700" anchor="b" anchorCtr="0">
            <a:noAutofit/>
          </a:bodyPr>
          <a:lstStyle>
            <a:lvl1pPr marL="457200" lvl="0" indent="-228600" algn="l">
              <a:spcBef>
                <a:spcPts val="480"/>
              </a:spcBef>
              <a:spcAft>
                <a:spcPts val="0"/>
              </a:spcAft>
              <a:buClr>
                <a:schemeClr val="dk1"/>
              </a:buClr>
              <a:buSzPts val="2400"/>
              <a:buNone/>
              <a:defRPr sz="2400" b="1"/>
            </a:lvl1pPr>
            <a:lvl2pPr marL="914400" lvl="1" indent="-228600" algn="l">
              <a:spcBef>
                <a:spcPts val="400"/>
              </a:spcBef>
              <a:spcAft>
                <a:spcPts val="0"/>
              </a:spcAft>
              <a:buClr>
                <a:schemeClr val="dk1"/>
              </a:buClr>
              <a:buSzPts val="2000"/>
              <a:buNone/>
              <a:defRPr sz="2000" b="1"/>
            </a:lvl2pPr>
            <a:lvl3pPr marL="1371600" lvl="2" indent="-228600" algn="l">
              <a:spcBef>
                <a:spcPts val="360"/>
              </a:spcBef>
              <a:spcAft>
                <a:spcPts val="0"/>
              </a:spcAft>
              <a:buClr>
                <a:schemeClr val="dk1"/>
              </a:buClr>
              <a:buSzPts val="1800"/>
              <a:buNone/>
              <a:defRPr sz="1800" b="1"/>
            </a:lvl3pPr>
            <a:lvl4pPr marL="1828800" lvl="3" indent="-228600" algn="l">
              <a:spcBef>
                <a:spcPts val="320"/>
              </a:spcBef>
              <a:spcAft>
                <a:spcPts val="0"/>
              </a:spcAft>
              <a:buClr>
                <a:schemeClr val="dk1"/>
              </a:buClr>
              <a:buSzPts val="1600"/>
              <a:buNone/>
              <a:defRPr sz="1600" b="1"/>
            </a:lvl4pPr>
            <a:lvl5pPr marL="2286000" lvl="4" indent="-228600" algn="l">
              <a:spcBef>
                <a:spcPts val="320"/>
              </a:spcBef>
              <a:spcAft>
                <a:spcPts val="0"/>
              </a:spcAft>
              <a:buClr>
                <a:schemeClr val="dk1"/>
              </a:buClr>
              <a:buSzPts val="1600"/>
              <a:buNone/>
              <a:defRPr sz="1600" b="1"/>
            </a:lvl5pPr>
            <a:lvl6pPr marL="2743200" lvl="5" indent="-228600" algn="l">
              <a:spcBef>
                <a:spcPts val="320"/>
              </a:spcBef>
              <a:spcAft>
                <a:spcPts val="0"/>
              </a:spcAft>
              <a:buClr>
                <a:schemeClr val="dk1"/>
              </a:buClr>
              <a:buSzPts val="1600"/>
              <a:buNone/>
              <a:defRPr sz="1600" b="1"/>
            </a:lvl6pPr>
            <a:lvl7pPr marL="3200400" lvl="6" indent="-228600" algn="l">
              <a:spcBef>
                <a:spcPts val="320"/>
              </a:spcBef>
              <a:spcAft>
                <a:spcPts val="0"/>
              </a:spcAft>
              <a:buClr>
                <a:schemeClr val="dk1"/>
              </a:buClr>
              <a:buSzPts val="1600"/>
              <a:buNone/>
              <a:defRPr sz="1600" b="1"/>
            </a:lvl7pPr>
            <a:lvl8pPr marL="3657600" lvl="7" indent="-228600" algn="l">
              <a:spcBef>
                <a:spcPts val="320"/>
              </a:spcBef>
              <a:spcAft>
                <a:spcPts val="0"/>
              </a:spcAft>
              <a:buClr>
                <a:schemeClr val="dk1"/>
              </a:buClr>
              <a:buSzPts val="1600"/>
              <a:buNone/>
              <a:defRPr sz="1600" b="1"/>
            </a:lvl8pPr>
            <a:lvl9pPr marL="4114800" lvl="8" indent="-228600" algn="l">
              <a:spcBef>
                <a:spcPts val="320"/>
              </a:spcBef>
              <a:spcAft>
                <a:spcPts val="0"/>
              </a:spcAft>
              <a:buClr>
                <a:schemeClr val="dk1"/>
              </a:buClr>
              <a:buSzPts val="1600"/>
              <a:buNone/>
              <a:defRPr sz="1600" b="1"/>
            </a:lvl9pPr>
          </a:lstStyle>
          <a:p>
            <a:endParaRPr/>
          </a:p>
        </p:txBody>
      </p:sp>
      <p:sp>
        <p:nvSpPr>
          <p:cNvPr id="45" name="Google Shape;45;p35"/>
          <p:cNvSpPr txBox="1">
            <a:spLocks noGrp="1"/>
          </p:cNvSpPr>
          <p:nvPr>
            <p:ph type="body" idx="4"/>
          </p:nvPr>
        </p:nvSpPr>
        <p:spPr>
          <a:xfrm>
            <a:off x="4645025" y="2399692"/>
            <a:ext cx="4041775" cy="3657600"/>
          </a:xfrm>
          <a:prstGeom prst="rect">
            <a:avLst/>
          </a:prstGeom>
          <a:noFill/>
          <a:ln>
            <a:noFill/>
          </a:ln>
        </p:spPr>
        <p:txBody>
          <a:bodyPr spcFirstLastPara="1" wrap="square" lIns="91425" tIns="45700" rIns="91425" bIns="45700" anchor="t" anchorCtr="0">
            <a:noAutofit/>
          </a:bodyPr>
          <a:lstStyle>
            <a:lvl1pPr marL="457200" lvl="0" indent="-381000" algn="l">
              <a:spcBef>
                <a:spcPts val="480"/>
              </a:spcBef>
              <a:spcAft>
                <a:spcPts val="0"/>
              </a:spcAft>
              <a:buClr>
                <a:schemeClr val="dk1"/>
              </a:buClr>
              <a:buSzPts val="2400"/>
              <a:buChar char="•"/>
              <a:defRPr sz="2400"/>
            </a:lvl1pPr>
            <a:lvl2pPr marL="914400" lvl="1" indent="-355600" algn="l">
              <a:spcBef>
                <a:spcPts val="400"/>
              </a:spcBef>
              <a:spcAft>
                <a:spcPts val="0"/>
              </a:spcAft>
              <a:buClr>
                <a:schemeClr val="dk1"/>
              </a:buClr>
              <a:buSzPts val="2000"/>
              <a:buChar char="–"/>
              <a:defRPr sz="2000"/>
            </a:lvl2pPr>
            <a:lvl3pPr marL="1371600" lvl="2" indent="-342900" algn="l">
              <a:spcBef>
                <a:spcPts val="360"/>
              </a:spcBef>
              <a:spcAft>
                <a:spcPts val="0"/>
              </a:spcAft>
              <a:buClr>
                <a:schemeClr val="dk1"/>
              </a:buClr>
              <a:buSzPts val="1800"/>
              <a:buChar char="•"/>
              <a:defRPr sz="1800"/>
            </a:lvl3pPr>
            <a:lvl4pPr marL="1828800" lvl="3" indent="-330200" algn="l">
              <a:spcBef>
                <a:spcPts val="320"/>
              </a:spcBef>
              <a:spcAft>
                <a:spcPts val="0"/>
              </a:spcAft>
              <a:buClr>
                <a:schemeClr val="dk1"/>
              </a:buClr>
              <a:buSzPts val="1600"/>
              <a:buChar char="–"/>
              <a:defRPr sz="1600"/>
            </a:lvl4pPr>
            <a:lvl5pPr marL="2286000" lvl="4" indent="-330200" algn="l">
              <a:spcBef>
                <a:spcPts val="320"/>
              </a:spcBef>
              <a:spcAft>
                <a:spcPts val="0"/>
              </a:spcAft>
              <a:buClr>
                <a:schemeClr val="dk1"/>
              </a:buClr>
              <a:buSzPts val="1600"/>
              <a:buChar char="»"/>
              <a:defRPr sz="1600"/>
            </a:lvl5pPr>
            <a:lvl6pPr marL="2743200" lvl="5" indent="-330200" algn="l">
              <a:spcBef>
                <a:spcPts val="320"/>
              </a:spcBef>
              <a:spcAft>
                <a:spcPts val="0"/>
              </a:spcAft>
              <a:buClr>
                <a:schemeClr val="dk1"/>
              </a:buClr>
              <a:buSzPts val="1600"/>
              <a:buChar char="•"/>
              <a:defRPr sz="1600"/>
            </a:lvl6pPr>
            <a:lvl7pPr marL="3200400" lvl="6" indent="-330200" algn="l">
              <a:spcBef>
                <a:spcPts val="320"/>
              </a:spcBef>
              <a:spcAft>
                <a:spcPts val="0"/>
              </a:spcAft>
              <a:buClr>
                <a:schemeClr val="dk1"/>
              </a:buClr>
              <a:buSzPts val="1600"/>
              <a:buChar char="•"/>
              <a:defRPr sz="1600"/>
            </a:lvl7pPr>
            <a:lvl8pPr marL="3657600" lvl="7" indent="-330200" algn="l">
              <a:spcBef>
                <a:spcPts val="320"/>
              </a:spcBef>
              <a:spcAft>
                <a:spcPts val="0"/>
              </a:spcAft>
              <a:buClr>
                <a:schemeClr val="dk1"/>
              </a:buClr>
              <a:buSzPts val="1600"/>
              <a:buChar char="•"/>
              <a:defRPr sz="1600"/>
            </a:lvl8pPr>
            <a:lvl9pPr marL="4114800" lvl="8" indent="-330200" algn="l">
              <a:spcBef>
                <a:spcPts val="320"/>
              </a:spcBef>
              <a:spcAft>
                <a:spcPts val="0"/>
              </a:spcAft>
              <a:buClr>
                <a:schemeClr val="dk1"/>
              </a:buClr>
              <a:buSzPts val="1600"/>
              <a:buChar char="•"/>
              <a:defRPr sz="1600"/>
            </a:lvl9pPr>
          </a:lstStyle>
          <a:p>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6"/>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1.xml"/><Relationship Id="rId13" Type="http://schemas.openxmlformats.org/officeDocument/2006/relationships/theme" Target="../theme/theme2.xml"/><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slideLayout" Target="../slideLayouts/slideLayout25.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0" Type="http://schemas.openxmlformats.org/officeDocument/2006/relationships/slideLayout" Target="../slideLayouts/slideLayout23.xml"/><Relationship Id="rId4" Type="http://schemas.openxmlformats.org/officeDocument/2006/relationships/slideLayout" Target="../slideLayouts/slideLayout17.xml"/><Relationship Id="rId9"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Google Shape;10;p27"/>
          <p:cNvSpPr txBox="1">
            <a:spLocks noGrp="1"/>
          </p:cNvSpPr>
          <p:nvPr>
            <p:ph type="body" idx="1"/>
          </p:nvPr>
        </p:nvSpPr>
        <p:spPr>
          <a:xfrm>
            <a:off x="457200" y="1808163"/>
            <a:ext cx="8229600" cy="4318000"/>
          </a:xfrm>
          <a:prstGeom prst="rect">
            <a:avLst/>
          </a:prstGeom>
          <a:noFill/>
          <a:ln>
            <a:noFill/>
          </a:ln>
        </p:spPr>
        <p:txBody>
          <a:bodyPr spcFirstLastPara="1" wrap="square" lIns="91425" tIns="45700" rIns="91425" bIns="45700" anchor="t" anchorCtr="0">
            <a:noAutofit/>
          </a:bodyPr>
          <a:lstStyle>
            <a:lvl1pPr marL="457200" marR="0" lvl="0"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1pPr>
            <a:lvl2pPr marL="914400" marR="0" lvl="1"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2pPr>
            <a:lvl3pPr marL="1371600" marR="0" lvl="2"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3pPr>
            <a:lvl4pPr marL="1828800" marR="0" lvl="3"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4pPr>
            <a:lvl5pPr marL="2286000" marR="0" lvl="4"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9pPr>
          </a:lstStyle>
          <a:p>
            <a:endParaRPr/>
          </a:p>
        </p:txBody>
      </p:sp>
      <p:sp>
        <p:nvSpPr>
          <p:cNvPr id="11" name="Google Shape;11;p27"/>
          <p:cNvSpPr/>
          <p:nvPr/>
        </p:nvSpPr>
        <p:spPr>
          <a:xfrm>
            <a:off x="933450" y="368300"/>
            <a:ext cx="8020050" cy="576263"/>
          </a:xfrm>
          <a:prstGeom prst="rect">
            <a:avLst/>
          </a:prstGeom>
          <a:gradFill>
            <a:gsLst>
              <a:gs pos="0">
                <a:srgbClr val="66A7CF"/>
              </a:gs>
              <a:gs pos="60000">
                <a:schemeClr val="lt1"/>
              </a:gs>
              <a:gs pos="99000">
                <a:schemeClr val="lt1"/>
              </a:gs>
              <a:gs pos="100000">
                <a:schemeClr val="lt1"/>
              </a:gs>
            </a:gsLst>
            <a:lin ang="0" scaled="0"/>
          </a:gradFill>
          <a:ln>
            <a:noFill/>
          </a:ln>
        </p:spPr>
        <p:txBody>
          <a:bodyPr spcFirstLastPara="1" wrap="square" lIns="91425" tIns="45700" rIns="91425" bIns="45700" anchor="ctr" anchorCtr="0">
            <a:noAutofit/>
          </a:bodyPr>
          <a:lstStyle/>
          <a:p>
            <a:pPr marL="0" marR="0" lvl="0" indent="0" algn="l" rtl="0">
              <a:spcBef>
                <a:spcPts val="0"/>
              </a:spcBef>
              <a:spcAft>
                <a:spcPts val="0"/>
              </a:spcAft>
              <a:buNone/>
            </a:pPr>
            <a:r>
              <a:rPr lang="en-US" sz="2600" b="0" i="0" u="none" strike="noStrike" cap="none" dirty="0">
                <a:solidFill>
                  <a:srgbClr val="000000"/>
                </a:solidFill>
                <a:latin typeface="Arial"/>
                <a:ea typeface="Arial"/>
                <a:cs typeface="Arial"/>
                <a:sym typeface="Arial"/>
              </a:rPr>
              <a:t>Center for Community Inclusion &amp; Disability Studies</a:t>
            </a:r>
            <a:endParaRPr dirty="0"/>
          </a:p>
        </p:txBody>
      </p:sp>
      <p:sp>
        <p:nvSpPr>
          <p:cNvPr id="12" name="Google Shape;12;p27"/>
          <p:cNvSpPr/>
          <p:nvPr/>
        </p:nvSpPr>
        <p:spPr>
          <a:xfrm>
            <a:off x="935038" y="163513"/>
            <a:ext cx="7980362" cy="171450"/>
          </a:xfrm>
          <a:prstGeom prst="rect">
            <a:avLst/>
          </a:prstGeom>
          <a:gradFill>
            <a:gsLst>
              <a:gs pos="0">
                <a:srgbClr val="001934"/>
              </a:gs>
              <a:gs pos="60000">
                <a:schemeClr val="lt1"/>
              </a:gs>
              <a:gs pos="99000">
                <a:schemeClr val="lt1"/>
              </a:gs>
              <a:gs pos="100000">
                <a:schemeClr val="lt1"/>
              </a:gs>
            </a:gsLst>
            <a:lin ang="0" scaled="0"/>
          </a:gra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dirty="0">
              <a:solidFill>
                <a:schemeClr val="lt1"/>
              </a:solidFill>
              <a:latin typeface="Calibri"/>
              <a:ea typeface="Calibri"/>
              <a:cs typeface="Calibri"/>
              <a:sym typeface="Calibri"/>
            </a:endParaRPr>
          </a:p>
        </p:txBody>
      </p:sp>
      <p:sp>
        <p:nvSpPr>
          <p:cNvPr id="13" name="Google Shape;13;p27"/>
          <p:cNvSpPr txBox="1">
            <a:spLocks noGrp="1"/>
          </p:cNvSpPr>
          <p:nvPr>
            <p:ph type="title"/>
          </p:nvPr>
        </p:nvSpPr>
        <p:spPr>
          <a:xfrm>
            <a:off x="431800" y="1233488"/>
            <a:ext cx="8243888" cy="488950"/>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3600" b="0" i="0" u="none" strike="noStrike" cap="none">
                <a:solidFill>
                  <a:schemeClr val="dk1"/>
                </a:solidFill>
                <a:latin typeface="Arial"/>
                <a:ea typeface="Arial"/>
                <a:cs typeface="Arial"/>
                <a:sym typeface="Arial"/>
              </a:defRPr>
            </a:lvl1pPr>
            <a:lvl2pPr marR="0" lvl="1" algn="ctr" rtl="0">
              <a:spcBef>
                <a:spcPts val="0"/>
              </a:spcBef>
              <a:spcAft>
                <a:spcPts val="0"/>
              </a:spcAft>
              <a:buSzPts val="1400"/>
              <a:buNone/>
              <a:defRPr sz="3600" b="0" i="0" u="none" strike="noStrike" cap="none">
                <a:solidFill>
                  <a:schemeClr val="dk1"/>
                </a:solidFill>
                <a:latin typeface="Arial"/>
                <a:ea typeface="Arial"/>
                <a:cs typeface="Arial"/>
                <a:sym typeface="Arial"/>
              </a:defRPr>
            </a:lvl2pPr>
            <a:lvl3pPr marR="0" lvl="2" algn="ctr" rtl="0">
              <a:spcBef>
                <a:spcPts val="0"/>
              </a:spcBef>
              <a:spcAft>
                <a:spcPts val="0"/>
              </a:spcAft>
              <a:buSzPts val="1400"/>
              <a:buNone/>
              <a:defRPr sz="3600" b="0" i="0" u="none" strike="noStrike" cap="none">
                <a:solidFill>
                  <a:schemeClr val="dk1"/>
                </a:solidFill>
                <a:latin typeface="Arial"/>
                <a:ea typeface="Arial"/>
                <a:cs typeface="Arial"/>
                <a:sym typeface="Arial"/>
              </a:defRPr>
            </a:lvl3pPr>
            <a:lvl4pPr marR="0" lvl="3" algn="ctr" rtl="0">
              <a:spcBef>
                <a:spcPts val="0"/>
              </a:spcBef>
              <a:spcAft>
                <a:spcPts val="0"/>
              </a:spcAft>
              <a:buSzPts val="1400"/>
              <a:buNone/>
              <a:defRPr sz="3600" b="0" i="0" u="none" strike="noStrike" cap="none">
                <a:solidFill>
                  <a:schemeClr val="dk1"/>
                </a:solidFill>
                <a:latin typeface="Arial"/>
                <a:ea typeface="Arial"/>
                <a:cs typeface="Arial"/>
                <a:sym typeface="Arial"/>
              </a:defRPr>
            </a:lvl4pPr>
            <a:lvl5pPr marR="0" lvl="4" algn="ctr" rtl="0">
              <a:spcBef>
                <a:spcPts val="0"/>
              </a:spcBef>
              <a:spcAft>
                <a:spcPts val="0"/>
              </a:spcAft>
              <a:buSzPts val="1400"/>
              <a:buNone/>
              <a:defRPr sz="3600" b="0" i="0" u="none" strike="noStrike" cap="none">
                <a:solidFill>
                  <a:schemeClr val="dk1"/>
                </a:solidFill>
                <a:latin typeface="Arial"/>
                <a:ea typeface="Arial"/>
                <a:cs typeface="Arial"/>
                <a:sym typeface="Arial"/>
              </a:defRPr>
            </a:lvl5pPr>
            <a:lvl6pPr marR="0" lvl="5" algn="ctr" rtl="0">
              <a:spcBef>
                <a:spcPts val="0"/>
              </a:spcBef>
              <a:spcAft>
                <a:spcPts val="0"/>
              </a:spcAft>
              <a:buSzPts val="1400"/>
              <a:buNone/>
              <a:defRPr sz="3600" b="0" i="0" u="none" strike="noStrike" cap="none">
                <a:solidFill>
                  <a:schemeClr val="dk1"/>
                </a:solidFill>
                <a:latin typeface="Arial"/>
                <a:ea typeface="Arial"/>
                <a:cs typeface="Arial"/>
                <a:sym typeface="Arial"/>
              </a:defRPr>
            </a:lvl6pPr>
            <a:lvl7pPr marR="0" lvl="6" algn="ctr" rtl="0">
              <a:spcBef>
                <a:spcPts val="0"/>
              </a:spcBef>
              <a:spcAft>
                <a:spcPts val="0"/>
              </a:spcAft>
              <a:buSzPts val="1400"/>
              <a:buNone/>
              <a:defRPr sz="3600" b="0" i="0" u="none" strike="noStrike" cap="none">
                <a:solidFill>
                  <a:schemeClr val="dk1"/>
                </a:solidFill>
                <a:latin typeface="Arial"/>
                <a:ea typeface="Arial"/>
                <a:cs typeface="Arial"/>
                <a:sym typeface="Arial"/>
              </a:defRPr>
            </a:lvl7pPr>
            <a:lvl8pPr marR="0" lvl="7" algn="ctr" rtl="0">
              <a:spcBef>
                <a:spcPts val="0"/>
              </a:spcBef>
              <a:spcAft>
                <a:spcPts val="0"/>
              </a:spcAft>
              <a:buSzPts val="1400"/>
              <a:buNone/>
              <a:defRPr sz="3600" b="0" i="0" u="none" strike="noStrike" cap="none">
                <a:solidFill>
                  <a:schemeClr val="dk1"/>
                </a:solidFill>
                <a:latin typeface="Arial"/>
                <a:ea typeface="Arial"/>
                <a:cs typeface="Arial"/>
                <a:sym typeface="Arial"/>
              </a:defRPr>
            </a:lvl8pPr>
            <a:lvl9pPr marR="0" lvl="8" algn="ctr" rtl="0">
              <a:spcBef>
                <a:spcPts val="0"/>
              </a:spcBef>
              <a:spcAft>
                <a:spcPts val="0"/>
              </a:spcAft>
              <a:buSzPts val="1400"/>
              <a:buNone/>
              <a:defRPr sz="3600" b="0" i="0" u="none" strike="noStrike" cap="none">
                <a:solidFill>
                  <a:schemeClr val="dk1"/>
                </a:solidFill>
                <a:latin typeface="Arial"/>
                <a:ea typeface="Arial"/>
                <a:cs typeface="Arial"/>
                <a:sym typeface="Arial"/>
              </a:defRPr>
            </a:lvl9pPr>
          </a:lstStyle>
          <a:p>
            <a:endParaRPr/>
          </a:p>
        </p:txBody>
      </p:sp>
      <p:pic>
        <p:nvPicPr>
          <p:cNvPr id="14" name="Google Shape;14;p27" descr="MAINE_crest2C_MAC.eps"/>
          <p:cNvPicPr preferRelativeResize="0"/>
          <p:nvPr/>
        </p:nvPicPr>
        <p:blipFill rotWithShape="1">
          <a:blip r:embed="rId15">
            <a:alphaModFix/>
          </a:blip>
          <a:srcRect/>
          <a:stretch/>
        </p:blipFill>
        <p:spPr>
          <a:xfrm>
            <a:off x="142875" y="138113"/>
            <a:ext cx="828675" cy="1106487"/>
          </a:xfrm>
          <a:prstGeom prst="rect">
            <a:avLst/>
          </a:prstGeom>
          <a:noFill/>
          <a:ln>
            <a:noFill/>
          </a:ln>
        </p:spPr>
      </p:pic>
      <p:sp>
        <p:nvSpPr>
          <p:cNvPr id="15" name="Google Shape;15;p27"/>
          <p:cNvSpPr txBox="1">
            <a:spLocks noGrp="1"/>
          </p:cNvSpPr>
          <p:nvPr>
            <p:ph type="ftr" idx="11"/>
          </p:nvPr>
        </p:nvSpPr>
        <p:spPr>
          <a:xfrm>
            <a:off x="3028950" y="6356350"/>
            <a:ext cx="3086100" cy="365125"/>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dirty="0"/>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61"/>
        <p:cNvGrpSpPr/>
        <p:nvPr/>
      </p:nvGrpSpPr>
      <p:grpSpPr>
        <a:xfrm>
          <a:off x="0" y="0"/>
          <a:ext cx="0" cy="0"/>
          <a:chOff x="0" y="0"/>
          <a:chExt cx="0" cy="0"/>
        </a:xfrm>
      </p:grpSpPr>
      <p:sp>
        <p:nvSpPr>
          <p:cNvPr id="62" name="Google Shape;62;p41"/>
          <p:cNvSpPr txBox="1">
            <a:spLocks noGrp="1"/>
          </p:cNvSpPr>
          <p:nvPr>
            <p:ph type="title"/>
          </p:nvPr>
        </p:nvSpPr>
        <p:spPr>
          <a:xfrm>
            <a:off x="628650" y="365125"/>
            <a:ext cx="7886700" cy="1325563"/>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63" name="Google Shape;63;p41"/>
          <p:cNvSpPr txBox="1">
            <a:spLocks noGrp="1"/>
          </p:cNvSpPr>
          <p:nvPr>
            <p:ph type="body" idx="1"/>
          </p:nvPr>
        </p:nvSpPr>
        <p:spPr>
          <a:xfrm>
            <a:off x="628650" y="1825625"/>
            <a:ext cx="7886700" cy="4351338"/>
          </a:xfrm>
          <a:prstGeom prst="rect">
            <a:avLst/>
          </a:prstGeom>
          <a:noFill/>
          <a:ln>
            <a:noFill/>
          </a:ln>
        </p:spPr>
        <p:txBody>
          <a:bodyPr spcFirstLastPara="1" wrap="square" lIns="91425" tIns="45700" rIns="91425" bIns="45700" anchor="t" anchorCtr="0">
            <a:normAutofit/>
          </a:bodyPr>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64" name="Google Shape;64;p41"/>
          <p:cNvSpPr txBox="1">
            <a:spLocks noGrp="1"/>
          </p:cNvSpPr>
          <p:nvPr>
            <p:ph type="dt" idx="10"/>
          </p:nvPr>
        </p:nvSpPr>
        <p:spPr>
          <a:xfrm>
            <a:off x="628650" y="6356350"/>
            <a:ext cx="2057400" cy="365125"/>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1200">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dirty="0"/>
          </a:p>
        </p:txBody>
      </p:sp>
      <p:sp>
        <p:nvSpPr>
          <p:cNvPr id="65" name="Google Shape;65;p41"/>
          <p:cNvSpPr txBox="1">
            <a:spLocks noGrp="1"/>
          </p:cNvSpPr>
          <p:nvPr>
            <p:ph type="ftr" idx="11"/>
          </p:nvPr>
        </p:nvSpPr>
        <p:spPr>
          <a:xfrm>
            <a:off x="3028950" y="6356350"/>
            <a:ext cx="3086100" cy="365125"/>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1200">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dirty="0"/>
          </a:p>
        </p:txBody>
      </p:sp>
      <p:sp>
        <p:nvSpPr>
          <p:cNvPr id="66" name="Google Shape;66;p41"/>
          <p:cNvSpPr txBox="1">
            <a:spLocks noGrp="1"/>
          </p:cNvSpPr>
          <p:nvPr>
            <p:ph type="sldNum" idx="12"/>
          </p:nvPr>
        </p:nvSpPr>
        <p:spPr>
          <a:xfrm>
            <a:off x="6457950" y="6356350"/>
            <a:ext cx="20574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spcAft>
                <a:spcPts val="0"/>
              </a:spcAft>
              <a:buNone/>
              <a:defRPr sz="1200">
                <a:solidFill>
                  <a:srgbClr val="888888"/>
                </a:solidFill>
                <a:latin typeface="Calibri"/>
                <a:ea typeface="Calibri"/>
                <a:cs typeface="Calibri"/>
                <a:sym typeface="Calibri"/>
              </a:defRPr>
            </a:lvl1pPr>
            <a:lvl2pPr marL="0" marR="0" lvl="1" indent="0" algn="r" rtl="0">
              <a:spcBef>
                <a:spcPts val="0"/>
              </a:spcBef>
              <a:spcAft>
                <a:spcPts val="0"/>
              </a:spcAft>
              <a:buNone/>
              <a:defRPr sz="1200">
                <a:solidFill>
                  <a:srgbClr val="888888"/>
                </a:solidFill>
                <a:latin typeface="Calibri"/>
                <a:ea typeface="Calibri"/>
                <a:cs typeface="Calibri"/>
                <a:sym typeface="Calibri"/>
              </a:defRPr>
            </a:lvl2pPr>
            <a:lvl3pPr marL="0" marR="0" lvl="2" indent="0" algn="r" rtl="0">
              <a:spcBef>
                <a:spcPts val="0"/>
              </a:spcBef>
              <a:spcAft>
                <a:spcPts val="0"/>
              </a:spcAft>
              <a:buNone/>
              <a:defRPr sz="1200">
                <a:solidFill>
                  <a:srgbClr val="888888"/>
                </a:solidFill>
                <a:latin typeface="Calibri"/>
                <a:ea typeface="Calibri"/>
                <a:cs typeface="Calibri"/>
                <a:sym typeface="Calibri"/>
              </a:defRPr>
            </a:lvl3pPr>
            <a:lvl4pPr marL="0" marR="0" lvl="3" indent="0" algn="r" rtl="0">
              <a:spcBef>
                <a:spcPts val="0"/>
              </a:spcBef>
              <a:spcAft>
                <a:spcPts val="0"/>
              </a:spcAft>
              <a:buNone/>
              <a:defRPr sz="1200">
                <a:solidFill>
                  <a:srgbClr val="888888"/>
                </a:solidFill>
                <a:latin typeface="Calibri"/>
                <a:ea typeface="Calibri"/>
                <a:cs typeface="Calibri"/>
                <a:sym typeface="Calibri"/>
              </a:defRPr>
            </a:lvl4pPr>
            <a:lvl5pPr marL="0" marR="0" lvl="4" indent="0" algn="r" rtl="0">
              <a:spcBef>
                <a:spcPts val="0"/>
              </a:spcBef>
              <a:spcAft>
                <a:spcPts val="0"/>
              </a:spcAft>
              <a:buNone/>
              <a:defRPr sz="1200">
                <a:solidFill>
                  <a:srgbClr val="888888"/>
                </a:solidFill>
                <a:latin typeface="Calibri"/>
                <a:ea typeface="Calibri"/>
                <a:cs typeface="Calibri"/>
                <a:sym typeface="Calibri"/>
              </a:defRPr>
            </a:lvl5pPr>
            <a:lvl6pPr marL="0" marR="0" lvl="5" indent="0" algn="r" rtl="0">
              <a:spcBef>
                <a:spcPts val="0"/>
              </a:spcBef>
              <a:spcAft>
                <a:spcPts val="0"/>
              </a:spcAft>
              <a:buNone/>
              <a:defRPr sz="1200">
                <a:solidFill>
                  <a:srgbClr val="888888"/>
                </a:solidFill>
                <a:latin typeface="Calibri"/>
                <a:ea typeface="Calibri"/>
                <a:cs typeface="Calibri"/>
                <a:sym typeface="Calibri"/>
              </a:defRPr>
            </a:lvl6pPr>
            <a:lvl7pPr marL="0" marR="0" lvl="6" indent="0" algn="r" rtl="0">
              <a:spcBef>
                <a:spcPts val="0"/>
              </a:spcBef>
              <a:spcAft>
                <a:spcPts val="0"/>
              </a:spcAft>
              <a:buNone/>
              <a:defRPr sz="1200">
                <a:solidFill>
                  <a:srgbClr val="888888"/>
                </a:solidFill>
                <a:latin typeface="Calibri"/>
                <a:ea typeface="Calibri"/>
                <a:cs typeface="Calibri"/>
                <a:sym typeface="Calibri"/>
              </a:defRPr>
            </a:lvl7pPr>
            <a:lvl8pPr marL="0" marR="0" lvl="7" indent="0" algn="r" rtl="0">
              <a:spcBef>
                <a:spcPts val="0"/>
              </a:spcBef>
              <a:spcAft>
                <a:spcPts val="0"/>
              </a:spcAft>
              <a:buNone/>
              <a:defRPr sz="1200">
                <a:solidFill>
                  <a:srgbClr val="888888"/>
                </a:solidFill>
                <a:latin typeface="Calibri"/>
                <a:ea typeface="Calibri"/>
                <a:cs typeface="Calibri"/>
                <a:sym typeface="Calibri"/>
              </a:defRPr>
            </a:lvl8pPr>
            <a:lvl9pPr marL="0" marR="0" lvl="8" indent="0" algn="r" rtl="0">
              <a:spcBef>
                <a:spcPts val="0"/>
              </a:spcBef>
              <a:spcAft>
                <a:spcPts val="0"/>
              </a:spcAft>
              <a:buNone/>
              <a:defRPr sz="1200">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dirty="0"/>
          </a:p>
        </p:txBody>
      </p:sp>
    </p:spTree>
  </p:cSld>
  <p:clrMap bg1="lt1" tx1="dk1" bg2="dk2" tx2="lt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 id="2147483674" r:id="rId12"/>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7.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www.maineparentcoalition.org/uploads/2/6/1/1/26115022/blueprint_for_effecitve_transition_-_final_updated_12.21.15.pdf"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43"/>
        <p:cNvGrpSpPr/>
        <p:nvPr/>
      </p:nvGrpSpPr>
      <p:grpSpPr>
        <a:xfrm>
          <a:off x="0" y="0"/>
          <a:ext cx="0" cy="0"/>
          <a:chOff x="0" y="0"/>
          <a:chExt cx="0" cy="0"/>
        </a:xfrm>
      </p:grpSpPr>
      <p:sp>
        <p:nvSpPr>
          <p:cNvPr id="144" name="Google Shape;144;p1"/>
          <p:cNvSpPr txBox="1">
            <a:spLocks noGrp="1"/>
          </p:cNvSpPr>
          <p:nvPr>
            <p:ph type="ctrTitle"/>
          </p:nvPr>
        </p:nvSpPr>
        <p:spPr>
          <a:xfrm>
            <a:off x="685800" y="2130425"/>
            <a:ext cx="7772400" cy="1470025"/>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US" dirty="0"/>
              <a:t>Introduction to the Family-Centered Transition Curriculum</a:t>
            </a:r>
            <a:endParaRPr dirty="0"/>
          </a:p>
        </p:txBody>
      </p:sp>
      <p:sp>
        <p:nvSpPr>
          <p:cNvPr id="145" name="Google Shape;145;p1"/>
          <p:cNvSpPr txBox="1">
            <a:spLocks noGrp="1"/>
          </p:cNvSpPr>
          <p:nvPr>
            <p:ph type="subTitle" idx="1"/>
          </p:nvPr>
        </p:nvSpPr>
        <p:spPr>
          <a:xfrm>
            <a:off x="788670" y="3886200"/>
            <a:ext cx="7669530" cy="1752600"/>
          </a:xfrm>
          <a:prstGeom prst="rect">
            <a:avLst/>
          </a:prstGeom>
          <a:noFill/>
          <a:ln>
            <a:noFill/>
          </a:ln>
        </p:spPr>
        <p:txBody>
          <a:bodyPr spcFirstLastPara="1" wrap="square" lIns="91425" tIns="45700" rIns="91425" bIns="45700" anchor="t" anchorCtr="0">
            <a:noAutofit/>
          </a:bodyPr>
          <a:lstStyle/>
          <a:p>
            <a:pPr marL="0" lvl="0" indent="0" algn="ctr" rtl="0">
              <a:spcBef>
                <a:spcPts val="0"/>
              </a:spcBef>
              <a:spcAft>
                <a:spcPts val="0"/>
              </a:spcAft>
              <a:buClr>
                <a:srgbClr val="888888"/>
              </a:buClr>
              <a:buSzPts val="2800"/>
              <a:buNone/>
            </a:pPr>
            <a:r>
              <a:rPr lang="en-US" dirty="0"/>
              <a:t>Co-authors:</a:t>
            </a:r>
            <a:endParaRPr dirty="0"/>
          </a:p>
          <a:p>
            <a:pPr marL="0" lvl="0" indent="0" algn="ctr" rtl="0">
              <a:spcBef>
                <a:spcPts val="560"/>
              </a:spcBef>
              <a:spcAft>
                <a:spcPts val="0"/>
              </a:spcAft>
              <a:buClr>
                <a:srgbClr val="888888"/>
              </a:buClr>
              <a:buSzPts val="2800"/>
              <a:buNone/>
            </a:pPr>
            <a:r>
              <a:rPr lang="en-US" dirty="0"/>
              <a:t>Alan Kurtz, Ph.D., </a:t>
            </a:r>
            <a:br>
              <a:rPr lang="en-US" dirty="0"/>
            </a:br>
            <a:r>
              <a:rPr lang="en-US" dirty="0"/>
              <a:t>J. Richardson (Jay) Collins, M.T.W., M.S.W., </a:t>
            </a:r>
            <a:br>
              <a:rPr lang="en-US" dirty="0"/>
            </a:br>
            <a:r>
              <a:rPr lang="en-US" dirty="0"/>
              <a:t>and Janet May, M.Ed., M.S.</a:t>
            </a:r>
            <a:endParaRP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205"/>
        <p:cNvGrpSpPr/>
        <p:nvPr/>
      </p:nvGrpSpPr>
      <p:grpSpPr>
        <a:xfrm>
          <a:off x="0" y="0"/>
          <a:ext cx="0" cy="0"/>
          <a:chOff x="0" y="0"/>
          <a:chExt cx="0" cy="0"/>
        </a:xfrm>
      </p:grpSpPr>
      <p:sp>
        <p:nvSpPr>
          <p:cNvPr id="206" name="Google Shape;206;p10"/>
          <p:cNvSpPr txBox="1">
            <a:spLocks noGrp="1"/>
          </p:cNvSpPr>
          <p:nvPr>
            <p:ph type="title"/>
          </p:nvPr>
        </p:nvSpPr>
        <p:spPr>
          <a:xfrm>
            <a:off x="431800" y="1233488"/>
            <a:ext cx="8243888" cy="48895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US" dirty="0"/>
              <a:t>Transition Defined</a:t>
            </a:r>
            <a:endParaRPr dirty="0"/>
          </a:p>
        </p:txBody>
      </p:sp>
      <p:sp>
        <p:nvSpPr>
          <p:cNvPr id="207" name="Google Shape;207;p10"/>
          <p:cNvSpPr txBox="1">
            <a:spLocks noGrp="1"/>
          </p:cNvSpPr>
          <p:nvPr>
            <p:ph type="body" idx="1"/>
          </p:nvPr>
        </p:nvSpPr>
        <p:spPr>
          <a:xfrm>
            <a:off x="457200" y="1808163"/>
            <a:ext cx="8229600" cy="4318000"/>
          </a:xfrm>
          <a:prstGeom prst="rect">
            <a:avLst/>
          </a:prstGeom>
          <a:noFill/>
          <a:ln>
            <a:noFill/>
          </a:ln>
        </p:spPr>
        <p:txBody>
          <a:bodyPr spcFirstLastPara="1" wrap="square" lIns="91425" tIns="45700" rIns="91425" bIns="45700" anchor="t" anchorCtr="0">
            <a:normAutofit/>
          </a:bodyPr>
          <a:lstStyle/>
          <a:p>
            <a:pPr marL="0" lvl="0" indent="0" algn="l" rtl="0">
              <a:spcBef>
                <a:spcPts val="0"/>
              </a:spcBef>
              <a:spcAft>
                <a:spcPts val="0"/>
              </a:spcAft>
              <a:buClr>
                <a:srgbClr val="000000"/>
              </a:buClr>
              <a:buSzPts val="2400"/>
              <a:buNone/>
            </a:pPr>
            <a:r>
              <a:rPr lang="en-US" sz="2400" dirty="0">
                <a:solidFill>
                  <a:srgbClr val="000000"/>
                </a:solidFill>
              </a:rPr>
              <a:t>Transition refers to a change in status from behaving primarily as a student to assuming emergent adult roles in the community. These roles include employment, participating in postsecondary education, maintaining a home, becoming appropriately involved in the community, and experiencing satisfactory personal and social relationships. The process of enhancing transition involves the participation and coordination of school programs, adult service agencies, and natural supports within the community.  (Halpern, 1994). </a:t>
            </a:r>
            <a:endParaRPr sz="2400" dirty="0">
              <a:solidFill>
                <a:srgbClr val="000000"/>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212"/>
        <p:cNvGrpSpPr/>
        <p:nvPr/>
      </p:nvGrpSpPr>
      <p:grpSpPr>
        <a:xfrm>
          <a:off x="0" y="0"/>
          <a:ext cx="0" cy="0"/>
          <a:chOff x="0" y="0"/>
          <a:chExt cx="0" cy="0"/>
        </a:xfrm>
      </p:grpSpPr>
      <p:sp>
        <p:nvSpPr>
          <p:cNvPr id="213" name="Google Shape;213;p11"/>
          <p:cNvSpPr txBox="1">
            <a:spLocks noGrp="1"/>
          </p:cNvSpPr>
          <p:nvPr>
            <p:ph type="title"/>
          </p:nvPr>
        </p:nvSpPr>
        <p:spPr>
          <a:xfrm>
            <a:off x="431800" y="1233488"/>
            <a:ext cx="8243888" cy="48895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US" dirty="0"/>
              <a:t>IDEA and Transition</a:t>
            </a:r>
            <a:endParaRPr dirty="0"/>
          </a:p>
        </p:txBody>
      </p:sp>
      <p:sp>
        <p:nvSpPr>
          <p:cNvPr id="214" name="Google Shape;214;p11"/>
          <p:cNvSpPr txBox="1">
            <a:spLocks noGrp="1"/>
          </p:cNvSpPr>
          <p:nvPr>
            <p:ph type="body" idx="1"/>
          </p:nvPr>
        </p:nvSpPr>
        <p:spPr>
          <a:xfrm>
            <a:off x="457200" y="1808163"/>
            <a:ext cx="8229600" cy="43180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Clr>
                <a:schemeClr val="dk1"/>
              </a:buClr>
              <a:buSzPts val="2800"/>
              <a:buNone/>
            </a:pPr>
            <a:r>
              <a:rPr lang="en-US" dirty="0"/>
              <a:t>Transition Plans Must:</a:t>
            </a:r>
            <a:endParaRPr dirty="0"/>
          </a:p>
          <a:p>
            <a:pPr marL="742950" lvl="1" indent="-285750" algn="l" rtl="0">
              <a:spcBef>
                <a:spcPts val="480"/>
              </a:spcBef>
              <a:spcAft>
                <a:spcPts val="0"/>
              </a:spcAft>
              <a:buClr>
                <a:schemeClr val="dk1"/>
              </a:buClr>
              <a:buSzPts val="2400"/>
              <a:buChar char="–"/>
            </a:pPr>
            <a:r>
              <a:rPr lang="en-US" dirty="0"/>
              <a:t>Begin by age 16 (14 in Maine);</a:t>
            </a:r>
            <a:endParaRPr dirty="0"/>
          </a:p>
          <a:p>
            <a:pPr marL="742950" lvl="1" indent="-285750" algn="l" rtl="0">
              <a:spcBef>
                <a:spcPts val="480"/>
              </a:spcBef>
              <a:spcAft>
                <a:spcPts val="0"/>
              </a:spcAft>
              <a:buClr>
                <a:schemeClr val="dk1"/>
              </a:buClr>
              <a:buSzPts val="2400"/>
              <a:buChar char="–"/>
            </a:pPr>
            <a:r>
              <a:rPr lang="en-US" dirty="0"/>
              <a:t>Be results-oriented;</a:t>
            </a:r>
            <a:endParaRPr dirty="0"/>
          </a:p>
          <a:p>
            <a:pPr marL="742950" lvl="1" indent="-285750" algn="l" rtl="0">
              <a:spcBef>
                <a:spcPts val="480"/>
              </a:spcBef>
              <a:spcAft>
                <a:spcPts val="0"/>
              </a:spcAft>
              <a:buClr>
                <a:schemeClr val="dk1"/>
              </a:buClr>
              <a:buSzPts val="2400"/>
              <a:buChar char="–"/>
            </a:pPr>
            <a:r>
              <a:rPr lang="en-US" dirty="0"/>
              <a:t>Be individualized and based on student’s interests and preferences;</a:t>
            </a:r>
            <a:endParaRPr dirty="0"/>
          </a:p>
          <a:p>
            <a:pPr marL="742950" lvl="1" indent="-285750" algn="l" rtl="0">
              <a:spcBef>
                <a:spcPts val="480"/>
              </a:spcBef>
              <a:spcAft>
                <a:spcPts val="0"/>
              </a:spcAft>
              <a:buClr>
                <a:schemeClr val="dk1"/>
              </a:buClr>
              <a:buSzPts val="2400"/>
              <a:buChar char="–"/>
            </a:pPr>
            <a:r>
              <a:rPr lang="en-US" dirty="0"/>
              <a:t>Have appropriate measurable goals;</a:t>
            </a:r>
            <a:endParaRPr dirty="0"/>
          </a:p>
          <a:p>
            <a:pPr marL="742950" lvl="1" indent="-285750" algn="l" rtl="0">
              <a:spcBef>
                <a:spcPts val="480"/>
              </a:spcBef>
              <a:spcAft>
                <a:spcPts val="0"/>
              </a:spcAft>
              <a:buClr>
                <a:schemeClr val="dk1"/>
              </a:buClr>
              <a:buSzPts val="2400"/>
              <a:buChar char="–"/>
            </a:pPr>
            <a:r>
              <a:rPr lang="en-US" dirty="0"/>
              <a:t>Have age-appropriate assessments related to training, education, and employment;</a:t>
            </a:r>
            <a:endParaRPr dirty="0"/>
          </a:p>
          <a:p>
            <a:pPr marL="457200" lvl="1" indent="0" algn="r" rtl="0">
              <a:spcBef>
                <a:spcPts val="480"/>
              </a:spcBef>
              <a:spcAft>
                <a:spcPts val="0"/>
              </a:spcAft>
              <a:buClr>
                <a:schemeClr val="dk1"/>
              </a:buClr>
              <a:buSzPts val="2400"/>
              <a:buNone/>
            </a:pPr>
            <a:r>
              <a:rPr lang="en-US" dirty="0"/>
              <a:t>(continued)</a:t>
            </a:r>
            <a:endParaRP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219"/>
        <p:cNvGrpSpPr/>
        <p:nvPr/>
      </p:nvGrpSpPr>
      <p:grpSpPr>
        <a:xfrm>
          <a:off x="0" y="0"/>
          <a:ext cx="0" cy="0"/>
          <a:chOff x="0" y="0"/>
          <a:chExt cx="0" cy="0"/>
        </a:xfrm>
      </p:grpSpPr>
      <p:sp>
        <p:nvSpPr>
          <p:cNvPr id="220" name="Google Shape;220;p12"/>
          <p:cNvSpPr txBox="1">
            <a:spLocks noGrp="1"/>
          </p:cNvSpPr>
          <p:nvPr>
            <p:ph type="title"/>
          </p:nvPr>
        </p:nvSpPr>
        <p:spPr>
          <a:xfrm>
            <a:off x="431800" y="1233488"/>
            <a:ext cx="8243888" cy="48895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US" dirty="0"/>
              <a:t>IDEA and Transition (2)</a:t>
            </a:r>
            <a:endParaRPr dirty="0"/>
          </a:p>
        </p:txBody>
      </p:sp>
      <p:sp>
        <p:nvSpPr>
          <p:cNvPr id="221" name="Google Shape;221;p12"/>
          <p:cNvSpPr txBox="1">
            <a:spLocks noGrp="1"/>
          </p:cNvSpPr>
          <p:nvPr>
            <p:ph type="body" idx="1"/>
          </p:nvPr>
        </p:nvSpPr>
        <p:spPr>
          <a:xfrm>
            <a:off x="457200" y="1808163"/>
            <a:ext cx="8229600" cy="43180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Clr>
                <a:schemeClr val="dk1"/>
              </a:buClr>
              <a:buSzPts val="2800"/>
              <a:buNone/>
            </a:pPr>
            <a:r>
              <a:rPr lang="en-US" dirty="0"/>
              <a:t>Transition Plans Must:</a:t>
            </a:r>
            <a:endParaRPr dirty="0"/>
          </a:p>
          <a:p>
            <a:pPr marL="742950" lvl="1" indent="-285750" algn="l" rtl="0">
              <a:spcBef>
                <a:spcPts val="480"/>
              </a:spcBef>
              <a:spcAft>
                <a:spcPts val="0"/>
              </a:spcAft>
              <a:buClr>
                <a:schemeClr val="dk1"/>
              </a:buClr>
              <a:buSzPts val="2400"/>
              <a:buChar char="–"/>
            </a:pPr>
            <a:r>
              <a:rPr lang="en-US" dirty="0"/>
              <a:t>Have goals related to training, education, employment, and, where appropriate, independent living skills; and</a:t>
            </a:r>
            <a:endParaRPr dirty="0"/>
          </a:p>
          <a:p>
            <a:pPr marL="742950" lvl="1" indent="-285750" algn="l" rtl="0">
              <a:spcBef>
                <a:spcPts val="480"/>
              </a:spcBef>
              <a:spcAft>
                <a:spcPts val="0"/>
              </a:spcAft>
              <a:buClr>
                <a:schemeClr val="dk1"/>
              </a:buClr>
              <a:buSzPts val="2400"/>
              <a:buChar char="–"/>
            </a:pPr>
            <a:r>
              <a:rPr lang="en-US" dirty="0"/>
              <a:t>Identify transition services (including courses of study) </a:t>
            </a:r>
            <a:endParaRPr dirty="0"/>
          </a:p>
          <a:p>
            <a:pPr marL="742950" lvl="1" indent="-133350" algn="l" rtl="0">
              <a:spcBef>
                <a:spcPts val="480"/>
              </a:spcBef>
              <a:spcAft>
                <a:spcPts val="0"/>
              </a:spcAft>
              <a:buClr>
                <a:schemeClr val="dk1"/>
              </a:buClr>
              <a:buSzPts val="2400"/>
              <a:buNone/>
            </a:pPr>
            <a:endParaRPr dirty="0"/>
          </a:p>
          <a:p>
            <a:pPr marL="742950" lvl="1" indent="-133350" algn="l" rtl="0">
              <a:spcBef>
                <a:spcPts val="480"/>
              </a:spcBef>
              <a:spcAft>
                <a:spcPts val="0"/>
              </a:spcAft>
              <a:buClr>
                <a:schemeClr val="dk1"/>
              </a:buClr>
              <a:buSzPts val="2400"/>
              <a:buNone/>
            </a:pPr>
            <a:endParaRPr dirty="0"/>
          </a:p>
          <a:p>
            <a:pPr marL="742950" lvl="1" indent="-133350" algn="l" rtl="0">
              <a:spcBef>
                <a:spcPts val="480"/>
              </a:spcBef>
              <a:spcAft>
                <a:spcPts val="0"/>
              </a:spcAft>
              <a:buClr>
                <a:schemeClr val="dk1"/>
              </a:buClr>
              <a:buSzPts val="2400"/>
              <a:buNone/>
            </a:pPr>
            <a:endParaRP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226"/>
        <p:cNvGrpSpPr/>
        <p:nvPr/>
      </p:nvGrpSpPr>
      <p:grpSpPr>
        <a:xfrm>
          <a:off x="0" y="0"/>
          <a:ext cx="0" cy="0"/>
          <a:chOff x="0" y="0"/>
          <a:chExt cx="0" cy="0"/>
        </a:xfrm>
      </p:grpSpPr>
      <p:sp>
        <p:nvSpPr>
          <p:cNvPr id="227" name="Google Shape;227;p13"/>
          <p:cNvSpPr txBox="1">
            <a:spLocks noGrp="1"/>
          </p:cNvSpPr>
          <p:nvPr>
            <p:ph type="title"/>
          </p:nvPr>
        </p:nvSpPr>
        <p:spPr>
          <a:xfrm>
            <a:off x="431800" y="1233488"/>
            <a:ext cx="8243888" cy="48895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US" dirty="0"/>
              <a:t>IDEA and Transition (3)</a:t>
            </a:r>
            <a:endParaRPr dirty="0"/>
          </a:p>
        </p:txBody>
      </p:sp>
      <p:sp>
        <p:nvSpPr>
          <p:cNvPr id="228" name="Google Shape;228;p13"/>
          <p:cNvSpPr txBox="1">
            <a:spLocks noGrp="1"/>
          </p:cNvSpPr>
          <p:nvPr>
            <p:ph type="body" idx="1"/>
          </p:nvPr>
        </p:nvSpPr>
        <p:spPr>
          <a:xfrm>
            <a:off x="457200" y="1808163"/>
            <a:ext cx="8229600" cy="4318000"/>
          </a:xfrm>
          <a:prstGeom prst="rect">
            <a:avLst/>
          </a:prstGeom>
          <a:noFill/>
          <a:ln>
            <a:noFill/>
          </a:ln>
        </p:spPr>
        <p:txBody>
          <a:bodyPr spcFirstLastPara="1" wrap="square" lIns="91425" tIns="45700" rIns="91425" bIns="45700" anchor="t" anchorCtr="0">
            <a:normAutofit/>
          </a:bodyPr>
          <a:lstStyle/>
          <a:p>
            <a:pPr marL="342900" lvl="0" indent="-342900" algn="l" rtl="0">
              <a:spcBef>
                <a:spcPts val="0"/>
              </a:spcBef>
              <a:spcAft>
                <a:spcPts val="0"/>
              </a:spcAft>
              <a:buClr>
                <a:schemeClr val="dk1"/>
              </a:buClr>
              <a:buSzPts val="2800"/>
              <a:buChar char="•"/>
            </a:pPr>
            <a:r>
              <a:rPr lang="en-US" dirty="0"/>
              <a:t>The transition plan should be based on the individual child’s needs, taking into account the child’s strengths, preferences, and interests; and</a:t>
            </a:r>
            <a:endParaRPr dirty="0"/>
          </a:p>
          <a:p>
            <a:pPr marL="342900" lvl="0" indent="-342900" algn="l" rtl="0">
              <a:spcBef>
                <a:spcPts val="560"/>
              </a:spcBef>
              <a:spcAft>
                <a:spcPts val="0"/>
              </a:spcAft>
              <a:buClr>
                <a:schemeClr val="dk1"/>
              </a:buClr>
              <a:buSzPts val="2800"/>
              <a:buChar char="•"/>
            </a:pPr>
            <a:r>
              <a:rPr lang="en-US" dirty="0"/>
              <a:t>Include instruction, related services, community experiences, the development of employment and other post-school adult living objectives, and, if appropriate, acquisition of daily living skills and functional vocational evaluation. </a:t>
            </a:r>
            <a:endParaRPr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233"/>
        <p:cNvGrpSpPr/>
        <p:nvPr/>
      </p:nvGrpSpPr>
      <p:grpSpPr>
        <a:xfrm>
          <a:off x="0" y="0"/>
          <a:ext cx="0" cy="0"/>
          <a:chOff x="0" y="0"/>
          <a:chExt cx="0" cy="0"/>
        </a:xfrm>
      </p:grpSpPr>
      <p:sp>
        <p:nvSpPr>
          <p:cNvPr id="234" name="Google Shape;234;p14"/>
          <p:cNvSpPr txBox="1">
            <a:spLocks noGrp="1"/>
          </p:cNvSpPr>
          <p:nvPr>
            <p:ph type="title"/>
          </p:nvPr>
        </p:nvSpPr>
        <p:spPr>
          <a:xfrm>
            <a:off x="431800" y="1233488"/>
            <a:ext cx="8243888" cy="48895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US" dirty="0"/>
              <a:t>Summing Up</a:t>
            </a:r>
            <a:endParaRPr dirty="0"/>
          </a:p>
        </p:txBody>
      </p:sp>
      <p:sp>
        <p:nvSpPr>
          <p:cNvPr id="235" name="Google Shape;235;p14"/>
          <p:cNvSpPr txBox="1">
            <a:spLocks noGrp="1"/>
          </p:cNvSpPr>
          <p:nvPr>
            <p:ph type="body" idx="1"/>
          </p:nvPr>
        </p:nvSpPr>
        <p:spPr>
          <a:xfrm>
            <a:off x="457200" y="1808163"/>
            <a:ext cx="8229600" cy="43180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Clr>
                <a:schemeClr val="dk1"/>
              </a:buClr>
              <a:buSzPts val="2800"/>
              <a:buNone/>
            </a:pPr>
            <a:r>
              <a:rPr lang="en-US" dirty="0"/>
              <a:t>Transition Plans Must:</a:t>
            </a:r>
            <a:endParaRPr dirty="0"/>
          </a:p>
          <a:p>
            <a:pPr marL="742950" lvl="1" indent="-285750" algn="l" rtl="0">
              <a:spcBef>
                <a:spcPts val="520"/>
              </a:spcBef>
              <a:spcAft>
                <a:spcPts val="0"/>
              </a:spcAft>
              <a:buClr>
                <a:schemeClr val="dk1"/>
              </a:buClr>
              <a:buSzPts val="2600"/>
              <a:buChar char="–"/>
            </a:pPr>
            <a:r>
              <a:rPr lang="en-US" sz="2600" dirty="0"/>
              <a:t>Be results-oriented;</a:t>
            </a:r>
            <a:endParaRPr dirty="0"/>
          </a:p>
          <a:p>
            <a:pPr marL="742950" lvl="1" indent="-285750" algn="l" rtl="0">
              <a:spcBef>
                <a:spcPts val="520"/>
              </a:spcBef>
              <a:spcAft>
                <a:spcPts val="0"/>
              </a:spcAft>
              <a:buClr>
                <a:schemeClr val="dk1"/>
              </a:buClr>
              <a:buSzPts val="2600"/>
              <a:buChar char="–"/>
            </a:pPr>
            <a:r>
              <a:rPr lang="en-US" sz="2600" dirty="0"/>
              <a:t>Be individualized and based on student’s interests and preferences;</a:t>
            </a:r>
            <a:endParaRPr dirty="0"/>
          </a:p>
          <a:p>
            <a:pPr marL="742950" lvl="1" indent="-285750" algn="l" rtl="0">
              <a:spcBef>
                <a:spcPts val="520"/>
              </a:spcBef>
              <a:spcAft>
                <a:spcPts val="0"/>
              </a:spcAft>
              <a:buClr>
                <a:schemeClr val="dk1"/>
              </a:buClr>
              <a:buSzPts val="2600"/>
              <a:buChar char="–"/>
            </a:pPr>
            <a:r>
              <a:rPr lang="en-US" sz="2600" dirty="0"/>
              <a:t>Have appropriate measurable goals;</a:t>
            </a:r>
            <a:endParaRPr dirty="0"/>
          </a:p>
          <a:p>
            <a:pPr marL="742950" lvl="1" indent="-285750" algn="l" rtl="0">
              <a:spcBef>
                <a:spcPts val="520"/>
              </a:spcBef>
              <a:spcAft>
                <a:spcPts val="0"/>
              </a:spcAft>
              <a:buClr>
                <a:schemeClr val="dk1"/>
              </a:buClr>
              <a:buSzPts val="2600"/>
              <a:buChar char="–"/>
            </a:pPr>
            <a:r>
              <a:rPr lang="en-US" sz="2600" dirty="0"/>
              <a:t>Have age-appropriate assessments related to training, education, and employment;</a:t>
            </a:r>
            <a:endParaRPr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240"/>
        <p:cNvGrpSpPr/>
        <p:nvPr/>
      </p:nvGrpSpPr>
      <p:grpSpPr>
        <a:xfrm>
          <a:off x="0" y="0"/>
          <a:ext cx="0" cy="0"/>
          <a:chOff x="0" y="0"/>
          <a:chExt cx="0" cy="0"/>
        </a:xfrm>
      </p:grpSpPr>
      <p:sp>
        <p:nvSpPr>
          <p:cNvPr id="241" name="Google Shape;241;p15"/>
          <p:cNvSpPr txBox="1">
            <a:spLocks noGrp="1"/>
          </p:cNvSpPr>
          <p:nvPr>
            <p:ph type="title"/>
          </p:nvPr>
        </p:nvSpPr>
        <p:spPr>
          <a:xfrm>
            <a:off x="431800" y="1233488"/>
            <a:ext cx="8243888" cy="48895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US" dirty="0"/>
              <a:t>Summing Up (2)</a:t>
            </a:r>
            <a:endParaRPr dirty="0"/>
          </a:p>
        </p:txBody>
      </p:sp>
      <p:sp>
        <p:nvSpPr>
          <p:cNvPr id="242" name="Google Shape;242;p15"/>
          <p:cNvSpPr txBox="1">
            <a:spLocks noGrp="1"/>
          </p:cNvSpPr>
          <p:nvPr>
            <p:ph type="body" idx="1"/>
          </p:nvPr>
        </p:nvSpPr>
        <p:spPr>
          <a:xfrm>
            <a:off x="457200" y="1808163"/>
            <a:ext cx="7978140" cy="43180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Clr>
                <a:schemeClr val="dk1"/>
              </a:buClr>
              <a:buSzPts val="2800"/>
              <a:buNone/>
            </a:pPr>
            <a:r>
              <a:rPr lang="en-US" dirty="0"/>
              <a:t>Transition Plans Must:</a:t>
            </a:r>
            <a:endParaRPr dirty="0"/>
          </a:p>
          <a:p>
            <a:pPr marL="742950" lvl="1" indent="-285750" algn="l" rtl="0">
              <a:spcBef>
                <a:spcPts val="520"/>
              </a:spcBef>
              <a:spcAft>
                <a:spcPts val="0"/>
              </a:spcAft>
              <a:buClr>
                <a:schemeClr val="dk1"/>
              </a:buClr>
              <a:buSzPts val="2600"/>
              <a:buChar char="–"/>
            </a:pPr>
            <a:r>
              <a:rPr lang="en-US" sz="2600" dirty="0"/>
              <a:t>Have  goals related to training, education, employment, and, where appropriate, independent living skills; and</a:t>
            </a:r>
            <a:endParaRPr dirty="0"/>
          </a:p>
          <a:p>
            <a:pPr marL="742950" lvl="1" indent="-285750" algn="l" rtl="0">
              <a:spcBef>
                <a:spcPts val="520"/>
              </a:spcBef>
              <a:spcAft>
                <a:spcPts val="0"/>
              </a:spcAft>
              <a:buClr>
                <a:schemeClr val="dk1"/>
              </a:buClr>
              <a:buSzPts val="2600"/>
              <a:buChar char="–"/>
            </a:pPr>
            <a:r>
              <a:rPr lang="en-US" sz="2600" dirty="0"/>
              <a:t>Identify transition services (including courses of study) </a:t>
            </a:r>
            <a:endParaRPr dirty="0"/>
          </a:p>
          <a:p>
            <a:pPr marL="742950" lvl="1" indent="-133350" algn="l" rtl="0">
              <a:spcBef>
                <a:spcPts val="480"/>
              </a:spcBef>
              <a:spcAft>
                <a:spcPts val="0"/>
              </a:spcAft>
              <a:buClr>
                <a:schemeClr val="dk1"/>
              </a:buClr>
              <a:buSzPts val="2400"/>
              <a:buNone/>
            </a:pPr>
            <a:endParaRPr dirty="0"/>
          </a:p>
          <a:p>
            <a:pPr marL="742950" lvl="1" indent="-133350" algn="l" rtl="0">
              <a:spcBef>
                <a:spcPts val="480"/>
              </a:spcBef>
              <a:spcAft>
                <a:spcPts val="0"/>
              </a:spcAft>
              <a:buClr>
                <a:schemeClr val="dk1"/>
              </a:buClr>
              <a:buSzPts val="2400"/>
              <a:buNone/>
            </a:pPr>
            <a:endParaRPr dirty="0"/>
          </a:p>
          <a:p>
            <a:pPr marL="742950" lvl="1" indent="-133350" algn="l" rtl="0">
              <a:spcBef>
                <a:spcPts val="480"/>
              </a:spcBef>
              <a:spcAft>
                <a:spcPts val="0"/>
              </a:spcAft>
              <a:buClr>
                <a:schemeClr val="dk1"/>
              </a:buClr>
              <a:buSzPts val="2400"/>
              <a:buNone/>
            </a:pPr>
            <a:endParaRPr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247"/>
        <p:cNvGrpSpPr/>
        <p:nvPr/>
      </p:nvGrpSpPr>
      <p:grpSpPr>
        <a:xfrm>
          <a:off x="0" y="0"/>
          <a:ext cx="0" cy="0"/>
          <a:chOff x="0" y="0"/>
          <a:chExt cx="0" cy="0"/>
        </a:xfrm>
      </p:grpSpPr>
      <p:sp>
        <p:nvSpPr>
          <p:cNvPr id="248" name="Google Shape;248;p16"/>
          <p:cNvSpPr txBox="1">
            <a:spLocks noGrp="1"/>
          </p:cNvSpPr>
          <p:nvPr>
            <p:ph type="title"/>
          </p:nvPr>
        </p:nvSpPr>
        <p:spPr>
          <a:xfrm>
            <a:off x="431800" y="1233488"/>
            <a:ext cx="8243888" cy="48895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US" dirty="0"/>
              <a:t>What leads to better adult outcomes?</a:t>
            </a:r>
            <a:endParaRPr dirty="0"/>
          </a:p>
        </p:txBody>
      </p:sp>
      <p:sp>
        <p:nvSpPr>
          <p:cNvPr id="249" name="Google Shape;249;p16"/>
          <p:cNvSpPr txBox="1">
            <a:spLocks noGrp="1"/>
          </p:cNvSpPr>
          <p:nvPr>
            <p:ph type="body" idx="1"/>
          </p:nvPr>
        </p:nvSpPr>
        <p:spPr>
          <a:xfrm>
            <a:off x="457200" y="1808163"/>
            <a:ext cx="8229600" cy="4318000"/>
          </a:xfrm>
          <a:prstGeom prst="rect">
            <a:avLst/>
          </a:prstGeom>
          <a:noFill/>
          <a:ln>
            <a:noFill/>
          </a:ln>
        </p:spPr>
        <p:txBody>
          <a:bodyPr spcFirstLastPara="1" wrap="square" lIns="91425" tIns="45700" rIns="91425" bIns="45700" anchor="t" anchorCtr="0">
            <a:normAutofit/>
          </a:bodyPr>
          <a:lstStyle/>
          <a:p>
            <a:pPr marL="742950" lvl="1" indent="-285750" algn="l" rtl="0">
              <a:spcBef>
                <a:spcPts val="0"/>
              </a:spcBef>
              <a:spcAft>
                <a:spcPts val="0"/>
              </a:spcAft>
              <a:buClr>
                <a:schemeClr val="dk1"/>
              </a:buClr>
              <a:buSzPts val="2800"/>
              <a:buChar char="–"/>
            </a:pPr>
            <a:r>
              <a:rPr lang="en-US" sz="2800" dirty="0"/>
              <a:t>Paid employment while in high school;</a:t>
            </a:r>
            <a:endParaRPr dirty="0"/>
          </a:p>
          <a:p>
            <a:pPr marL="742950" lvl="1" indent="-285750" algn="l" rtl="0">
              <a:spcBef>
                <a:spcPts val="1160"/>
              </a:spcBef>
              <a:spcAft>
                <a:spcPts val="0"/>
              </a:spcAft>
              <a:buClr>
                <a:schemeClr val="dk1"/>
              </a:buClr>
              <a:buSzPts val="2800"/>
              <a:buChar char="–"/>
            </a:pPr>
            <a:r>
              <a:rPr lang="en-US" sz="2800" dirty="0"/>
              <a:t>Instruction in and support for</a:t>
            </a:r>
            <a:r>
              <a:rPr lang="en-US" sz="2800" i="1" dirty="0"/>
              <a:t> self-determination;</a:t>
            </a:r>
            <a:endParaRPr dirty="0"/>
          </a:p>
          <a:p>
            <a:pPr marL="742950" lvl="1" indent="-285750" algn="l" rtl="0">
              <a:spcBef>
                <a:spcPts val="1160"/>
              </a:spcBef>
              <a:spcAft>
                <a:spcPts val="0"/>
              </a:spcAft>
              <a:buClr>
                <a:schemeClr val="dk1"/>
              </a:buClr>
              <a:buSzPts val="2800"/>
              <a:buChar char="–"/>
            </a:pPr>
            <a:r>
              <a:rPr lang="en-US" sz="2800" dirty="0"/>
              <a:t>Student involvement in planning; </a:t>
            </a:r>
            <a:endParaRPr dirty="0"/>
          </a:p>
          <a:p>
            <a:pPr marL="742950" lvl="1" indent="-285750" algn="l" rtl="0">
              <a:spcBef>
                <a:spcPts val="1160"/>
              </a:spcBef>
              <a:spcAft>
                <a:spcPts val="0"/>
              </a:spcAft>
              <a:buClr>
                <a:schemeClr val="dk1"/>
              </a:buClr>
              <a:buSzPts val="2800"/>
              <a:buChar char="–"/>
            </a:pPr>
            <a:r>
              <a:rPr lang="en-US" sz="2800" dirty="0"/>
              <a:t>Family involvement in planning;</a:t>
            </a:r>
            <a:endParaRPr dirty="0"/>
          </a:p>
          <a:p>
            <a:pPr marL="742950" lvl="1" indent="-285750" algn="l" rtl="0">
              <a:spcBef>
                <a:spcPts val="1160"/>
              </a:spcBef>
              <a:spcAft>
                <a:spcPts val="0"/>
              </a:spcAft>
              <a:buClr>
                <a:schemeClr val="dk1"/>
              </a:buClr>
              <a:buSzPts val="2800"/>
              <a:buChar char="–"/>
            </a:pPr>
            <a:r>
              <a:rPr lang="en-US" sz="2800" dirty="0"/>
              <a:t>Inclusive Education</a:t>
            </a:r>
            <a:endParaRPr dirty="0"/>
          </a:p>
          <a:p>
            <a:pPr marL="742950" lvl="1" indent="-285750" algn="l" rtl="0">
              <a:spcBef>
                <a:spcPts val="1160"/>
              </a:spcBef>
              <a:spcAft>
                <a:spcPts val="0"/>
              </a:spcAft>
              <a:buClr>
                <a:schemeClr val="dk1"/>
              </a:buClr>
              <a:buSzPts val="2800"/>
              <a:buChar char="–"/>
            </a:pPr>
            <a:r>
              <a:rPr lang="en-US" sz="2800" dirty="0"/>
              <a:t>Collaboration among school and adult agencies;</a:t>
            </a:r>
            <a:endParaRPr sz="2800"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254"/>
        <p:cNvGrpSpPr/>
        <p:nvPr/>
      </p:nvGrpSpPr>
      <p:grpSpPr>
        <a:xfrm>
          <a:off x="0" y="0"/>
          <a:ext cx="0" cy="0"/>
          <a:chOff x="0" y="0"/>
          <a:chExt cx="0" cy="0"/>
        </a:xfrm>
      </p:grpSpPr>
      <p:sp>
        <p:nvSpPr>
          <p:cNvPr id="255" name="Google Shape;255;p17"/>
          <p:cNvSpPr txBox="1">
            <a:spLocks noGrp="1"/>
          </p:cNvSpPr>
          <p:nvPr>
            <p:ph type="title"/>
          </p:nvPr>
        </p:nvSpPr>
        <p:spPr>
          <a:xfrm>
            <a:off x="431800" y="1233488"/>
            <a:ext cx="8517128" cy="48895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US" dirty="0"/>
              <a:t>What leads to better adult outcomes? (2)</a:t>
            </a:r>
            <a:endParaRPr dirty="0"/>
          </a:p>
        </p:txBody>
      </p:sp>
      <p:sp>
        <p:nvSpPr>
          <p:cNvPr id="256" name="Google Shape;256;p17"/>
          <p:cNvSpPr txBox="1">
            <a:spLocks noGrp="1"/>
          </p:cNvSpPr>
          <p:nvPr>
            <p:ph type="body" idx="1"/>
          </p:nvPr>
        </p:nvSpPr>
        <p:spPr>
          <a:xfrm>
            <a:off x="457200" y="1808163"/>
            <a:ext cx="8229600" cy="4318000"/>
          </a:xfrm>
          <a:prstGeom prst="rect">
            <a:avLst/>
          </a:prstGeom>
          <a:noFill/>
          <a:ln>
            <a:noFill/>
          </a:ln>
        </p:spPr>
        <p:txBody>
          <a:bodyPr spcFirstLastPara="1" wrap="square" lIns="91425" tIns="45700" rIns="91425" bIns="45700" anchor="t" anchorCtr="0">
            <a:noAutofit/>
          </a:bodyPr>
          <a:lstStyle/>
          <a:p>
            <a:pPr marL="342900" lvl="0" indent="-342900" algn="l" rtl="0">
              <a:spcBef>
                <a:spcPts val="0"/>
              </a:spcBef>
              <a:spcAft>
                <a:spcPts val="0"/>
              </a:spcAft>
              <a:buClr>
                <a:schemeClr val="dk1"/>
              </a:buClr>
              <a:buSzPts val="2800"/>
              <a:buChar char="•"/>
            </a:pPr>
            <a:r>
              <a:rPr lang="en-US" dirty="0"/>
              <a:t>Training for family members on supports and services.</a:t>
            </a:r>
            <a:endParaRPr dirty="0"/>
          </a:p>
          <a:p>
            <a:pPr marL="342900" lvl="0" indent="-342900" algn="l" rtl="0">
              <a:spcBef>
                <a:spcPts val="560"/>
              </a:spcBef>
              <a:spcAft>
                <a:spcPts val="0"/>
              </a:spcAft>
              <a:buClr>
                <a:schemeClr val="dk1"/>
              </a:buClr>
              <a:buSzPts val="2800"/>
              <a:buChar char="•"/>
            </a:pPr>
            <a:r>
              <a:rPr lang="en-US" dirty="0"/>
              <a:t>Increasing student career awareness;</a:t>
            </a:r>
            <a:endParaRPr dirty="0"/>
          </a:p>
          <a:p>
            <a:pPr marL="342900" lvl="0" indent="-342900" algn="l" rtl="0">
              <a:spcBef>
                <a:spcPts val="560"/>
              </a:spcBef>
              <a:spcAft>
                <a:spcPts val="0"/>
              </a:spcAft>
              <a:buClr>
                <a:schemeClr val="dk1"/>
              </a:buClr>
              <a:buSzPts val="2800"/>
              <a:buChar char="•"/>
            </a:pPr>
            <a:r>
              <a:rPr lang="en-US" dirty="0"/>
              <a:t>Vocational training or work study; </a:t>
            </a:r>
            <a:endParaRPr dirty="0"/>
          </a:p>
          <a:p>
            <a:pPr marL="342900" lvl="0" indent="-342900" algn="l" rtl="0">
              <a:spcBef>
                <a:spcPts val="560"/>
              </a:spcBef>
              <a:spcAft>
                <a:spcPts val="0"/>
              </a:spcAft>
              <a:buClr>
                <a:schemeClr val="dk1"/>
              </a:buClr>
              <a:buSzPts val="2800"/>
              <a:buChar char="•"/>
            </a:pPr>
            <a:r>
              <a:rPr lang="en-US" dirty="0"/>
              <a:t>Instruction in self-care and independent living;</a:t>
            </a:r>
            <a:endParaRPr dirty="0"/>
          </a:p>
          <a:p>
            <a:pPr marL="342900" lvl="0" indent="-342900" algn="l" rtl="0">
              <a:spcBef>
                <a:spcPts val="560"/>
              </a:spcBef>
              <a:spcAft>
                <a:spcPts val="0"/>
              </a:spcAft>
              <a:buClr>
                <a:schemeClr val="dk1"/>
              </a:buClr>
              <a:buSzPts val="2800"/>
              <a:buChar char="•"/>
            </a:pPr>
            <a:r>
              <a:rPr lang="en-US" dirty="0"/>
              <a:t>Support from family and friends; and</a:t>
            </a:r>
            <a:endParaRPr dirty="0"/>
          </a:p>
          <a:p>
            <a:pPr marL="342900" lvl="0" indent="-342900" algn="l" rtl="0">
              <a:spcBef>
                <a:spcPts val="560"/>
              </a:spcBef>
              <a:spcAft>
                <a:spcPts val="0"/>
              </a:spcAft>
              <a:buClr>
                <a:schemeClr val="dk1"/>
              </a:buClr>
              <a:buSzPts val="2800"/>
              <a:buChar char="•"/>
            </a:pPr>
            <a:r>
              <a:rPr lang="en-US" dirty="0"/>
              <a:t>Having postsecondary education or employment goals.</a:t>
            </a:r>
            <a:endParaRPr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261"/>
        <p:cNvGrpSpPr/>
        <p:nvPr/>
      </p:nvGrpSpPr>
      <p:grpSpPr>
        <a:xfrm>
          <a:off x="0" y="0"/>
          <a:ext cx="0" cy="0"/>
          <a:chOff x="0" y="0"/>
          <a:chExt cx="0" cy="0"/>
        </a:xfrm>
      </p:grpSpPr>
      <p:sp>
        <p:nvSpPr>
          <p:cNvPr id="262" name="Google Shape;262;p18"/>
          <p:cNvSpPr txBox="1">
            <a:spLocks noGrp="1"/>
          </p:cNvSpPr>
          <p:nvPr>
            <p:ph type="title"/>
          </p:nvPr>
        </p:nvSpPr>
        <p:spPr>
          <a:xfrm>
            <a:off x="431800" y="1233488"/>
            <a:ext cx="8243888" cy="48895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US" dirty="0"/>
              <a:t>Brainstorm – Improving Outcomes</a:t>
            </a:r>
            <a:endParaRPr dirty="0"/>
          </a:p>
        </p:txBody>
      </p:sp>
      <p:sp>
        <p:nvSpPr>
          <p:cNvPr id="263" name="Google Shape;263;p18"/>
          <p:cNvSpPr txBox="1">
            <a:spLocks noGrp="1"/>
          </p:cNvSpPr>
          <p:nvPr>
            <p:ph type="body" idx="1"/>
          </p:nvPr>
        </p:nvSpPr>
        <p:spPr>
          <a:xfrm>
            <a:off x="457200" y="1808163"/>
            <a:ext cx="8229600" cy="43180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Clr>
                <a:schemeClr val="dk1"/>
              </a:buClr>
              <a:buSzPts val="2800"/>
              <a:buNone/>
            </a:pPr>
            <a:endParaRPr dirty="0"/>
          </a:p>
          <a:p>
            <a:pPr marL="0" lvl="0" indent="0" algn="l" rtl="0">
              <a:spcBef>
                <a:spcPts val="560"/>
              </a:spcBef>
              <a:spcAft>
                <a:spcPts val="0"/>
              </a:spcAft>
              <a:buClr>
                <a:schemeClr val="dk1"/>
              </a:buClr>
              <a:buSzPts val="2800"/>
              <a:buNone/>
            </a:pPr>
            <a:r>
              <a:rPr lang="en-US" dirty="0"/>
              <a:t>Think about some specific things that you, the school, and other collaborators could do during the transition years that could improve outcomes for your child.  </a:t>
            </a:r>
            <a:endParaRPr dirty="0"/>
          </a:p>
          <a:p>
            <a:pPr marL="0" lvl="0" indent="0" algn="l" rtl="0">
              <a:spcBef>
                <a:spcPts val="560"/>
              </a:spcBef>
              <a:spcAft>
                <a:spcPts val="0"/>
              </a:spcAft>
              <a:buClr>
                <a:schemeClr val="dk1"/>
              </a:buClr>
              <a:buSzPts val="2800"/>
              <a:buNone/>
            </a:pPr>
            <a:endParaRPr dirty="0"/>
          </a:p>
          <a:p>
            <a:pPr marL="0" lvl="0" indent="0" algn="l" rtl="0">
              <a:spcBef>
                <a:spcPts val="560"/>
              </a:spcBef>
              <a:spcAft>
                <a:spcPts val="0"/>
              </a:spcAft>
              <a:buClr>
                <a:schemeClr val="dk1"/>
              </a:buClr>
              <a:buSzPts val="2800"/>
              <a:buNone/>
            </a:pPr>
            <a:r>
              <a:rPr lang="en-US" dirty="0"/>
              <a:t>Do not limit yourself to the formal requirements of the process.</a:t>
            </a:r>
            <a:endParaRPr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268"/>
        <p:cNvGrpSpPr/>
        <p:nvPr/>
      </p:nvGrpSpPr>
      <p:grpSpPr>
        <a:xfrm>
          <a:off x="0" y="0"/>
          <a:ext cx="0" cy="0"/>
          <a:chOff x="0" y="0"/>
          <a:chExt cx="0" cy="0"/>
        </a:xfrm>
      </p:grpSpPr>
      <p:sp>
        <p:nvSpPr>
          <p:cNvPr id="269" name="Google Shape;269;p19"/>
          <p:cNvSpPr txBox="1">
            <a:spLocks noGrp="1"/>
          </p:cNvSpPr>
          <p:nvPr>
            <p:ph type="title"/>
          </p:nvPr>
        </p:nvSpPr>
        <p:spPr>
          <a:xfrm>
            <a:off x="431800" y="1233488"/>
            <a:ext cx="8243888" cy="48895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US" dirty="0"/>
              <a:t>Family-Centered Transition Planning</a:t>
            </a:r>
            <a:endParaRPr dirty="0"/>
          </a:p>
        </p:txBody>
      </p:sp>
      <p:sp>
        <p:nvSpPr>
          <p:cNvPr id="270" name="Google Shape;270;p19"/>
          <p:cNvSpPr txBox="1">
            <a:spLocks noGrp="1"/>
          </p:cNvSpPr>
          <p:nvPr>
            <p:ph type="body" idx="1"/>
          </p:nvPr>
        </p:nvSpPr>
        <p:spPr>
          <a:xfrm>
            <a:off x="457200" y="1808163"/>
            <a:ext cx="8229600" cy="4318000"/>
          </a:xfrm>
          <a:prstGeom prst="rect">
            <a:avLst/>
          </a:prstGeom>
          <a:noFill/>
          <a:ln>
            <a:noFill/>
          </a:ln>
        </p:spPr>
        <p:txBody>
          <a:bodyPr spcFirstLastPara="1" wrap="square" lIns="91425" tIns="45700" rIns="91425" bIns="45700" anchor="t" anchorCtr="0">
            <a:noAutofit/>
          </a:bodyPr>
          <a:lstStyle/>
          <a:p>
            <a:pPr marL="342900" lvl="0" indent="-342900" algn="l" rtl="0">
              <a:spcBef>
                <a:spcPts val="0"/>
              </a:spcBef>
              <a:spcAft>
                <a:spcPts val="0"/>
              </a:spcAft>
              <a:buClr>
                <a:schemeClr val="dk1"/>
              </a:buClr>
              <a:buSzPts val="2800"/>
              <a:buChar char="•"/>
            </a:pPr>
            <a:r>
              <a:rPr lang="en-US" dirty="0"/>
              <a:t>Maine/New Hampshire Research Project for Youth with ASD</a:t>
            </a:r>
            <a:endParaRPr dirty="0"/>
          </a:p>
          <a:p>
            <a:pPr marL="342900" lvl="0" indent="-342900" algn="l" rtl="0">
              <a:spcBef>
                <a:spcPts val="1200"/>
              </a:spcBef>
              <a:spcAft>
                <a:spcPts val="0"/>
              </a:spcAft>
              <a:buClr>
                <a:schemeClr val="dk1"/>
              </a:buClr>
              <a:buSzPts val="2800"/>
              <a:buChar char="•"/>
            </a:pPr>
            <a:r>
              <a:rPr lang="en-US" dirty="0"/>
              <a:t>Combined:</a:t>
            </a:r>
            <a:endParaRPr dirty="0"/>
          </a:p>
          <a:p>
            <a:pPr marL="742950" lvl="1" indent="-285750" algn="l" rtl="0">
              <a:spcBef>
                <a:spcPts val="1200"/>
              </a:spcBef>
              <a:spcAft>
                <a:spcPts val="0"/>
              </a:spcAft>
              <a:buClr>
                <a:schemeClr val="dk1"/>
              </a:buClr>
              <a:buSzPts val="2400"/>
              <a:buChar char="–"/>
            </a:pPr>
            <a:r>
              <a:rPr lang="en-US" dirty="0"/>
              <a:t>Ongoing and Extensive Person-Centered Planning;</a:t>
            </a:r>
            <a:endParaRPr dirty="0"/>
          </a:p>
          <a:p>
            <a:pPr marL="742950" lvl="1" indent="-285750" algn="l" rtl="0">
              <a:spcBef>
                <a:spcPts val="1200"/>
              </a:spcBef>
              <a:spcAft>
                <a:spcPts val="0"/>
              </a:spcAft>
              <a:buClr>
                <a:schemeClr val="dk1"/>
              </a:buClr>
              <a:buSzPts val="2400"/>
              <a:buChar char="–"/>
            </a:pPr>
            <a:r>
              <a:rPr lang="en-US" dirty="0"/>
              <a:t>Career, Community, and Postsecondary Education Exploration</a:t>
            </a:r>
            <a:endParaRPr dirty="0"/>
          </a:p>
          <a:p>
            <a:pPr marL="742950" lvl="1" indent="-285750" algn="l" rtl="0">
              <a:spcBef>
                <a:spcPts val="1200"/>
              </a:spcBef>
              <a:spcAft>
                <a:spcPts val="0"/>
              </a:spcAft>
              <a:buClr>
                <a:schemeClr val="dk1"/>
              </a:buClr>
              <a:buSzPts val="2400"/>
              <a:buChar char="–"/>
            </a:pPr>
            <a:r>
              <a:rPr lang="en-US" dirty="0"/>
              <a:t>Parent Training</a:t>
            </a:r>
            <a:endParaRPr dirty="0"/>
          </a:p>
          <a:p>
            <a:pPr marL="742950" lvl="1" indent="-285750" algn="l" rtl="0">
              <a:spcBef>
                <a:spcPts val="1200"/>
              </a:spcBef>
              <a:spcAft>
                <a:spcPts val="0"/>
              </a:spcAft>
              <a:buClr>
                <a:schemeClr val="dk1"/>
              </a:buClr>
              <a:buSzPts val="2400"/>
              <a:buChar char="–"/>
            </a:pPr>
            <a:r>
              <a:rPr lang="en-US" dirty="0"/>
              <a:t>Support for Self-Determination</a:t>
            </a:r>
            <a:endParaRPr dirty="0"/>
          </a:p>
          <a:p>
            <a:pPr marL="742950" lvl="1" indent="-133350" algn="l" rtl="0">
              <a:spcBef>
                <a:spcPts val="1200"/>
              </a:spcBef>
              <a:spcAft>
                <a:spcPts val="0"/>
              </a:spcAft>
              <a:buClr>
                <a:schemeClr val="dk1"/>
              </a:buClr>
              <a:buSzPts val="2400"/>
              <a:buNone/>
            </a:pPr>
            <a:endParaRP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50"/>
        <p:cNvGrpSpPr/>
        <p:nvPr/>
      </p:nvGrpSpPr>
      <p:grpSpPr>
        <a:xfrm>
          <a:off x="0" y="0"/>
          <a:ext cx="0" cy="0"/>
          <a:chOff x="0" y="0"/>
          <a:chExt cx="0" cy="0"/>
        </a:xfrm>
      </p:grpSpPr>
      <p:sp>
        <p:nvSpPr>
          <p:cNvPr id="151" name="Google Shape;151;p2"/>
          <p:cNvSpPr txBox="1">
            <a:spLocks noGrp="1"/>
          </p:cNvSpPr>
          <p:nvPr>
            <p:ph type="title"/>
          </p:nvPr>
        </p:nvSpPr>
        <p:spPr>
          <a:xfrm>
            <a:off x="431800" y="1233488"/>
            <a:ext cx="8243888" cy="48895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US" dirty="0"/>
              <a:t>Goals of Introduction Module</a:t>
            </a:r>
            <a:endParaRPr dirty="0"/>
          </a:p>
        </p:txBody>
      </p:sp>
      <p:sp>
        <p:nvSpPr>
          <p:cNvPr id="152" name="Google Shape;152;p2"/>
          <p:cNvSpPr txBox="1">
            <a:spLocks noGrp="1"/>
          </p:cNvSpPr>
          <p:nvPr>
            <p:ph type="body" idx="1"/>
          </p:nvPr>
        </p:nvSpPr>
        <p:spPr>
          <a:xfrm>
            <a:off x="457200" y="1808163"/>
            <a:ext cx="8229600" cy="43180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Clr>
                <a:schemeClr val="dk1"/>
              </a:buClr>
              <a:buSzPts val="2800"/>
              <a:buNone/>
            </a:pPr>
            <a:r>
              <a:rPr lang="en-US" dirty="0"/>
              <a:t>Participants will:</a:t>
            </a:r>
            <a:endParaRPr dirty="0"/>
          </a:p>
          <a:p>
            <a:pPr marL="342900" lvl="0" indent="-342900" algn="l" rtl="0">
              <a:spcBef>
                <a:spcPts val="480"/>
              </a:spcBef>
              <a:spcAft>
                <a:spcPts val="0"/>
              </a:spcAft>
              <a:buClr>
                <a:schemeClr val="dk1"/>
              </a:buClr>
              <a:buSzPts val="2400"/>
              <a:buChar char="•"/>
            </a:pPr>
            <a:r>
              <a:rPr lang="en-US" sz="2400" dirty="0"/>
              <a:t>Become familiar with goals for the overall transition training.</a:t>
            </a:r>
            <a:endParaRPr dirty="0"/>
          </a:p>
          <a:p>
            <a:pPr marL="342900" lvl="0" indent="-342900" algn="l" rtl="0">
              <a:spcBef>
                <a:spcPts val="1080"/>
              </a:spcBef>
              <a:spcAft>
                <a:spcPts val="0"/>
              </a:spcAft>
              <a:buClr>
                <a:schemeClr val="dk1"/>
              </a:buClr>
              <a:buSzPts val="2400"/>
              <a:buChar char="•"/>
            </a:pPr>
            <a:r>
              <a:rPr lang="en-US" sz="2400" dirty="0"/>
              <a:t>Be able to identify the IDEA's requirements for transition.</a:t>
            </a:r>
            <a:endParaRPr dirty="0"/>
          </a:p>
          <a:p>
            <a:pPr marL="342900" lvl="0" indent="-342900" algn="l" rtl="0">
              <a:spcBef>
                <a:spcPts val="1080"/>
              </a:spcBef>
              <a:spcAft>
                <a:spcPts val="0"/>
              </a:spcAft>
              <a:buClr>
                <a:schemeClr val="dk1"/>
              </a:buClr>
              <a:buSzPts val="2400"/>
              <a:buChar char="•"/>
            </a:pPr>
            <a:r>
              <a:rPr lang="en-US" sz="2400" dirty="0"/>
              <a:t>Be able to identify the transition activities that predict good adult outcomes.</a:t>
            </a:r>
            <a:endParaRPr sz="2400" dirty="0"/>
          </a:p>
          <a:p>
            <a:pPr marL="342900" lvl="0" indent="-342900" algn="l" rtl="0">
              <a:spcBef>
                <a:spcPts val="1080"/>
              </a:spcBef>
              <a:spcAft>
                <a:spcPts val="0"/>
              </a:spcAft>
              <a:buClr>
                <a:schemeClr val="dk1"/>
              </a:buClr>
              <a:buSzPts val="2400"/>
              <a:buChar char="•"/>
            </a:pPr>
            <a:r>
              <a:rPr lang="en-US" sz="2400" dirty="0"/>
              <a:t>Understand the importance of effective person-centered planning in helping students with disabilities achieve their goals.</a:t>
            </a:r>
            <a:endParaRPr sz="2400" dirty="0"/>
          </a:p>
          <a:p>
            <a:pPr marL="342900" lvl="0" indent="-165100" algn="l" rtl="0">
              <a:spcBef>
                <a:spcPts val="1160"/>
              </a:spcBef>
              <a:spcAft>
                <a:spcPts val="0"/>
              </a:spcAft>
              <a:buClr>
                <a:schemeClr val="dk1"/>
              </a:buClr>
              <a:buSzPts val="2800"/>
              <a:buNone/>
            </a:pPr>
            <a:endParaRPr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275"/>
        <p:cNvGrpSpPr/>
        <p:nvPr/>
      </p:nvGrpSpPr>
      <p:grpSpPr>
        <a:xfrm>
          <a:off x="0" y="0"/>
          <a:ext cx="0" cy="0"/>
          <a:chOff x="0" y="0"/>
          <a:chExt cx="0" cy="0"/>
        </a:xfrm>
      </p:grpSpPr>
      <p:sp>
        <p:nvSpPr>
          <p:cNvPr id="276" name="Google Shape;276;p20"/>
          <p:cNvSpPr txBox="1">
            <a:spLocks noGrp="1"/>
          </p:cNvSpPr>
          <p:nvPr>
            <p:ph type="title"/>
          </p:nvPr>
        </p:nvSpPr>
        <p:spPr>
          <a:xfrm>
            <a:off x="685800" y="1295400"/>
            <a:ext cx="8243888" cy="48895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US" sz="3400" dirty="0"/>
              <a:t>Family-Centered Transition Planning (2)</a:t>
            </a:r>
            <a:endParaRPr dirty="0"/>
          </a:p>
        </p:txBody>
      </p:sp>
      <p:sp>
        <p:nvSpPr>
          <p:cNvPr id="277" name="Google Shape;277;p20"/>
          <p:cNvSpPr txBox="1">
            <a:spLocks noGrp="1"/>
          </p:cNvSpPr>
          <p:nvPr>
            <p:ph type="body" idx="1"/>
          </p:nvPr>
        </p:nvSpPr>
        <p:spPr>
          <a:xfrm>
            <a:off x="540327" y="2092037"/>
            <a:ext cx="8146473" cy="4034126"/>
          </a:xfrm>
          <a:prstGeom prst="rect">
            <a:avLst/>
          </a:prstGeom>
          <a:noFill/>
          <a:ln>
            <a:noFill/>
          </a:ln>
        </p:spPr>
        <p:txBody>
          <a:bodyPr spcFirstLastPara="1" wrap="square" lIns="91425" tIns="45700" rIns="91425" bIns="45700" anchor="t" anchorCtr="0">
            <a:noAutofit/>
          </a:bodyPr>
          <a:lstStyle/>
          <a:p>
            <a:pPr marL="342900" lvl="0" indent="-342900" algn="l" rtl="0">
              <a:spcBef>
                <a:spcPts val="0"/>
              </a:spcBef>
              <a:spcAft>
                <a:spcPts val="0"/>
              </a:spcAft>
              <a:buClr>
                <a:schemeClr val="dk1"/>
              </a:buClr>
              <a:buSzPts val="2800"/>
              <a:buChar char="•"/>
            </a:pPr>
            <a:r>
              <a:rPr lang="en-US" dirty="0"/>
              <a:t>Training for parents and family members about services and creative use of resources.</a:t>
            </a:r>
            <a:endParaRPr dirty="0"/>
          </a:p>
          <a:p>
            <a:pPr marL="342900" lvl="0" indent="-342900" algn="l" rtl="0">
              <a:spcBef>
                <a:spcPts val="1160"/>
              </a:spcBef>
              <a:spcAft>
                <a:spcPts val="0"/>
              </a:spcAft>
              <a:buClr>
                <a:schemeClr val="dk1"/>
              </a:buClr>
              <a:buSzPts val="2800"/>
              <a:buChar char="•"/>
            </a:pPr>
            <a:r>
              <a:rPr lang="en-US" dirty="0"/>
              <a:t>Ongoing authentic person-centered planning for youth with disability.</a:t>
            </a:r>
            <a:endParaRPr dirty="0"/>
          </a:p>
          <a:p>
            <a:pPr marL="342900" lvl="0" indent="-342900" algn="l" rtl="0">
              <a:spcBef>
                <a:spcPts val="1160"/>
              </a:spcBef>
              <a:spcAft>
                <a:spcPts val="0"/>
              </a:spcAft>
              <a:buClr>
                <a:schemeClr val="dk1"/>
              </a:buClr>
              <a:buSzPts val="2800"/>
              <a:buChar char="•"/>
            </a:pPr>
            <a:r>
              <a:rPr lang="en-US" dirty="0"/>
              <a:t>Exploration of adult options including careers and postsecondary education.</a:t>
            </a:r>
            <a:endParaRPr dirty="0"/>
          </a:p>
          <a:p>
            <a:pPr marL="342900" lvl="0" indent="-342900" algn="l" rtl="0">
              <a:spcBef>
                <a:spcPts val="1160"/>
              </a:spcBef>
              <a:spcAft>
                <a:spcPts val="0"/>
              </a:spcAft>
              <a:buClr>
                <a:schemeClr val="dk1"/>
              </a:buClr>
              <a:buSzPts val="2800"/>
              <a:buChar char="•"/>
            </a:pPr>
            <a:r>
              <a:rPr lang="en-US" dirty="0"/>
              <a:t>Support for obtaining work experience while in school.</a:t>
            </a:r>
            <a:endParaRPr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282"/>
        <p:cNvGrpSpPr/>
        <p:nvPr/>
      </p:nvGrpSpPr>
      <p:grpSpPr>
        <a:xfrm>
          <a:off x="0" y="0"/>
          <a:ext cx="0" cy="0"/>
          <a:chOff x="0" y="0"/>
          <a:chExt cx="0" cy="0"/>
        </a:xfrm>
      </p:grpSpPr>
      <p:sp>
        <p:nvSpPr>
          <p:cNvPr id="283" name="Google Shape;283;p21"/>
          <p:cNvSpPr txBox="1">
            <a:spLocks noGrp="1"/>
          </p:cNvSpPr>
          <p:nvPr>
            <p:ph type="title"/>
          </p:nvPr>
        </p:nvSpPr>
        <p:spPr>
          <a:xfrm>
            <a:off x="431800" y="1233488"/>
            <a:ext cx="8243888" cy="48895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US" dirty="0"/>
              <a:t>FCTP Results</a:t>
            </a:r>
            <a:endParaRPr dirty="0"/>
          </a:p>
        </p:txBody>
      </p:sp>
      <p:sp>
        <p:nvSpPr>
          <p:cNvPr id="284" name="Google Shape;284;p21"/>
          <p:cNvSpPr txBox="1">
            <a:spLocks noGrp="1"/>
          </p:cNvSpPr>
          <p:nvPr>
            <p:ph type="body" idx="1"/>
          </p:nvPr>
        </p:nvSpPr>
        <p:spPr>
          <a:xfrm>
            <a:off x="540326" y="1967345"/>
            <a:ext cx="8146473" cy="4158818"/>
          </a:xfrm>
          <a:prstGeom prst="rect">
            <a:avLst/>
          </a:prstGeom>
          <a:noFill/>
          <a:ln>
            <a:noFill/>
          </a:ln>
        </p:spPr>
        <p:txBody>
          <a:bodyPr spcFirstLastPara="1" wrap="square" lIns="91425" tIns="45700" rIns="91425" bIns="45700" anchor="t" anchorCtr="0">
            <a:normAutofit/>
          </a:bodyPr>
          <a:lstStyle/>
          <a:p>
            <a:pPr marL="342900" lvl="0" indent="-342900" algn="l" rtl="0">
              <a:spcBef>
                <a:spcPts val="0"/>
              </a:spcBef>
              <a:spcAft>
                <a:spcPts val="0"/>
              </a:spcAft>
              <a:buClr>
                <a:schemeClr val="dk1"/>
              </a:buClr>
              <a:buSzPts val="2800"/>
              <a:buChar char="•"/>
            </a:pPr>
            <a:r>
              <a:rPr lang="en-US" dirty="0"/>
              <a:t>Increase in student levels of self-determination, career awareness, and student and parent expectations for the future (Hagner et al., 2012).</a:t>
            </a:r>
            <a:endParaRPr dirty="0"/>
          </a:p>
          <a:p>
            <a:pPr marL="342900" lvl="0" indent="-342900" algn="l" rtl="0">
              <a:spcBef>
                <a:spcPts val="1760"/>
              </a:spcBef>
              <a:spcAft>
                <a:spcPts val="0"/>
              </a:spcAft>
              <a:buClr>
                <a:schemeClr val="dk1"/>
              </a:buClr>
              <a:buSzPts val="2800"/>
              <a:buChar char="•"/>
            </a:pPr>
            <a:r>
              <a:rPr lang="en-US" dirty="0"/>
              <a:t>Increased quality of Transition IEPs (Kurtz, 2016). </a:t>
            </a:r>
            <a:endParaRPr dirty="0"/>
          </a:p>
          <a:p>
            <a:pPr marL="342900" lvl="0" indent="-342900" algn="l" rtl="0">
              <a:spcBef>
                <a:spcPts val="1760"/>
              </a:spcBef>
              <a:spcAft>
                <a:spcPts val="0"/>
              </a:spcAft>
              <a:buClr>
                <a:schemeClr val="dk1"/>
              </a:buClr>
              <a:buSzPts val="2800"/>
              <a:buChar char="•"/>
            </a:pPr>
            <a:r>
              <a:rPr lang="en-US" dirty="0"/>
              <a:t>Identification of effective strategies to involve youth in more active participation in their own planning (Hagner et al., 2014).</a:t>
            </a:r>
            <a:endParaRPr dirty="0"/>
          </a:p>
          <a:p>
            <a:pPr marL="342900" lvl="0" indent="-165100" algn="l" rtl="0">
              <a:spcBef>
                <a:spcPts val="1760"/>
              </a:spcBef>
              <a:spcAft>
                <a:spcPts val="0"/>
              </a:spcAft>
              <a:buClr>
                <a:schemeClr val="dk1"/>
              </a:buClr>
              <a:buSzPts val="2800"/>
              <a:buNone/>
            </a:pPr>
            <a:endParaRPr dirty="0"/>
          </a:p>
          <a:p>
            <a:pPr marL="342900" lvl="0" indent="-165100" algn="l" rtl="0">
              <a:spcBef>
                <a:spcPts val="560"/>
              </a:spcBef>
              <a:spcAft>
                <a:spcPts val="0"/>
              </a:spcAft>
              <a:buClr>
                <a:schemeClr val="dk1"/>
              </a:buClr>
              <a:buSzPts val="2800"/>
              <a:buNone/>
            </a:pPr>
            <a:endParaRPr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289"/>
        <p:cNvGrpSpPr/>
        <p:nvPr/>
      </p:nvGrpSpPr>
      <p:grpSpPr>
        <a:xfrm>
          <a:off x="0" y="0"/>
          <a:ext cx="0" cy="0"/>
          <a:chOff x="0" y="0"/>
          <a:chExt cx="0" cy="0"/>
        </a:xfrm>
      </p:grpSpPr>
      <p:sp>
        <p:nvSpPr>
          <p:cNvPr id="290" name="Google Shape;290;p22"/>
          <p:cNvSpPr txBox="1">
            <a:spLocks noGrp="1"/>
          </p:cNvSpPr>
          <p:nvPr>
            <p:ph type="title"/>
          </p:nvPr>
        </p:nvSpPr>
        <p:spPr>
          <a:xfrm>
            <a:off x="431800" y="1233507"/>
            <a:ext cx="8244000" cy="78150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US" dirty="0"/>
              <a:t>Identifying “What” through</a:t>
            </a:r>
            <a:br>
              <a:rPr lang="en-US" dirty="0"/>
            </a:br>
            <a:r>
              <a:rPr lang="en-US" dirty="0"/>
              <a:t>Person-Centered Planning (PCP)</a:t>
            </a:r>
            <a:endParaRPr dirty="0"/>
          </a:p>
        </p:txBody>
      </p:sp>
      <p:sp>
        <p:nvSpPr>
          <p:cNvPr id="291" name="Google Shape;291;p22"/>
          <p:cNvSpPr txBox="1">
            <a:spLocks noGrp="1"/>
          </p:cNvSpPr>
          <p:nvPr>
            <p:ph type="body" idx="1"/>
          </p:nvPr>
        </p:nvSpPr>
        <p:spPr>
          <a:xfrm>
            <a:off x="598500" y="2421324"/>
            <a:ext cx="8077200" cy="39165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Clr>
                <a:schemeClr val="dk1"/>
              </a:buClr>
              <a:buSzPts val="2800"/>
              <a:buNone/>
            </a:pPr>
            <a:r>
              <a:rPr lang="en-US" dirty="0"/>
              <a:t>Typically, the adult with disabilities and his or her circle of support (e.g., family members, friends, professionals, community members) develop person-centered plans collaboratively to tailor supports to individual strengths, needs, and preferences with the goal of fostering self determination and community inclusion (Holburn et al., 2000). </a:t>
            </a:r>
            <a:endParaRPr dirty="0"/>
          </a:p>
          <a:p>
            <a:pPr marL="0" lvl="0" indent="0" algn="l" rtl="0">
              <a:spcBef>
                <a:spcPts val="560"/>
              </a:spcBef>
              <a:spcAft>
                <a:spcPts val="0"/>
              </a:spcAft>
              <a:buClr>
                <a:schemeClr val="dk1"/>
              </a:buClr>
              <a:buSzPts val="2800"/>
              <a:buNone/>
            </a:pPr>
            <a:r>
              <a:rPr lang="en-US" dirty="0"/>
              <a:t>			</a:t>
            </a:r>
            <a:r>
              <a:rPr lang="en-US" sz="2400" dirty="0"/>
              <a:t>Kim and Turnbull (2004)</a:t>
            </a:r>
            <a:endParaRPr dirty="0"/>
          </a:p>
          <a:p>
            <a:pPr marL="342900" lvl="0" indent="-165100" algn="l" rtl="0">
              <a:spcBef>
                <a:spcPts val="560"/>
              </a:spcBef>
              <a:spcAft>
                <a:spcPts val="0"/>
              </a:spcAft>
              <a:buClr>
                <a:schemeClr val="dk1"/>
              </a:buClr>
              <a:buSzPts val="2800"/>
              <a:buNone/>
            </a:pPr>
            <a:endParaRPr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296"/>
        <p:cNvGrpSpPr/>
        <p:nvPr/>
      </p:nvGrpSpPr>
      <p:grpSpPr>
        <a:xfrm>
          <a:off x="0" y="0"/>
          <a:ext cx="0" cy="0"/>
          <a:chOff x="0" y="0"/>
          <a:chExt cx="0" cy="0"/>
        </a:xfrm>
      </p:grpSpPr>
      <p:sp>
        <p:nvSpPr>
          <p:cNvPr id="297" name="Google Shape;297;p23"/>
          <p:cNvSpPr txBox="1">
            <a:spLocks noGrp="1"/>
          </p:cNvSpPr>
          <p:nvPr>
            <p:ph type="title"/>
          </p:nvPr>
        </p:nvSpPr>
        <p:spPr>
          <a:xfrm>
            <a:off x="431800" y="1233488"/>
            <a:ext cx="8243888" cy="4504372"/>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US" sz="5400" dirty="0"/>
              <a:t>Questions </a:t>
            </a:r>
            <a:br>
              <a:rPr lang="en-US" sz="5400" dirty="0"/>
            </a:br>
            <a:r>
              <a:rPr lang="en-US" sz="5400" dirty="0"/>
              <a:t>and </a:t>
            </a:r>
            <a:br>
              <a:rPr lang="en-US" sz="5400" dirty="0"/>
            </a:br>
            <a:r>
              <a:rPr lang="en-US" sz="5400" dirty="0"/>
              <a:t>Thoughts</a:t>
            </a:r>
            <a:endParaRPr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301"/>
        <p:cNvGrpSpPr/>
        <p:nvPr/>
      </p:nvGrpSpPr>
      <p:grpSpPr>
        <a:xfrm>
          <a:off x="0" y="0"/>
          <a:ext cx="0" cy="0"/>
          <a:chOff x="0" y="0"/>
          <a:chExt cx="0" cy="0"/>
        </a:xfrm>
      </p:grpSpPr>
      <p:sp>
        <p:nvSpPr>
          <p:cNvPr id="302" name="Google Shape;302;p24"/>
          <p:cNvSpPr txBox="1">
            <a:spLocks noGrp="1"/>
          </p:cNvSpPr>
          <p:nvPr>
            <p:ph type="title"/>
          </p:nvPr>
        </p:nvSpPr>
        <p:spPr>
          <a:xfrm>
            <a:off x="431800" y="1233488"/>
            <a:ext cx="8243888" cy="48895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US" dirty="0"/>
              <a:t>References</a:t>
            </a:r>
            <a:endParaRPr dirty="0"/>
          </a:p>
        </p:txBody>
      </p:sp>
      <p:sp>
        <p:nvSpPr>
          <p:cNvPr id="303" name="Google Shape;303;p24"/>
          <p:cNvSpPr txBox="1">
            <a:spLocks noGrp="1"/>
          </p:cNvSpPr>
          <p:nvPr>
            <p:ph type="body" idx="1"/>
          </p:nvPr>
        </p:nvSpPr>
        <p:spPr>
          <a:xfrm>
            <a:off x="457200" y="1975163"/>
            <a:ext cx="8229600" cy="43179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Clr>
                <a:schemeClr val="dk1"/>
              </a:buClr>
              <a:buSzPts val="7000"/>
              <a:buNone/>
            </a:pPr>
            <a:r>
              <a:rPr lang="en-US" sz="2000" dirty="0"/>
              <a:t>Coalition for Housing and Quality Services. (2013). </a:t>
            </a:r>
            <a:r>
              <a:rPr lang="en-US" sz="2000" i="1" dirty="0"/>
              <a:t>Blueprint for effective transition. </a:t>
            </a:r>
            <a:r>
              <a:rPr lang="en-US" sz="2000" dirty="0"/>
              <a:t>https://www.maineparentcoalition.org/uploads/2/6/1/1/26115022/blueprint_for_effective_transition_complete_package_revised_1.13.20.pdfhttps://www.maineparentcoalition.org/uploads/2/6/1/1/26115022/blueprint_for_effective_transition_complete_package_revised_1.13.20.pdf </a:t>
            </a:r>
            <a:endParaRPr sz="2000" dirty="0"/>
          </a:p>
          <a:p>
            <a:pPr marL="0" lvl="0" indent="0" algn="l" rtl="0">
              <a:spcBef>
                <a:spcPts val="350"/>
              </a:spcBef>
              <a:spcAft>
                <a:spcPts val="0"/>
              </a:spcAft>
              <a:buClr>
                <a:schemeClr val="dk1"/>
              </a:buClr>
              <a:buSzPts val="7000"/>
              <a:buNone/>
            </a:pPr>
            <a:endParaRPr sz="2000" dirty="0"/>
          </a:p>
          <a:p>
            <a:pPr marL="0" lvl="0" indent="0" algn="l" rtl="0">
              <a:spcBef>
                <a:spcPts val="350"/>
              </a:spcBef>
              <a:spcAft>
                <a:spcPts val="0"/>
              </a:spcAft>
              <a:buClr>
                <a:schemeClr val="dk1"/>
              </a:buClr>
              <a:buSzPts val="7000"/>
              <a:buNone/>
            </a:pPr>
            <a:r>
              <a:rPr lang="en-US" sz="2000" dirty="0"/>
              <a:t>Halpern, A. S. (1994). The transition of youth with disabilities to adult life: A position statement of the Division on Career Development and Transition, the Council for Exceptional Children. </a:t>
            </a:r>
            <a:r>
              <a:rPr lang="en-US" sz="2000" i="1" dirty="0"/>
              <a:t>Career Development and Transition for Exceptional Individuals, 15</a:t>
            </a:r>
            <a:r>
              <a:rPr lang="en-US" sz="2000" dirty="0"/>
              <a:t>, 455-469.</a:t>
            </a:r>
            <a:endParaRPr sz="2000" dirty="0"/>
          </a:p>
          <a:p>
            <a:pPr marL="0" lvl="0" indent="0" algn="l" rtl="0">
              <a:spcBef>
                <a:spcPts val="350"/>
              </a:spcBef>
              <a:spcAft>
                <a:spcPts val="0"/>
              </a:spcAft>
              <a:buClr>
                <a:schemeClr val="dk1"/>
              </a:buClr>
              <a:buSzPts val="7000"/>
              <a:buNone/>
            </a:pPr>
            <a:endParaRPr sz="2000" dirty="0"/>
          </a:p>
          <a:p>
            <a:pPr marL="0" lvl="0" indent="0" algn="l" rtl="0">
              <a:spcBef>
                <a:spcPts val="350"/>
              </a:spcBef>
              <a:spcAft>
                <a:spcPts val="0"/>
              </a:spcAft>
              <a:buClr>
                <a:schemeClr val="dk1"/>
              </a:buClr>
              <a:buSzPts val="7000"/>
              <a:buNone/>
            </a:pPr>
            <a:endParaRPr sz="1800"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Shape 307"/>
        <p:cNvGrpSpPr/>
        <p:nvPr/>
      </p:nvGrpSpPr>
      <p:grpSpPr>
        <a:xfrm>
          <a:off x="0" y="0"/>
          <a:ext cx="0" cy="0"/>
          <a:chOff x="0" y="0"/>
          <a:chExt cx="0" cy="0"/>
        </a:xfrm>
      </p:grpSpPr>
      <p:sp>
        <p:nvSpPr>
          <p:cNvPr id="308" name="Google Shape;308;p25"/>
          <p:cNvSpPr txBox="1">
            <a:spLocks noGrp="1"/>
          </p:cNvSpPr>
          <p:nvPr>
            <p:ph type="title"/>
          </p:nvPr>
        </p:nvSpPr>
        <p:spPr>
          <a:xfrm>
            <a:off x="431800" y="1233488"/>
            <a:ext cx="8243888" cy="48895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US" dirty="0"/>
              <a:t>References (</a:t>
            </a:r>
            <a:r>
              <a:rPr lang="en-US" sz="2800" dirty="0"/>
              <a:t>b</a:t>
            </a:r>
            <a:r>
              <a:rPr lang="en-US" dirty="0"/>
              <a:t>)</a:t>
            </a:r>
            <a:endParaRPr dirty="0"/>
          </a:p>
        </p:txBody>
      </p:sp>
      <p:sp>
        <p:nvSpPr>
          <p:cNvPr id="309" name="Google Shape;309;p25"/>
          <p:cNvSpPr txBox="1">
            <a:spLocks noGrp="1"/>
          </p:cNvSpPr>
          <p:nvPr>
            <p:ph type="body" idx="1"/>
          </p:nvPr>
        </p:nvSpPr>
        <p:spPr>
          <a:xfrm>
            <a:off x="457200" y="1964013"/>
            <a:ext cx="8229600" cy="4317900"/>
          </a:xfrm>
          <a:prstGeom prst="rect">
            <a:avLst/>
          </a:prstGeom>
          <a:noFill/>
          <a:ln>
            <a:noFill/>
          </a:ln>
        </p:spPr>
        <p:txBody>
          <a:bodyPr spcFirstLastPara="1" wrap="square" lIns="91425" tIns="45700" rIns="91425" bIns="45700" anchor="t" anchorCtr="0">
            <a:noAutofit/>
          </a:bodyPr>
          <a:lstStyle/>
          <a:p>
            <a:pPr marL="0" lvl="0" indent="0" algn="l" rtl="0">
              <a:spcBef>
                <a:spcPts val="350"/>
              </a:spcBef>
              <a:spcAft>
                <a:spcPts val="0"/>
              </a:spcAft>
              <a:buClr>
                <a:schemeClr val="dk1"/>
              </a:buClr>
              <a:buSzPts val="7000"/>
              <a:buNone/>
            </a:pPr>
            <a:r>
              <a:rPr lang="en-US" sz="2000" dirty="0"/>
              <a:t>Hagner, D., Kurtz, A., Cloutier, H., Arakelian, C., Brucker, D. L., &amp; May, J. (2012). Outcomes of a family-centered transition process for students with Autism Spectrum Disorders. </a:t>
            </a:r>
            <a:r>
              <a:rPr lang="en-US" sz="2000" i="1" dirty="0"/>
              <a:t>Focus on Autism and Other Developmental Disabilities, 27</a:t>
            </a:r>
            <a:r>
              <a:rPr lang="en-US" sz="2000" dirty="0"/>
              <a:t>(1), 42-50. doi: 10.1177/1088 </a:t>
            </a:r>
            <a:endParaRPr sz="2000" dirty="0"/>
          </a:p>
          <a:p>
            <a:pPr marL="0" lvl="0" indent="0" algn="l" rtl="0">
              <a:spcBef>
                <a:spcPts val="0"/>
              </a:spcBef>
              <a:spcAft>
                <a:spcPts val="0"/>
              </a:spcAft>
              <a:buClr>
                <a:schemeClr val="dk1"/>
              </a:buClr>
              <a:buSzPts val="7000"/>
              <a:buNone/>
            </a:pPr>
            <a:endParaRPr sz="2000" dirty="0"/>
          </a:p>
          <a:p>
            <a:pPr marL="0" lvl="0" indent="0" algn="l" rtl="0">
              <a:spcBef>
                <a:spcPts val="0"/>
              </a:spcBef>
              <a:spcAft>
                <a:spcPts val="0"/>
              </a:spcAft>
              <a:buClr>
                <a:schemeClr val="dk1"/>
              </a:buClr>
              <a:buSzPts val="7000"/>
              <a:buNone/>
            </a:pPr>
            <a:r>
              <a:rPr lang="en-US" sz="2000" dirty="0"/>
              <a:t>Hagner, D., Kurtz, A., Cloutier, H., &amp; May, J. (2014). Person-centered planning for transition-aged youth with Autism Spectrum Disorders. </a:t>
            </a:r>
            <a:r>
              <a:rPr lang="en-US" sz="2000" i="1" dirty="0"/>
              <a:t>Journal of Rehabilitation, 80</a:t>
            </a:r>
            <a:r>
              <a:rPr lang="en-US" sz="2000" dirty="0"/>
              <a:t>(1), 4-10. </a:t>
            </a:r>
            <a:endParaRPr sz="2000" dirty="0"/>
          </a:p>
          <a:p>
            <a:pPr marL="0" lvl="0" indent="0" algn="l" rtl="0">
              <a:spcBef>
                <a:spcPts val="350"/>
              </a:spcBef>
              <a:spcAft>
                <a:spcPts val="0"/>
              </a:spcAft>
              <a:buClr>
                <a:schemeClr val="dk1"/>
              </a:buClr>
              <a:buSzPts val="7000"/>
              <a:buNone/>
            </a:pPr>
            <a:r>
              <a:rPr lang="en-US" sz="2000" dirty="0"/>
              <a:t> </a:t>
            </a:r>
            <a:endParaRPr sz="2000" dirty="0"/>
          </a:p>
          <a:p>
            <a:pPr marL="0" lvl="0" indent="0" algn="l" rtl="0">
              <a:spcBef>
                <a:spcPts val="350"/>
              </a:spcBef>
              <a:spcAft>
                <a:spcPts val="0"/>
              </a:spcAft>
              <a:buClr>
                <a:schemeClr val="dk1"/>
              </a:buClr>
              <a:buSzPts val="7000"/>
              <a:buNone/>
            </a:pPr>
            <a:r>
              <a:rPr lang="en-US" sz="2000" dirty="0"/>
              <a:t>Holburn, S., Jacobson, J. W., Vietze, P. M., Schwartz, A. A., &amp; Sersen, E. (2000). Quantifying the process and outcomes of person-centered planning. </a:t>
            </a:r>
            <a:r>
              <a:rPr lang="en-US" sz="2000" i="1" dirty="0"/>
              <a:t>American Journal on Mental Retardation, 105</a:t>
            </a:r>
            <a:r>
              <a:rPr lang="en-US" sz="2000" dirty="0"/>
              <a:t>(5), 402-416. doi: doi:10.1352/0895-8017(2000)105&lt;0402:QTPAOO&gt;2.0.CO;2 </a:t>
            </a:r>
            <a:endParaRPr sz="2000" dirty="0"/>
          </a:p>
          <a:p>
            <a:pPr marL="0" lvl="0" indent="0" algn="l" rtl="0">
              <a:spcBef>
                <a:spcPts val="350"/>
              </a:spcBef>
              <a:spcAft>
                <a:spcPts val="0"/>
              </a:spcAft>
              <a:buClr>
                <a:schemeClr val="dk1"/>
              </a:buClr>
              <a:buSzPts val="7000"/>
              <a:buNone/>
            </a:pPr>
            <a:r>
              <a:rPr lang="en-US" sz="1800" dirty="0"/>
              <a:t> </a:t>
            </a:r>
            <a:endParaRPr sz="1200" dirty="0"/>
          </a:p>
          <a:p>
            <a:pPr marL="0" lvl="0" indent="0" algn="l" rtl="0">
              <a:spcBef>
                <a:spcPts val="350"/>
              </a:spcBef>
              <a:spcAft>
                <a:spcPts val="0"/>
              </a:spcAft>
              <a:buClr>
                <a:schemeClr val="dk1"/>
              </a:buClr>
              <a:buSzPts val="7000"/>
              <a:buNone/>
            </a:pPr>
            <a:r>
              <a:rPr lang="en-US" sz="1800" dirty="0"/>
              <a:t> </a:t>
            </a:r>
            <a:endParaRPr sz="1800" dirty="0"/>
          </a:p>
          <a:p>
            <a:pPr marL="0" lvl="0" indent="0" algn="l" rtl="0">
              <a:spcBef>
                <a:spcPts val="140"/>
              </a:spcBef>
              <a:spcAft>
                <a:spcPts val="0"/>
              </a:spcAft>
              <a:buClr>
                <a:schemeClr val="dk1"/>
              </a:buClr>
              <a:buSzPts val="2800"/>
              <a:buNone/>
            </a:pPr>
            <a:endParaRPr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Shape 314"/>
        <p:cNvGrpSpPr/>
        <p:nvPr/>
      </p:nvGrpSpPr>
      <p:grpSpPr>
        <a:xfrm>
          <a:off x="0" y="0"/>
          <a:ext cx="0" cy="0"/>
          <a:chOff x="0" y="0"/>
          <a:chExt cx="0" cy="0"/>
        </a:xfrm>
      </p:grpSpPr>
      <p:sp>
        <p:nvSpPr>
          <p:cNvPr id="315" name="Google Shape;315;g12b3481247d_1_0"/>
          <p:cNvSpPr txBox="1">
            <a:spLocks noGrp="1"/>
          </p:cNvSpPr>
          <p:nvPr>
            <p:ph type="title"/>
          </p:nvPr>
        </p:nvSpPr>
        <p:spPr>
          <a:xfrm>
            <a:off x="431800" y="1233488"/>
            <a:ext cx="8244000" cy="489000"/>
          </a:xfrm>
          <a:prstGeom prst="rect">
            <a:avLst/>
          </a:prstGeom>
        </p:spPr>
        <p:txBody>
          <a:bodyPr spcFirstLastPara="1" wrap="square" lIns="91425" tIns="45700" rIns="91425" bIns="45700" anchor="ctr" anchorCtr="0">
            <a:noAutofit/>
          </a:bodyPr>
          <a:lstStyle/>
          <a:p>
            <a:pPr marL="0" lvl="0" indent="0" algn="ctr" rtl="0">
              <a:spcBef>
                <a:spcPts val="0"/>
              </a:spcBef>
              <a:spcAft>
                <a:spcPts val="0"/>
              </a:spcAft>
              <a:buNone/>
            </a:pPr>
            <a:r>
              <a:rPr lang="en-US" dirty="0"/>
              <a:t>References (c)</a:t>
            </a:r>
            <a:endParaRPr dirty="0"/>
          </a:p>
        </p:txBody>
      </p:sp>
      <p:sp>
        <p:nvSpPr>
          <p:cNvPr id="316" name="Google Shape;316;g12b3481247d_1_0"/>
          <p:cNvSpPr txBox="1">
            <a:spLocks noGrp="1"/>
          </p:cNvSpPr>
          <p:nvPr>
            <p:ph type="body" idx="1"/>
          </p:nvPr>
        </p:nvSpPr>
        <p:spPr>
          <a:xfrm>
            <a:off x="457200" y="1986288"/>
            <a:ext cx="8229600" cy="4317900"/>
          </a:xfrm>
          <a:prstGeom prst="rect">
            <a:avLst/>
          </a:prstGeom>
        </p:spPr>
        <p:txBody>
          <a:bodyPr spcFirstLastPara="1" wrap="square" lIns="91425" tIns="45700" rIns="91425" bIns="45700" anchor="t" anchorCtr="0">
            <a:noAutofit/>
          </a:bodyPr>
          <a:lstStyle/>
          <a:p>
            <a:pPr marL="0" lvl="0" indent="0" algn="l" rtl="0">
              <a:spcBef>
                <a:spcPts val="350"/>
              </a:spcBef>
              <a:spcAft>
                <a:spcPts val="0"/>
              </a:spcAft>
              <a:buClr>
                <a:schemeClr val="dk1"/>
              </a:buClr>
              <a:buSzPts val="7000"/>
              <a:buFont typeface="Arial"/>
              <a:buNone/>
            </a:pPr>
            <a:r>
              <a:rPr lang="en-US" sz="2000" dirty="0"/>
              <a:t>Kim, K., &amp; Turnbull, A. (2004). Transition to adulthood for students with severe intellectual disabilities: Shifting toward person–family interdependent planning. </a:t>
            </a:r>
            <a:r>
              <a:rPr lang="en-US" sz="2000" i="1" dirty="0"/>
              <a:t>Research &amp; Practice for Persons with Severe Disabilities, 29</a:t>
            </a:r>
            <a:r>
              <a:rPr lang="en-US" sz="2000" dirty="0"/>
              <a:t>(1), 53-57.</a:t>
            </a:r>
            <a:endParaRPr sz="2000" dirty="0"/>
          </a:p>
          <a:p>
            <a:pPr marL="0" lvl="0" indent="0" algn="l" rtl="0">
              <a:spcBef>
                <a:spcPts val="350"/>
              </a:spcBef>
              <a:spcAft>
                <a:spcPts val="0"/>
              </a:spcAft>
              <a:buClr>
                <a:schemeClr val="dk1"/>
              </a:buClr>
              <a:buSzPts val="7000"/>
              <a:buFont typeface="Arial"/>
              <a:buNone/>
            </a:pPr>
            <a:r>
              <a:rPr lang="en-US" sz="2000" dirty="0"/>
              <a:t> </a:t>
            </a:r>
            <a:endParaRPr sz="2000" dirty="0"/>
          </a:p>
          <a:p>
            <a:pPr marL="0" lvl="0" indent="0" algn="l" rtl="0">
              <a:spcBef>
                <a:spcPts val="350"/>
              </a:spcBef>
              <a:spcAft>
                <a:spcPts val="0"/>
              </a:spcAft>
              <a:buClr>
                <a:schemeClr val="dk1"/>
              </a:buClr>
              <a:buSzPts val="7000"/>
              <a:buFont typeface="Arial"/>
              <a:buNone/>
            </a:pPr>
            <a:r>
              <a:rPr lang="en-US" sz="2000" dirty="0"/>
              <a:t>Kurtz, A. (2016). </a:t>
            </a:r>
            <a:r>
              <a:rPr lang="en-US" sz="2000" i="1" dirty="0"/>
              <a:t>A mixed methods study of the effects of family-centered transition planning on the quality of transition individualized education plans of youth with Autism Spectrum Disorders</a:t>
            </a:r>
            <a:r>
              <a:rPr lang="en-US" sz="2000" dirty="0"/>
              <a:t>. University of New Hampshire.</a:t>
            </a:r>
            <a:endParaRPr sz="2000" dirty="0"/>
          </a:p>
          <a:p>
            <a:pPr marL="0" lvl="0" indent="0" algn="l" rtl="0">
              <a:spcBef>
                <a:spcPts val="360"/>
              </a:spcBef>
              <a:spcAft>
                <a:spcPts val="0"/>
              </a:spcAft>
              <a:buNone/>
            </a:pPr>
            <a:endParaRPr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Shape 320"/>
        <p:cNvGrpSpPr/>
        <p:nvPr/>
      </p:nvGrpSpPr>
      <p:grpSpPr>
        <a:xfrm>
          <a:off x="0" y="0"/>
          <a:ext cx="0" cy="0"/>
          <a:chOff x="0" y="0"/>
          <a:chExt cx="0" cy="0"/>
        </a:xfrm>
      </p:grpSpPr>
      <p:sp>
        <p:nvSpPr>
          <p:cNvPr id="321" name="Google Shape;321;p26"/>
          <p:cNvSpPr txBox="1">
            <a:spLocks noGrp="1"/>
          </p:cNvSpPr>
          <p:nvPr>
            <p:ph type="body" idx="1"/>
          </p:nvPr>
        </p:nvSpPr>
        <p:spPr>
          <a:xfrm>
            <a:off x="511877" y="1277497"/>
            <a:ext cx="8120100" cy="49044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Clr>
                <a:schemeClr val="dk1"/>
              </a:buClr>
              <a:buSzPts val="2000"/>
              <a:buNone/>
            </a:pPr>
            <a:r>
              <a:rPr lang="en-US" sz="2000" dirty="0"/>
              <a:t>University of Maine Center for Community Inclusion and Disability Studies © 2022 Some rights reserved.</a:t>
            </a:r>
            <a:endParaRPr dirty="0"/>
          </a:p>
          <a:p>
            <a:pPr marL="0" lvl="0" indent="0" algn="l" rtl="0">
              <a:spcBef>
                <a:spcPts val="400"/>
              </a:spcBef>
              <a:spcAft>
                <a:spcPts val="0"/>
              </a:spcAft>
              <a:buClr>
                <a:schemeClr val="dk1"/>
              </a:buClr>
              <a:buSzPts val="2000"/>
              <a:buNone/>
            </a:pPr>
            <a:r>
              <a:rPr lang="en-US" sz="2000" b="1" dirty="0"/>
              <a:t>Materials may be copied and shared for non-commercial purposes with proper attribution. Materials may not be modified or distributed (i.e., no derivative works) for commercial purposes.</a:t>
            </a:r>
            <a:endParaRPr dirty="0"/>
          </a:p>
          <a:p>
            <a:pPr marL="0" lvl="0" indent="0" algn="l" rtl="0">
              <a:spcBef>
                <a:spcPts val="400"/>
              </a:spcBef>
              <a:spcAft>
                <a:spcPts val="0"/>
              </a:spcAft>
              <a:buClr>
                <a:schemeClr val="dk1"/>
              </a:buClr>
              <a:buSzPts val="2000"/>
              <a:buNone/>
            </a:pPr>
            <a:endParaRPr sz="2000" b="1" dirty="0"/>
          </a:p>
          <a:p>
            <a:pPr marL="0" lvl="0" indent="0" algn="l" rtl="0">
              <a:spcBef>
                <a:spcPts val="3072"/>
              </a:spcBef>
              <a:spcAft>
                <a:spcPts val="0"/>
              </a:spcAft>
              <a:buClr>
                <a:schemeClr val="dk1"/>
              </a:buClr>
              <a:buSzPts val="2000"/>
              <a:buNone/>
            </a:pPr>
            <a:r>
              <a:rPr lang="en-US" sz="2000" dirty="0"/>
              <a:t>The Family-Centered Transition Curriculum: Achieving Better Outcomes for Students with Intellectual and Developmental Disabilities was co-developed by Alan Kurtz, Ph.D., J. Richardson (Jay) Collins, M.T.S., M.S.W.; and Janet May, M.Ed., M.S., with UCEDD Administrative Core Funding from the U.S. Department of Health and Human Services, Administration for Community Living, Administration on Disabilities Grant No. 90DDUC0056. Viewpoints expressed in this curriculum are those of the authors and do not represent official Administration for Community Living policy.</a:t>
            </a:r>
            <a:endParaRPr dirty="0"/>
          </a:p>
        </p:txBody>
      </p:sp>
      <p:pic>
        <p:nvPicPr>
          <p:cNvPr id="322" name="Google Shape;322;p26"/>
          <p:cNvPicPr preferRelativeResize="0">
            <a:picLocks noGrp="1"/>
          </p:cNvPicPr>
          <p:nvPr>
            <p:ph type="body" idx="2"/>
          </p:nvPr>
        </p:nvPicPr>
        <p:blipFill rotWithShape="1">
          <a:blip r:embed="rId3">
            <a:alphaModFix/>
          </a:blip>
          <a:srcRect/>
          <a:stretch/>
        </p:blipFill>
        <p:spPr>
          <a:xfrm>
            <a:off x="609413" y="3006968"/>
            <a:ext cx="1521600" cy="533400"/>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57"/>
        <p:cNvGrpSpPr/>
        <p:nvPr/>
      </p:nvGrpSpPr>
      <p:grpSpPr>
        <a:xfrm>
          <a:off x="0" y="0"/>
          <a:ext cx="0" cy="0"/>
          <a:chOff x="0" y="0"/>
          <a:chExt cx="0" cy="0"/>
        </a:xfrm>
      </p:grpSpPr>
      <p:sp>
        <p:nvSpPr>
          <p:cNvPr id="158" name="Google Shape;158;p3"/>
          <p:cNvSpPr txBox="1">
            <a:spLocks noGrp="1"/>
          </p:cNvSpPr>
          <p:nvPr>
            <p:ph type="title"/>
          </p:nvPr>
        </p:nvSpPr>
        <p:spPr>
          <a:xfrm>
            <a:off x="0" y="1233488"/>
            <a:ext cx="9063990" cy="48895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US" dirty="0"/>
              <a:t>Family-Centered </a:t>
            </a:r>
            <a:br>
              <a:rPr lang="en-US" dirty="0"/>
            </a:br>
            <a:r>
              <a:rPr lang="en-US" dirty="0"/>
              <a:t>Transition Training Modules</a:t>
            </a:r>
            <a:endParaRPr dirty="0"/>
          </a:p>
        </p:txBody>
      </p:sp>
      <p:sp>
        <p:nvSpPr>
          <p:cNvPr id="159" name="Google Shape;159;p3"/>
          <p:cNvSpPr txBox="1">
            <a:spLocks noGrp="1"/>
          </p:cNvSpPr>
          <p:nvPr>
            <p:ph type="body" idx="1"/>
          </p:nvPr>
        </p:nvSpPr>
        <p:spPr>
          <a:xfrm>
            <a:off x="457200" y="2082483"/>
            <a:ext cx="8229600" cy="43180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Clr>
                <a:schemeClr val="dk1"/>
              </a:buClr>
              <a:buSzPts val="2600"/>
              <a:buNone/>
            </a:pPr>
            <a:r>
              <a:rPr lang="en-US" sz="2600" dirty="0"/>
              <a:t>Module 1 – Introduction to Transition Curriculum</a:t>
            </a:r>
            <a:endParaRPr dirty="0"/>
          </a:p>
          <a:p>
            <a:pPr marL="0" lvl="0" indent="0" algn="l" rtl="0">
              <a:spcBef>
                <a:spcPts val="520"/>
              </a:spcBef>
              <a:spcAft>
                <a:spcPts val="0"/>
              </a:spcAft>
              <a:buClr>
                <a:schemeClr val="dk1"/>
              </a:buClr>
              <a:buSzPts val="2600"/>
              <a:buNone/>
            </a:pPr>
            <a:r>
              <a:rPr lang="en-US" sz="2600" dirty="0"/>
              <a:t>Module 2 – Visions of Support</a:t>
            </a:r>
            <a:endParaRPr dirty="0"/>
          </a:p>
          <a:p>
            <a:pPr marL="0" lvl="0" indent="0" algn="l" rtl="0">
              <a:spcBef>
                <a:spcPts val="520"/>
              </a:spcBef>
              <a:spcAft>
                <a:spcPts val="0"/>
              </a:spcAft>
              <a:buClr>
                <a:schemeClr val="dk1"/>
              </a:buClr>
              <a:buSzPts val="2600"/>
              <a:buNone/>
            </a:pPr>
            <a:r>
              <a:rPr lang="en-US" sz="2600" dirty="0"/>
              <a:t>Module 3 – Supporting Transition With Person-</a:t>
            </a:r>
            <a:br>
              <a:rPr lang="en-US" sz="2600" dirty="0"/>
            </a:br>
            <a:r>
              <a:rPr lang="en-US" sz="2600" dirty="0"/>
              <a:t>		Centered Planning (1)</a:t>
            </a:r>
            <a:endParaRPr dirty="0"/>
          </a:p>
          <a:p>
            <a:pPr marL="0" lvl="0" indent="0" algn="l" rtl="0">
              <a:spcBef>
                <a:spcPts val="520"/>
              </a:spcBef>
              <a:spcAft>
                <a:spcPts val="0"/>
              </a:spcAft>
              <a:buClr>
                <a:schemeClr val="dk1"/>
              </a:buClr>
              <a:buSzPts val="2600"/>
              <a:buNone/>
            </a:pPr>
            <a:r>
              <a:rPr lang="en-US" sz="2600" dirty="0"/>
              <a:t>Module 4 – Supporting Transition With Person- </a:t>
            </a:r>
            <a:br>
              <a:rPr lang="en-US" sz="2600" dirty="0"/>
            </a:br>
            <a:r>
              <a:rPr lang="en-US" sz="2600" dirty="0"/>
              <a:t>                   Centered Planning (2)</a:t>
            </a:r>
            <a:endParaRPr dirty="0"/>
          </a:p>
          <a:p>
            <a:pPr marL="0" lvl="0" indent="0" algn="l" rtl="0">
              <a:spcBef>
                <a:spcPts val="520"/>
              </a:spcBef>
              <a:spcAft>
                <a:spcPts val="0"/>
              </a:spcAft>
              <a:buClr>
                <a:schemeClr val="dk1"/>
              </a:buClr>
              <a:buSzPts val="2600"/>
              <a:buNone/>
            </a:pPr>
            <a:r>
              <a:rPr lang="en-US" sz="2600" dirty="0"/>
              <a:t>Module 5 – Funding Home and Community-</a:t>
            </a:r>
            <a:br>
              <a:rPr lang="en-US" sz="2600" dirty="0"/>
            </a:br>
            <a:r>
              <a:rPr lang="en-US" sz="2600" dirty="0"/>
              <a:t>	         Based Supports</a:t>
            </a:r>
            <a:endParaRPr dirty="0"/>
          </a:p>
          <a:p>
            <a:pPr marL="0" lvl="0" indent="0" algn="l" rtl="0">
              <a:spcBef>
                <a:spcPts val="520"/>
              </a:spcBef>
              <a:spcAft>
                <a:spcPts val="0"/>
              </a:spcAft>
              <a:buClr>
                <a:schemeClr val="dk1"/>
              </a:buClr>
              <a:buSzPts val="2600"/>
              <a:buNone/>
            </a:pPr>
            <a:r>
              <a:rPr lang="en-US" sz="2600" dirty="0"/>
              <a:t>Module 6 – Exploring Assistive Technology</a:t>
            </a:r>
            <a:endParaRPr dirty="0"/>
          </a:p>
          <a:p>
            <a:pPr marL="0" lvl="0" indent="0" algn="l" rtl="0">
              <a:spcBef>
                <a:spcPts val="520"/>
              </a:spcBef>
              <a:spcAft>
                <a:spcPts val="0"/>
              </a:spcAft>
              <a:buClr>
                <a:schemeClr val="dk1"/>
              </a:buClr>
              <a:buSzPts val="2600"/>
              <a:buNone/>
            </a:pPr>
            <a:r>
              <a:rPr lang="en-US" sz="2600" dirty="0"/>
              <a:t>Module 7 – Enhancing Self-Determination</a:t>
            </a:r>
            <a:endParaRP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59">
                                            <p:txEl>
                                              <p:pRg st="0" end="0"/>
                                            </p:txEl>
                                          </p:spTgt>
                                        </p:tgtEl>
                                        <p:attrNameLst>
                                          <p:attrName>style.visibility</p:attrName>
                                        </p:attrNameLst>
                                      </p:cBhvr>
                                      <p:to>
                                        <p:strVal val="visible"/>
                                      </p:to>
                                    </p:set>
                                    <p:anim calcmode="lin" valueType="num">
                                      <p:cBhvr additive="base">
                                        <p:cTn id="7" dur="500"/>
                                        <p:tgtEl>
                                          <p:spTgt spid="159">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159">
                                            <p:txEl>
                                              <p:pRg st="1" end="1"/>
                                            </p:txEl>
                                          </p:spTgt>
                                        </p:tgtEl>
                                        <p:attrNameLst>
                                          <p:attrName>style.visibility</p:attrName>
                                        </p:attrNameLst>
                                      </p:cBhvr>
                                      <p:to>
                                        <p:strVal val="visible"/>
                                      </p:to>
                                    </p:set>
                                    <p:anim calcmode="lin" valueType="num">
                                      <p:cBhvr additive="base">
                                        <p:cTn id="12" dur="500"/>
                                        <p:tgtEl>
                                          <p:spTgt spid="159">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159">
                                            <p:txEl>
                                              <p:pRg st="2" end="2"/>
                                            </p:txEl>
                                          </p:spTgt>
                                        </p:tgtEl>
                                        <p:attrNameLst>
                                          <p:attrName>style.visibility</p:attrName>
                                        </p:attrNameLst>
                                      </p:cBhvr>
                                      <p:to>
                                        <p:strVal val="visible"/>
                                      </p:to>
                                    </p:set>
                                    <p:anim calcmode="lin" valueType="num">
                                      <p:cBhvr additive="base">
                                        <p:cTn id="17" dur="500"/>
                                        <p:tgtEl>
                                          <p:spTgt spid="159">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2" presetClass="entr" presetSubtype="4" fill="hold" nodeType="clickEffect">
                                  <p:stCondLst>
                                    <p:cond delay="0"/>
                                  </p:stCondLst>
                                  <p:childTnLst>
                                    <p:set>
                                      <p:cBhvr>
                                        <p:cTn id="21" dur="1" fill="hold">
                                          <p:stCondLst>
                                            <p:cond delay="0"/>
                                          </p:stCondLst>
                                        </p:cTn>
                                        <p:tgtEl>
                                          <p:spTgt spid="159">
                                            <p:txEl>
                                              <p:pRg st="3" end="3"/>
                                            </p:txEl>
                                          </p:spTgt>
                                        </p:tgtEl>
                                        <p:attrNameLst>
                                          <p:attrName>style.visibility</p:attrName>
                                        </p:attrNameLst>
                                      </p:cBhvr>
                                      <p:to>
                                        <p:strVal val="visible"/>
                                      </p:to>
                                    </p:set>
                                    <p:anim calcmode="lin" valueType="num">
                                      <p:cBhvr additive="base">
                                        <p:cTn id="22" dur="500"/>
                                        <p:tgtEl>
                                          <p:spTgt spid="159">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nodeType="clickEffect">
                                  <p:stCondLst>
                                    <p:cond delay="0"/>
                                  </p:stCondLst>
                                  <p:childTnLst>
                                    <p:set>
                                      <p:cBhvr>
                                        <p:cTn id="26" dur="1" fill="hold">
                                          <p:stCondLst>
                                            <p:cond delay="0"/>
                                          </p:stCondLst>
                                        </p:cTn>
                                        <p:tgtEl>
                                          <p:spTgt spid="159">
                                            <p:txEl>
                                              <p:pRg st="4" end="4"/>
                                            </p:txEl>
                                          </p:spTgt>
                                        </p:tgtEl>
                                        <p:attrNameLst>
                                          <p:attrName>style.visibility</p:attrName>
                                        </p:attrNameLst>
                                      </p:cBhvr>
                                      <p:to>
                                        <p:strVal val="visible"/>
                                      </p:to>
                                    </p:set>
                                    <p:anim calcmode="lin" valueType="num">
                                      <p:cBhvr additive="base">
                                        <p:cTn id="27" dur="500"/>
                                        <p:tgtEl>
                                          <p:spTgt spid="159">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2" presetClass="entr" presetSubtype="4" fill="hold" nodeType="clickEffect">
                                  <p:stCondLst>
                                    <p:cond delay="0"/>
                                  </p:stCondLst>
                                  <p:childTnLst>
                                    <p:set>
                                      <p:cBhvr>
                                        <p:cTn id="31" dur="1" fill="hold">
                                          <p:stCondLst>
                                            <p:cond delay="0"/>
                                          </p:stCondLst>
                                        </p:cTn>
                                        <p:tgtEl>
                                          <p:spTgt spid="159">
                                            <p:txEl>
                                              <p:pRg st="5" end="5"/>
                                            </p:txEl>
                                          </p:spTgt>
                                        </p:tgtEl>
                                        <p:attrNameLst>
                                          <p:attrName>style.visibility</p:attrName>
                                        </p:attrNameLst>
                                      </p:cBhvr>
                                      <p:to>
                                        <p:strVal val="visible"/>
                                      </p:to>
                                    </p:set>
                                    <p:anim calcmode="lin" valueType="num">
                                      <p:cBhvr additive="base">
                                        <p:cTn id="32" dur="500"/>
                                        <p:tgtEl>
                                          <p:spTgt spid="159">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159">
                                            <p:txEl>
                                              <p:pRg st="6" end="6"/>
                                            </p:txEl>
                                          </p:spTgt>
                                        </p:tgtEl>
                                        <p:attrNameLst>
                                          <p:attrName>style.visibility</p:attrName>
                                        </p:attrNameLst>
                                      </p:cBhvr>
                                      <p:to>
                                        <p:strVal val="visible"/>
                                      </p:to>
                                    </p:set>
                                    <p:anim calcmode="lin" valueType="num">
                                      <p:cBhvr additive="base">
                                        <p:cTn id="37" dur="500"/>
                                        <p:tgtEl>
                                          <p:spTgt spid="159">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64"/>
        <p:cNvGrpSpPr/>
        <p:nvPr/>
      </p:nvGrpSpPr>
      <p:grpSpPr>
        <a:xfrm>
          <a:off x="0" y="0"/>
          <a:ext cx="0" cy="0"/>
          <a:chOff x="0" y="0"/>
          <a:chExt cx="0" cy="0"/>
        </a:xfrm>
      </p:grpSpPr>
      <p:sp>
        <p:nvSpPr>
          <p:cNvPr id="165" name="Google Shape;165;p4"/>
          <p:cNvSpPr txBox="1">
            <a:spLocks noGrp="1"/>
          </p:cNvSpPr>
          <p:nvPr>
            <p:ph type="title"/>
          </p:nvPr>
        </p:nvSpPr>
        <p:spPr>
          <a:xfrm>
            <a:off x="431800" y="1233488"/>
            <a:ext cx="8243888" cy="48895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US" dirty="0"/>
              <a:t>Brainstorm: What is transition?</a:t>
            </a:r>
            <a:endParaRPr dirty="0"/>
          </a:p>
        </p:txBody>
      </p:sp>
      <p:sp>
        <p:nvSpPr>
          <p:cNvPr id="166" name="Google Shape;166;p4"/>
          <p:cNvSpPr txBox="1">
            <a:spLocks noGrp="1"/>
          </p:cNvSpPr>
          <p:nvPr>
            <p:ph type="body" idx="1"/>
          </p:nvPr>
        </p:nvSpPr>
        <p:spPr>
          <a:xfrm>
            <a:off x="457200" y="1808163"/>
            <a:ext cx="8229600" cy="4318000"/>
          </a:xfrm>
          <a:prstGeom prst="rect">
            <a:avLst/>
          </a:prstGeom>
          <a:noFill/>
          <a:ln>
            <a:noFill/>
          </a:ln>
        </p:spPr>
        <p:txBody>
          <a:bodyPr spcFirstLastPara="1" wrap="square" lIns="91425" tIns="45700" rIns="91425" bIns="45700" anchor="t" anchorCtr="0">
            <a:normAutofit/>
          </a:bodyPr>
          <a:lstStyle/>
          <a:p>
            <a:pPr marL="0" lvl="0" indent="0" algn="l" rtl="0">
              <a:spcBef>
                <a:spcPts val="0"/>
              </a:spcBef>
              <a:spcAft>
                <a:spcPts val="0"/>
              </a:spcAft>
              <a:buClr>
                <a:schemeClr val="dk1"/>
              </a:buClr>
              <a:buSzPts val="3600"/>
              <a:buNone/>
            </a:pPr>
            <a:r>
              <a:rPr lang="en-US" sz="3600" dirty="0"/>
              <a:t>When you think of your child’s  “transition” from school to adult life what are some words or short phrases that come to mind to describe the process?</a:t>
            </a:r>
            <a:endParaRP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71"/>
        <p:cNvGrpSpPr/>
        <p:nvPr/>
      </p:nvGrpSpPr>
      <p:grpSpPr>
        <a:xfrm>
          <a:off x="0" y="0"/>
          <a:ext cx="0" cy="0"/>
          <a:chOff x="0" y="0"/>
          <a:chExt cx="0" cy="0"/>
        </a:xfrm>
      </p:grpSpPr>
      <p:sp>
        <p:nvSpPr>
          <p:cNvPr id="172" name="Google Shape;172;p5"/>
          <p:cNvSpPr txBox="1">
            <a:spLocks noGrp="1"/>
          </p:cNvSpPr>
          <p:nvPr>
            <p:ph type="title"/>
          </p:nvPr>
        </p:nvSpPr>
        <p:spPr>
          <a:xfrm>
            <a:off x="431800" y="1233488"/>
            <a:ext cx="8243888" cy="48895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US" dirty="0"/>
              <a:t>Transitions</a:t>
            </a:r>
            <a:endParaRPr dirty="0"/>
          </a:p>
        </p:txBody>
      </p:sp>
      <p:sp>
        <p:nvSpPr>
          <p:cNvPr id="173" name="Google Shape;173;p5"/>
          <p:cNvSpPr txBox="1">
            <a:spLocks noGrp="1"/>
          </p:cNvSpPr>
          <p:nvPr>
            <p:ph type="body" idx="1"/>
          </p:nvPr>
        </p:nvSpPr>
        <p:spPr>
          <a:xfrm>
            <a:off x="320040" y="1808163"/>
            <a:ext cx="8526780" cy="4318000"/>
          </a:xfrm>
          <a:prstGeom prst="rect">
            <a:avLst/>
          </a:prstGeom>
          <a:noFill/>
          <a:ln>
            <a:noFill/>
          </a:ln>
        </p:spPr>
        <p:txBody>
          <a:bodyPr spcFirstLastPara="1" wrap="square" lIns="91425" tIns="45700" rIns="91425" bIns="45700" anchor="t" anchorCtr="0">
            <a:noAutofit/>
          </a:bodyPr>
          <a:lstStyle/>
          <a:p>
            <a:pPr marL="342900" lvl="0" indent="-342900" algn="l" rtl="0">
              <a:spcBef>
                <a:spcPts val="0"/>
              </a:spcBef>
              <a:spcAft>
                <a:spcPts val="0"/>
              </a:spcAft>
              <a:buClr>
                <a:schemeClr val="dk1"/>
              </a:buClr>
              <a:buSzPts val="2800"/>
              <a:buChar char="•"/>
            </a:pPr>
            <a:r>
              <a:rPr lang="en-US" dirty="0"/>
              <a:t>From pediatric to adult medical care</a:t>
            </a:r>
            <a:endParaRPr dirty="0"/>
          </a:p>
          <a:p>
            <a:pPr marL="342900" lvl="0" indent="-342900" algn="l" rtl="0">
              <a:spcBef>
                <a:spcPts val="1160"/>
              </a:spcBef>
              <a:spcAft>
                <a:spcPts val="0"/>
              </a:spcAft>
              <a:buClr>
                <a:schemeClr val="dk1"/>
              </a:buClr>
              <a:buSzPts val="2800"/>
              <a:buChar char="•"/>
            </a:pPr>
            <a:r>
              <a:rPr lang="en-US" dirty="0"/>
              <a:t>From school community to broader community</a:t>
            </a:r>
            <a:endParaRPr dirty="0"/>
          </a:p>
          <a:p>
            <a:pPr marL="342900" lvl="0" indent="-342900" algn="l" rtl="0">
              <a:spcBef>
                <a:spcPts val="1160"/>
              </a:spcBef>
              <a:spcAft>
                <a:spcPts val="0"/>
              </a:spcAft>
              <a:buClr>
                <a:schemeClr val="dk1"/>
              </a:buClr>
              <a:buSzPts val="2800"/>
              <a:buChar char="•"/>
            </a:pPr>
            <a:r>
              <a:rPr lang="en-US" dirty="0"/>
              <a:t>From one status to another</a:t>
            </a:r>
            <a:endParaRPr dirty="0"/>
          </a:p>
          <a:p>
            <a:pPr marL="342900" lvl="0" indent="-342900" algn="l" rtl="0">
              <a:spcBef>
                <a:spcPts val="1160"/>
              </a:spcBef>
              <a:spcAft>
                <a:spcPts val="0"/>
              </a:spcAft>
              <a:buClr>
                <a:schemeClr val="dk1"/>
              </a:buClr>
              <a:buSzPts val="2800"/>
              <a:buChar char="•"/>
            </a:pPr>
            <a:r>
              <a:rPr lang="en-US" dirty="0"/>
              <a:t>From school to work</a:t>
            </a:r>
            <a:endParaRPr dirty="0"/>
          </a:p>
          <a:p>
            <a:pPr marL="342900" lvl="0" indent="-342900" algn="l" rtl="0">
              <a:spcBef>
                <a:spcPts val="1160"/>
              </a:spcBef>
              <a:spcAft>
                <a:spcPts val="0"/>
              </a:spcAft>
              <a:buClr>
                <a:schemeClr val="dk1"/>
              </a:buClr>
              <a:buSzPts val="2800"/>
              <a:buChar char="•"/>
            </a:pPr>
            <a:r>
              <a:rPr lang="en-US" dirty="0"/>
              <a:t>From high school to postsecondary education</a:t>
            </a:r>
            <a:endParaRPr dirty="0"/>
          </a:p>
          <a:p>
            <a:pPr marL="342900" lvl="0" indent="-342900" algn="l" rtl="0">
              <a:spcBef>
                <a:spcPts val="1160"/>
              </a:spcBef>
              <a:spcAft>
                <a:spcPts val="0"/>
              </a:spcAft>
              <a:buClr>
                <a:schemeClr val="dk1"/>
              </a:buClr>
              <a:buSzPts val="2800"/>
              <a:buChar char="•"/>
            </a:pPr>
            <a:r>
              <a:rPr lang="en-US" dirty="0"/>
              <a:t>From one source of funding and services (in many cases) to multiple sources of funding and services </a:t>
            </a:r>
            <a:endParaRPr dirty="0"/>
          </a:p>
          <a:p>
            <a:pPr marL="342900" lvl="0" indent="-342900" algn="l" rtl="0">
              <a:spcBef>
                <a:spcPts val="1160"/>
              </a:spcBef>
              <a:spcAft>
                <a:spcPts val="0"/>
              </a:spcAft>
              <a:buClr>
                <a:schemeClr val="dk1"/>
              </a:buClr>
              <a:buSzPts val="2800"/>
              <a:buChar char="•"/>
            </a:pPr>
            <a:r>
              <a:rPr lang="en-US" dirty="0"/>
              <a:t>From living at home to another living situation</a:t>
            </a:r>
            <a:endParaRPr dirty="0"/>
          </a:p>
          <a:p>
            <a:pPr marL="342900" lvl="0" indent="-165100" algn="l" rtl="0">
              <a:spcBef>
                <a:spcPts val="1160"/>
              </a:spcBef>
              <a:spcAft>
                <a:spcPts val="0"/>
              </a:spcAft>
              <a:buClr>
                <a:schemeClr val="dk1"/>
              </a:buClr>
              <a:buSzPts val="2800"/>
              <a:buNone/>
            </a:pPr>
            <a:endParaRP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78"/>
        <p:cNvGrpSpPr/>
        <p:nvPr/>
      </p:nvGrpSpPr>
      <p:grpSpPr>
        <a:xfrm>
          <a:off x="0" y="0"/>
          <a:ext cx="0" cy="0"/>
          <a:chOff x="0" y="0"/>
          <a:chExt cx="0" cy="0"/>
        </a:xfrm>
      </p:grpSpPr>
      <p:sp>
        <p:nvSpPr>
          <p:cNvPr id="179" name="Google Shape;179;p6"/>
          <p:cNvSpPr txBox="1">
            <a:spLocks noGrp="1"/>
          </p:cNvSpPr>
          <p:nvPr>
            <p:ph type="title"/>
          </p:nvPr>
        </p:nvSpPr>
        <p:spPr>
          <a:xfrm>
            <a:off x="431800" y="1233488"/>
            <a:ext cx="8243888" cy="48895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US" dirty="0"/>
              <a:t>Maine Blueprint for Transition</a:t>
            </a:r>
            <a:endParaRPr dirty="0"/>
          </a:p>
        </p:txBody>
      </p:sp>
      <p:sp>
        <p:nvSpPr>
          <p:cNvPr id="180" name="Google Shape;180;p6"/>
          <p:cNvSpPr txBox="1">
            <a:spLocks noGrp="1"/>
          </p:cNvSpPr>
          <p:nvPr>
            <p:ph type="body" idx="1"/>
          </p:nvPr>
        </p:nvSpPr>
        <p:spPr>
          <a:xfrm>
            <a:off x="457200" y="2068829"/>
            <a:ext cx="8229600" cy="4057333"/>
          </a:xfrm>
          <a:prstGeom prst="rect">
            <a:avLst/>
          </a:prstGeom>
          <a:noFill/>
          <a:ln>
            <a:noFill/>
          </a:ln>
        </p:spPr>
        <p:txBody>
          <a:bodyPr spcFirstLastPara="1" wrap="square" lIns="91425" tIns="45700" rIns="91425" bIns="45700" anchor="t" anchorCtr="0">
            <a:noAutofit/>
          </a:bodyPr>
          <a:lstStyle/>
          <a:p>
            <a:pPr marL="342900" lvl="0" indent="-342900" algn="l" rtl="0">
              <a:spcBef>
                <a:spcPts val="0"/>
              </a:spcBef>
              <a:spcAft>
                <a:spcPts val="0"/>
              </a:spcAft>
              <a:buClr>
                <a:schemeClr val="dk1"/>
              </a:buClr>
              <a:buSzPts val="2800"/>
              <a:buChar char="•"/>
            </a:pPr>
            <a:r>
              <a:rPr lang="en-US" dirty="0"/>
              <a:t>Review the </a:t>
            </a:r>
            <a:r>
              <a:rPr lang="en-US" i="1" u="sng" dirty="0">
                <a:solidFill>
                  <a:schemeClr val="hlink"/>
                </a:solidFill>
                <a:hlinkClick r:id="rId3"/>
              </a:rPr>
              <a:t>Blueprint for Transition </a:t>
            </a:r>
            <a:r>
              <a:rPr lang="en-US" i="1" dirty="0"/>
              <a:t> </a:t>
            </a:r>
            <a:r>
              <a:rPr lang="en-US" dirty="0"/>
              <a:t>developed by the Maine Coalition for Housing and Quality Services at: http://www.maineparentcoalition.org/uploads/2/6/1/1/26115022/blueprint_for_effecitve_transition_-_final_updated_12.21.15.pdf</a:t>
            </a:r>
            <a:endParaRP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85"/>
        <p:cNvGrpSpPr/>
        <p:nvPr/>
      </p:nvGrpSpPr>
      <p:grpSpPr>
        <a:xfrm>
          <a:off x="0" y="0"/>
          <a:ext cx="0" cy="0"/>
          <a:chOff x="0" y="0"/>
          <a:chExt cx="0" cy="0"/>
        </a:xfrm>
      </p:grpSpPr>
      <p:sp>
        <p:nvSpPr>
          <p:cNvPr id="186" name="Google Shape;186;p7"/>
          <p:cNvSpPr txBox="1">
            <a:spLocks noGrp="1"/>
          </p:cNvSpPr>
          <p:nvPr>
            <p:ph type="title"/>
          </p:nvPr>
        </p:nvSpPr>
        <p:spPr>
          <a:xfrm>
            <a:off x="431800" y="1111568"/>
            <a:ext cx="8243888" cy="48895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US" dirty="0"/>
              <a:t>Maine Blueprint for Transition (2)</a:t>
            </a:r>
            <a:endParaRPr dirty="0"/>
          </a:p>
        </p:txBody>
      </p:sp>
      <p:sp>
        <p:nvSpPr>
          <p:cNvPr id="187" name="Google Shape;187;p7"/>
          <p:cNvSpPr txBox="1">
            <a:spLocks noGrp="1"/>
          </p:cNvSpPr>
          <p:nvPr>
            <p:ph type="body" idx="1"/>
          </p:nvPr>
        </p:nvSpPr>
        <p:spPr>
          <a:xfrm>
            <a:off x="210344" y="1722819"/>
            <a:ext cx="8686800" cy="43180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Clr>
                <a:schemeClr val="dk1"/>
              </a:buClr>
              <a:buSzPts val="2800"/>
              <a:buNone/>
            </a:pPr>
            <a:r>
              <a:rPr lang="en-US" dirty="0"/>
              <a:t>Discuss:</a:t>
            </a:r>
            <a:endParaRPr dirty="0"/>
          </a:p>
          <a:p>
            <a:pPr marL="342900" lvl="0" indent="-342900" algn="l" rtl="0">
              <a:spcBef>
                <a:spcPts val="600"/>
              </a:spcBef>
              <a:spcAft>
                <a:spcPts val="0"/>
              </a:spcAft>
              <a:buClr>
                <a:schemeClr val="dk1"/>
              </a:buClr>
              <a:buSzPts val="2700"/>
              <a:buChar char="•"/>
            </a:pPr>
            <a:r>
              <a:rPr lang="en-US" sz="2700" dirty="0"/>
              <a:t>Which of the “Transition Planning Areas” (shown at the end of the “bridges”) do you feel are most important for you and your family member to focus on?</a:t>
            </a:r>
            <a:endParaRPr dirty="0"/>
          </a:p>
          <a:p>
            <a:pPr marL="342900" lvl="0" indent="-342900" algn="l" rtl="0">
              <a:spcBef>
                <a:spcPts val="600"/>
              </a:spcBef>
              <a:spcAft>
                <a:spcPts val="0"/>
              </a:spcAft>
              <a:buClr>
                <a:schemeClr val="dk1"/>
              </a:buClr>
              <a:buSzPts val="2700"/>
              <a:buChar char="•"/>
            </a:pPr>
            <a:r>
              <a:rPr lang="en-US" sz="2700" dirty="0"/>
              <a:t>Which of the “Elements of a Fulfilling Life” (shown between the “Transition Planning Areas”) do you feel should be the greatest focus for your family member?</a:t>
            </a:r>
            <a:endParaRPr dirty="0"/>
          </a:p>
          <a:p>
            <a:pPr marL="342900" lvl="0" indent="-342900" algn="l" rtl="0">
              <a:spcBef>
                <a:spcPts val="600"/>
              </a:spcBef>
              <a:spcAft>
                <a:spcPts val="0"/>
              </a:spcAft>
              <a:buClr>
                <a:schemeClr val="dk1"/>
              </a:buClr>
              <a:buSzPts val="2700"/>
              <a:buChar char="•"/>
            </a:pPr>
            <a:r>
              <a:rPr lang="en-US" sz="2700" dirty="0"/>
              <a:t>Is there anything you would add to the blueprint?</a:t>
            </a:r>
            <a:endParaRP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92"/>
        <p:cNvGrpSpPr/>
        <p:nvPr/>
      </p:nvGrpSpPr>
      <p:grpSpPr>
        <a:xfrm>
          <a:off x="0" y="0"/>
          <a:ext cx="0" cy="0"/>
          <a:chOff x="0" y="0"/>
          <a:chExt cx="0" cy="0"/>
        </a:xfrm>
      </p:grpSpPr>
      <p:sp>
        <p:nvSpPr>
          <p:cNvPr id="193" name="Google Shape;193;p8"/>
          <p:cNvSpPr txBox="1">
            <a:spLocks noGrp="1"/>
          </p:cNvSpPr>
          <p:nvPr>
            <p:ph type="title"/>
          </p:nvPr>
        </p:nvSpPr>
        <p:spPr>
          <a:xfrm>
            <a:off x="431800" y="1233488"/>
            <a:ext cx="8243888" cy="4412932"/>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US" sz="5400" dirty="0"/>
              <a:t>What</a:t>
            </a:r>
            <a:br>
              <a:rPr lang="en-US" sz="5400" dirty="0"/>
            </a:br>
            <a:r>
              <a:rPr lang="en-US" sz="5400" dirty="0"/>
              <a:t>Before</a:t>
            </a:r>
            <a:br>
              <a:rPr lang="en-US" sz="5400" dirty="0"/>
            </a:br>
            <a:r>
              <a:rPr lang="en-US" sz="5400" dirty="0"/>
              <a:t>How</a:t>
            </a:r>
            <a:endParaRP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98"/>
        <p:cNvGrpSpPr/>
        <p:nvPr/>
      </p:nvGrpSpPr>
      <p:grpSpPr>
        <a:xfrm>
          <a:off x="0" y="0"/>
          <a:ext cx="0" cy="0"/>
          <a:chOff x="0" y="0"/>
          <a:chExt cx="0" cy="0"/>
        </a:xfrm>
      </p:grpSpPr>
      <p:sp>
        <p:nvSpPr>
          <p:cNvPr id="199" name="Google Shape;199;p9"/>
          <p:cNvSpPr txBox="1">
            <a:spLocks noGrp="1"/>
          </p:cNvSpPr>
          <p:nvPr>
            <p:ph type="title"/>
          </p:nvPr>
        </p:nvSpPr>
        <p:spPr>
          <a:xfrm>
            <a:off x="431800" y="1233488"/>
            <a:ext cx="8243888" cy="48895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US" dirty="0"/>
              <a:t>In 10 years how will you know…?</a:t>
            </a:r>
            <a:endParaRPr dirty="0"/>
          </a:p>
        </p:txBody>
      </p:sp>
      <p:sp>
        <p:nvSpPr>
          <p:cNvPr id="200" name="Google Shape;200;p9"/>
          <p:cNvSpPr txBox="1">
            <a:spLocks noGrp="1"/>
          </p:cNvSpPr>
          <p:nvPr>
            <p:ph type="body" idx="1"/>
          </p:nvPr>
        </p:nvSpPr>
        <p:spPr>
          <a:xfrm>
            <a:off x="431800" y="1905001"/>
            <a:ext cx="8255000" cy="4221162"/>
          </a:xfrm>
          <a:prstGeom prst="rect">
            <a:avLst/>
          </a:prstGeom>
          <a:noFill/>
          <a:ln>
            <a:noFill/>
          </a:ln>
        </p:spPr>
        <p:txBody>
          <a:bodyPr spcFirstLastPara="1" wrap="square" lIns="91425" tIns="45700" rIns="91425" bIns="45700" anchor="t" anchorCtr="0">
            <a:noAutofit/>
          </a:bodyPr>
          <a:lstStyle/>
          <a:p>
            <a:pPr marL="342900" lvl="0" indent="-342900" algn="l" rtl="0">
              <a:spcBef>
                <a:spcPts val="0"/>
              </a:spcBef>
              <a:spcAft>
                <a:spcPts val="0"/>
              </a:spcAft>
              <a:buClr>
                <a:schemeClr val="dk1"/>
              </a:buClr>
              <a:buSzPts val="2800"/>
              <a:buChar char="•"/>
            </a:pPr>
            <a:r>
              <a:rPr lang="en-US" dirty="0"/>
              <a:t>…if your child is satisfied with her or his daily schedule and activities?</a:t>
            </a:r>
            <a:endParaRPr dirty="0"/>
          </a:p>
          <a:p>
            <a:pPr marL="342900" lvl="0" indent="-342900" algn="l" rtl="0">
              <a:spcBef>
                <a:spcPts val="560"/>
              </a:spcBef>
              <a:spcAft>
                <a:spcPts val="0"/>
              </a:spcAft>
              <a:buClr>
                <a:schemeClr val="dk1"/>
              </a:buClr>
              <a:buSzPts val="2800"/>
              <a:buChar char="•"/>
            </a:pPr>
            <a:r>
              <a:rPr lang="en-US" dirty="0"/>
              <a:t>…if your child has a full and fulfilling life?</a:t>
            </a:r>
            <a:endParaRPr dirty="0"/>
          </a:p>
          <a:p>
            <a:pPr marL="342900" lvl="0" indent="-342900" algn="l" rtl="0">
              <a:spcBef>
                <a:spcPts val="560"/>
              </a:spcBef>
              <a:spcAft>
                <a:spcPts val="0"/>
              </a:spcAft>
              <a:buClr>
                <a:schemeClr val="dk1"/>
              </a:buClr>
              <a:buSzPts val="2800"/>
              <a:buChar char="•"/>
            </a:pPr>
            <a:r>
              <a:rPr lang="en-US" dirty="0"/>
              <a:t>…if your child is happy with the number and quality of relationships he or she has?</a:t>
            </a:r>
            <a:endParaRPr dirty="0"/>
          </a:p>
          <a:p>
            <a:pPr marL="342900" lvl="0" indent="-342900" algn="l" rtl="0">
              <a:spcBef>
                <a:spcPts val="560"/>
              </a:spcBef>
              <a:spcAft>
                <a:spcPts val="0"/>
              </a:spcAft>
              <a:buClr>
                <a:schemeClr val="dk1"/>
              </a:buClr>
              <a:buSzPts val="2800"/>
              <a:buChar char="•"/>
            </a:pPr>
            <a:r>
              <a:rPr lang="en-US" dirty="0"/>
              <a:t>…if your child is happy with her or his living situation?</a:t>
            </a:r>
            <a:endParaRPr dirty="0"/>
          </a:p>
          <a:p>
            <a:pPr marL="342900" lvl="0" indent="-342900" algn="l" rtl="0">
              <a:spcBef>
                <a:spcPts val="560"/>
              </a:spcBef>
              <a:spcAft>
                <a:spcPts val="0"/>
              </a:spcAft>
              <a:buClr>
                <a:schemeClr val="dk1"/>
              </a:buClr>
              <a:buSzPts val="2800"/>
              <a:buChar char="•"/>
            </a:pPr>
            <a:r>
              <a:rPr lang="en-US" dirty="0"/>
              <a:t>…if your child is getting the necessary supports and services?</a:t>
            </a:r>
            <a:endParaRPr dirty="0"/>
          </a:p>
          <a:p>
            <a:pPr marL="342900" lvl="0" indent="-165100" algn="l" rtl="0">
              <a:spcBef>
                <a:spcPts val="560"/>
              </a:spcBef>
              <a:spcAft>
                <a:spcPts val="0"/>
              </a:spcAft>
              <a:buClr>
                <a:schemeClr val="dk1"/>
              </a:buClr>
              <a:buSzPts val="2800"/>
              <a:buNone/>
            </a:pPr>
            <a:endParaRPr dirty="0"/>
          </a:p>
        </p:txBody>
      </p:sp>
    </p:spTree>
  </p:cSld>
  <p:clrMapOvr>
    <a:masterClrMapping/>
  </p:clrMapOvr>
</p:sld>
</file>

<file path=ppt/theme/theme1.xml><?xml version="1.0" encoding="utf-8"?>
<a:theme xmlns:a="http://schemas.openxmlformats.org/drawingml/2006/main" name="CCIDS-ppt-template-2013">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Design">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TotalTime>
  <Words>4245</Words>
  <Application>Microsoft Macintosh PowerPoint</Application>
  <PresentationFormat>On-screen Show (4:3)</PresentationFormat>
  <Paragraphs>221</Paragraphs>
  <Slides>27</Slides>
  <Notes>27</Notes>
  <HiddenSlides>0</HiddenSlides>
  <MMClips>0</MMClips>
  <ScaleCrop>false</ScaleCrop>
  <HeadingPairs>
    <vt:vector size="6" baseType="variant">
      <vt:variant>
        <vt:lpstr>Fonts Used</vt:lpstr>
      </vt:variant>
      <vt:variant>
        <vt:i4>2</vt:i4>
      </vt:variant>
      <vt:variant>
        <vt:lpstr>Theme</vt:lpstr>
      </vt:variant>
      <vt:variant>
        <vt:i4>2</vt:i4>
      </vt:variant>
      <vt:variant>
        <vt:lpstr>Slide Titles</vt:lpstr>
      </vt:variant>
      <vt:variant>
        <vt:i4>27</vt:i4>
      </vt:variant>
    </vt:vector>
  </HeadingPairs>
  <TitlesOfParts>
    <vt:vector size="31" baseType="lpstr">
      <vt:lpstr>Arial</vt:lpstr>
      <vt:lpstr>Calibri</vt:lpstr>
      <vt:lpstr>CCIDS-ppt-template-2013</vt:lpstr>
      <vt:lpstr>Custom Design</vt:lpstr>
      <vt:lpstr>Introduction to the Family-Centered Transition Curriculum</vt:lpstr>
      <vt:lpstr>Goals of Introduction Module</vt:lpstr>
      <vt:lpstr>Family-Centered  Transition Training Modules</vt:lpstr>
      <vt:lpstr>Brainstorm: What is transition?</vt:lpstr>
      <vt:lpstr>Transitions</vt:lpstr>
      <vt:lpstr>Maine Blueprint for Transition</vt:lpstr>
      <vt:lpstr>Maine Blueprint for Transition (2)</vt:lpstr>
      <vt:lpstr>What Before How</vt:lpstr>
      <vt:lpstr>In 10 years how will you know…?</vt:lpstr>
      <vt:lpstr>Transition Defined</vt:lpstr>
      <vt:lpstr>IDEA and Transition</vt:lpstr>
      <vt:lpstr>IDEA and Transition (2)</vt:lpstr>
      <vt:lpstr>IDEA and Transition (3)</vt:lpstr>
      <vt:lpstr>Summing Up</vt:lpstr>
      <vt:lpstr>Summing Up (2)</vt:lpstr>
      <vt:lpstr>What leads to better adult outcomes?</vt:lpstr>
      <vt:lpstr>What leads to better adult outcomes? (2)</vt:lpstr>
      <vt:lpstr>Brainstorm – Improving Outcomes</vt:lpstr>
      <vt:lpstr>Family-Centered Transition Planning</vt:lpstr>
      <vt:lpstr>Family-Centered Transition Planning (2)</vt:lpstr>
      <vt:lpstr>FCTP Results</vt:lpstr>
      <vt:lpstr>Identifying “What” through Person-Centered Planning (PCP)</vt:lpstr>
      <vt:lpstr>Questions  and  Thoughts</vt:lpstr>
      <vt:lpstr>References</vt:lpstr>
      <vt:lpstr>References (b)</vt:lpstr>
      <vt:lpstr>References (c)</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 to the Family-Centered Transition Curriculum</dc:title>
  <dc:creator>Alan Kurtz; J. Richardson (Jay) Collins; Janet May</dc:creator>
  <cp:lastModifiedBy>Sandra A Horne</cp:lastModifiedBy>
  <cp:revision>3</cp:revision>
  <dcterms:created xsi:type="dcterms:W3CDTF">2018-01-08T15:46:17Z</dcterms:created>
  <dcterms:modified xsi:type="dcterms:W3CDTF">2022-05-16T19:12:36Z</dcterms:modified>
</cp:coreProperties>
</file>