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66" r:id="rId5"/>
    <p:sldId id="259" r:id="rId6"/>
    <p:sldId id="260" r:id="rId7"/>
    <p:sldId id="271" r:id="rId8"/>
    <p:sldId id="261" r:id="rId9"/>
    <p:sldId id="262" r:id="rId10"/>
    <p:sldId id="263" r:id="rId11"/>
    <p:sldId id="265" r:id="rId12"/>
    <p:sldId id="272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49A8D2-BAB8-468C-9442-2C0BDA758B22}" v="80" dt="2024-10-30T13:29:22.9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6" autoAdjust="0"/>
    <p:restoredTop sz="86441" autoAdjust="0"/>
  </p:normalViewPr>
  <p:slideViewPr>
    <p:cSldViewPr snapToGrid="0">
      <p:cViewPr varScale="1">
        <p:scale>
          <a:sx n="95" d="100"/>
          <a:sy n="95" d="100"/>
        </p:scale>
        <p:origin x="3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odhead, Kelsey" userId="862d5907-6bcd-4a94-bd3f-b7785599522d" providerId="ADAL" clId="{C549A8D2-BAB8-468C-9442-2C0BDA758B22}"/>
    <pc:docChg chg="undo custSel addSld modSld">
      <pc:chgData name="Woodhead, Kelsey" userId="862d5907-6bcd-4a94-bd3f-b7785599522d" providerId="ADAL" clId="{C549A8D2-BAB8-468C-9442-2C0BDA758B22}" dt="2024-11-01T14:38:07.564" v="5660" actId="1076"/>
      <pc:docMkLst>
        <pc:docMk/>
      </pc:docMkLst>
      <pc:sldChg chg="modSp mod">
        <pc:chgData name="Woodhead, Kelsey" userId="862d5907-6bcd-4a94-bd3f-b7785599522d" providerId="ADAL" clId="{C549A8D2-BAB8-468C-9442-2C0BDA758B22}" dt="2024-11-01T13:31:01.667" v="5374" actId="1076"/>
        <pc:sldMkLst>
          <pc:docMk/>
          <pc:sldMk cId="1296547189" sldId="256"/>
        </pc:sldMkLst>
        <pc:spChg chg="mod">
          <ac:chgData name="Woodhead, Kelsey" userId="862d5907-6bcd-4a94-bd3f-b7785599522d" providerId="ADAL" clId="{C549A8D2-BAB8-468C-9442-2C0BDA758B22}" dt="2024-11-01T13:31:01.667" v="5374" actId="1076"/>
          <ac:spMkLst>
            <pc:docMk/>
            <pc:sldMk cId="1296547189" sldId="256"/>
            <ac:spMk id="2" creationId="{9A81E26A-A294-4DAF-2E7C-51ED283A13A7}"/>
          </ac:spMkLst>
        </pc:spChg>
      </pc:sldChg>
      <pc:sldChg chg="addSp delSp modSp mod setBg">
        <pc:chgData name="Woodhead, Kelsey" userId="862d5907-6bcd-4a94-bd3f-b7785599522d" providerId="ADAL" clId="{C549A8D2-BAB8-468C-9442-2C0BDA758B22}" dt="2024-11-01T14:38:07.564" v="5660" actId="1076"/>
        <pc:sldMkLst>
          <pc:docMk/>
          <pc:sldMk cId="2229874603" sldId="257"/>
        </pc:sldMkLst>
        <pc:spChg chg="mod ord">
          <ac:chgData name="Woodhead, Kelsey" userId="862d5907-6bcd-4a94-bd3f-b7785599522d" providerId="ADAL" clId="{C549A8D2-BAB8-468C-9442-2C0BDA758B22}" dt="2024-11-01T14:38:02.814" v="5659" actId="1076"/>
          <ac:spMkLst>
            <pc:docMk/>
            <pc:sldMk cId="2229874603" sldId="257"/>
            <ac:spMk id="2" creationId="{403931A8-9FD6-BC07-5E35-AE8800B44959}"/>
          </ac:spMkLst>
        </pc:spChg>
        <pc:spChg chg="mod ord">
          <ac:chgData name="Woodhead, Kelsey" userId="862d5907-6bcd-4a94-bd3f-b7785599522d" providerId="ADAL" clId="{C549A8D2-BAB8-468C-9442-2C0BDA758B22}" dt="2024-11-01T14:38:07.564" v="5660" actId="1076"/>
          <ac:spMkLst>
            <pc:docMk/>
            <pc:sldMk cId="2229874603" sldId="257"/>
            <ac:spMk id="4" creationId="{4B142DE5-44F5-B2B9-17F0-6FC5F38072DD}"/>
          </ac:spMkLst>
        </pc:spChg>
        <pc:spChg chg="add del">
          <ac:chgData name="Woodhead, Kelsey" userId="862d5907-6bcd-4a94-bd3f-b7785599522d" providerId="ADAL" clId="{C549A8D2-BAB8-468C-9442-2C0BDA758B22}" dt="2024-10-25T18:51:15.433" v="1912" actId="26606"/>
          <ac:spMkLst>
            <pc:docMk/>
            <pc:sldMk cId="2229874603" sldId="257"/>
            <ac:spMk id="6" creationId="{04812C46-200A-4DEB-A05E-3ED6C68C2387}"/>
          </ac:spMkLst>
        </pc:spChg>
        <pc:spChg chg="add del">
          <ac:chgData name="Woodhead, Kelsey" userId="862d5907-6bcd-4a94-bd3f-b7785599522d" providerId="ADAL" clId="{C549A8D2-BAB8-468C-9442-2C0BDA758B22}" dt="2024-10-25T18:51:15.433" v="1912" actId="26606"/>
          <ac:spMkLst>
            <pc:docMk/>
            <pc:sldMk cId="2229874603" sldId="257"/>
            <ac:spMk id="7" creationId="{D1EA859B-E555-4109-94F3-6700E046E008}"/>
          </ac:spMkLst>
        </pc:spChg>
        <pc:spChg chg="add del">
          <ac:chgData name="Woodhead, Kelsey" userId="862d5907-6bcd-4a94-bd3f-b7785599522d" providerId="ADAL" clId="{C549A8D2-BAB8-468C-9442-2C0BDA758B22}" dt="2024-10-25T17:50:15.900" v="119" actId="26606"/>
          <ac:spMkLst>
            <pc:docMk/>
            <pc:sldMk cId="2229874603" sldId="257"/>
            <ac:spMk id="9" creationId="{04812C46-200A-4DEB-A05E-3ED6C68C2387}"/>
          </ac:spMkLst>
        </pc:spChg>
        <pc:spChg chg="add del">
          <ac:chgData name="Woodhead, Kelsey" userId="862d5907-6bcd-4a94-bd3f-b7785599522d" providerId="ADAL" clId="{C549A8D2-BAB8-468C-9442-2C0BDA758B22}" dt="2024-10-25T18:53:42.649" v="1921" actId="26606"/>
          <ac:spMkLst>
            <pc:docMk/>
            <pc:sldMk cId="2229874603" sldId="257"/>
            <ac:spMk id="10" creationId="{9F7D5CDA-D291-4307-BF55-1381FED29634}"/>
          </ac:spMkLst>
        </pc:spChg>
        <pc:spChg chg="add del">
          <ac:chgData name="Woodhead, Kelsey" userId="862d5907-6bcd-4a94-bd3f-b7785599522d" providerId="ADAL" clId="{C549A8D2-BAB8-468C-9442-2C0BDA758B22}" dt="2024-10-25T17:50:15.900" v="119" actId="26606"/>
          <ac:spMkLst>
            <pc:docMk/>
            <pc:sldMk cId="2229874603" sldId="257"/>
            <ac:spMk id="11" creationId="{D1EA859B-E555-4109-94F3-6700E046E008}"/>
          </ac:spMkLst>
        </pc:spChg>
        <pc:spChg chg="add del">
          <ac:chgData name="Woodhead, Kelsey" userId="862d5907-6bcd-4a94-bd3f-b7785599522d" providerId="ADAL" clId="{C549A8D2-BAB8-468C-9442-2C0BDA758B22}" dt="2024-10-25T18:53:51.030" v="1923" actId="26606"/>
          <ac:spMkLst>
            <pc:docMk/>
            <pc:sldMk cId="2229874603" sldId="257"/>
            <ac:spMk id="12" creationId="{BFCBA134-9932-4625-92F2-ADE52ACE1BD6}"/>
          </ac:spMkLst>
        </pc:spChg>
        <pc:spChg chg="add del">
          <ac:chgData name="Woodhead, Kelsey" userId="862d5907-6bcd-4a94-bd3f-b7785599522d" providerId="ADAL" clId="{C549A8D2-BAB8-468C-9442-2C0BDA758B22}" dt="2024-10-25T17:50:22.074" v="121" actId="26606"/>
          <ac:spMkLst>
            <pc:docMk/>
            <pc:sldMk cId="2229874603" sldId="257"/>
            <ac:spMk id="13" creationId="{637B2035-1FCB-439A-B421-095E136C7E07}"/>
          </ac:spMkLst>
        </pc:spChg>
        <pc:spChg chg="add del">
          <ac:chgData name="Woodhead, Kelsey" userId="862d5907-6bcd-4a94-bd3f-b7785599522d" providerId="ADAL" clId="{C549A8D2-BAB8-468C-9442-2C0BDA758B22}" dt="2024-10-25T17:50:22.074" v="121" actId="26606"/>
          <ac:spMkLst>
            <pc:docMk/>
            <pc:sldMk cId="2229874603" sldId="257"/>
            <ac:spMk id="14" creationId="{676D6CDF-C512-4739-B158-55EE955EFA39}"/>
          </ac:spMkLst>
        </pc:spChg>
        <pc:spChg chg="add del">
          <ac:chgData name="Woodhead, Kelsey" userId="862d5907-6bcd-4a94-bd3f-b7785599522d" providerId="ADAL" clId="{C549A8D2-BAB8-468C-9442-2C0BDA758B22}" dt="2024-10-25T17:51:16.232" v="129" actId="26606"/>
          <ac:spMkLst>
            <pc:docMk/>
            <pc:sldMk cId="2229874603" sldId="257"/>
            <ac:spMk id="15" creationId="{1453BF6C-B012-48B7-B4E8-6D7AC7C27D02}"/>
          </ac:spMkLst>
        </pc:spChg>
        <pc:spChg chg="add del">
          <ac:chgData name="Woodhead, Kelsey" userId="862d5907-6bcd-4a94-bd3f-b7785599522d" providerId="ADAL" clId="{C549A8D2-BAB8-468C-9442-2C0BDA758B22}" dt="2024-10-25T17:51:16.232" v="129" actId="26606"/>
          <ac:spMkLst>
            <pc:docMk/>
            <pc:sldMk cId="2229874603" sldId="257"/>
            <ac:spMk id="16" creationId="{327D73B4-9F5C-4A64-A179-51B9500CB8B5}"/>
          </ac:spMkLst>
        </pc:spChg>
        <pc:spChg chg="add del">
          <ac:chgData name="Woodhead, Kelsey" userId="862d5907-6bcd-4a94-bd3f-b7785599522d" providerId="ADAL" clId="{C549A8D2-BAB8-468C-9442-2C0BDA758B22}" dt="2024-10-25T17:51:16.232" v="129" actId="26606"/>
          <ac:spMkLst>
            <pc:docMk/>
            <pc:sldMk cId="2229874603" sldId="257"/>
            <ac:spMk id="17" creationId="{E3020543-B24B-4EC4-8FFC-8DD88EEA91A8}"/>
          </ac:spMkLst>
        </pc:spChg>
        <pc:spChg chg="add del">
          <ac:chgData name="Woodhead, Kelsey" userId="862d5907-6bcd-4a94-bd3f-b7785599522d" providerId="ADAL" clId="{C549A8D2-BAB8-468C-9442-2C0BDA758B22}" dt="2024-10-25T17:51:16.232" v="129" actId="26606"/>
          <ac:spMkLst>
            <pc:docMk/>
            <pc:sldMk cId="2229874603" sldId="257"/>
            <ac:spMk id="18" creationId="{C1F06963-6374-4B48-844F-071A9BAAAE02}"/>
          </ac:spMkLst>
        </pc:spChg>
        <pc:spChg chg="add del">
          <ac:chgData name="Woodhead, Kelsey" userId="862d5907-6bcd-4a94-bd3f-b7785599522d" providerId="ADAL" clId="{C549A8D2-BAB8-468C-9442-2C0BDA758B22}" dt="2024-10-25T17:51:16.232" v="129" actId="26606"/>
          <ac:spMkLst>
            <pc:docMk/>
            <pc:sldMk cId="2229874603" sldId="257"/>
            <ac:spMk id="20" creationId="{6CB927A4-E432-4310-9CD5-E89FF5063179}"/>
          </ac:spMkLst>
        </pc:spChg>
        <pc:spChg chg="add del">
          <ac:chgData name="Woodhead, Kelsey" userId="862d5907-6bcd-4a94-bd3f-b7785599522d" providerId="ADAL" clId="{C549A8D2-BAB8-468C-9442-2C0BDA758B22}" dt="2024-10-25T18:53:51.030" v="1923" actId="26606"/>
          <ac:spMkLst>
            <pc:docMk/>
            <pc:sldMk cId="2229874603" sldId="257"/>
            <ac:spMk id="21" creationId="{3FD46A31-BFB8-4D6E-8A49-A2DC0DEDACBB}"/>
          </ac:spMkLst>
        </pc:spChg>
        <pc:spChg chg="add del">
          <ac:chgData name="Woodhead, Kelsey" userId="862d5907-6bcd-4a94-bd3f-b7785599522d" providerId="ADAL" clId="{C549A8D2-BAB8-468C-9442-2C0BDA758B22}" dt="2024-10-25T18:53:51.030" v="1923" actId="26606"/>
          <ac:spMkLst>
            <pc:docMk/>
            <pc:sldMk cId="2229874603" sldId="257"/>
            <ac:spMk id="22" creationId="{78B28E4E-0110-46E1-92BB-3DB2BAA5E975}"/>
          </ac:spMkLst>
        </pc:spChg>
        <pc:spChg chg="add del">
          <ac:chgData name="Woodhead, Kelsey" userId="862d5907-6bcd-4a94-bd3f-b7785599522d" providerId="ADAL" clId="{C549A8D2-BAB8-468C-9442-2C0BDA758B22}" dt="2024-10-25T18:53:51.030" v="1923" actId="26606"/>
          <ac:spMkLst>
            <pc:docMk/>
            <pc:sldMk cId="2229874603" sldId="257"/>
            <ac:spMk id="23" creationId="{048EB4C9-ACAF-4CCA-BA6E-9314431923B2}"/>
          </ac:spMkLst>
        </pc:spChg>
        <pc:spChg chg="add del">
          <ac:chgData name="Woodhead, Kelsey" userId="862d5907-6bcd-4a94-bd3f-b7785599522d" providerId="ADAL" clId="{C549A8D2-BAB8-468C-9442-2C0BDA758B22}" dt="2024-10-25T18:53:51.030" v="1923" actId="26606"/>
          <ac:spMkLst>
            <pc:docMk/>
            <pc:sldMk cId="2229874603" sldId="257"/>
            <ac:spMk id="24" creationId="{A63313B7-3007-48A7-BE97-9A74C1121EF2}"/>
          </ac:spMkLst>
        </pc:spChg>
        <pc:spChg chg="add del">
          <ac:chgData name="Woodhead, Kelsey" userId="862d5907-6bcd-4a94-bd3f-b7785599522d" providerId="ADAL" clId="{C549A8D2-BAB8-468C-9442-2C0BDA758B22}" dt="2024-10-25T17:51:15.371" v="128" actId="26606"/>
          <ac:spMkLst>
            <pc:docMk/>
            <pc:sldMk cId="2229874603" sldId="257"/>
            <ac:spMk id="25" creationId="{04812C46-200A-4DEB-A05E-3ED6C68C2387}"/>
          </ac:spMkLst>
        </pc:spChg>
        <pc:spChg chg="add del">
          <ac:chgData name="Woodhead, Kelsey" userId="862d5907-6bcd-4a94-bd3f-b7785599522d" providerId="ADAL" clId="{C549A8D2-BAB8-468C-9442-2C0BDA758B22}" dt="2024-10-25T17:51:15.371" v="128" actId="26606"/>
          <ac:spMkLst>
            <pc:docMk/>
            <pc:sldMk cId="2229874603" sldId="257"/>
            <ac:spMk id="27" creationId="{D1EA859B-E555-4109-94F3-6700E046E008}"/>
          </ac:spMkLst>
        </pc:spChg>
        <pc:picChg chg="del mod">
          <ac:chgData name="Woodhead, Kelsey" userId="862d5907-6bcd-4a94-bd3f-b7785599522d" providerId="ADAL" clId="{C549A8D2-BAB8-468C-9442-2C0BDA758B22}" dt="2024-10-25T18:51:19.196" v="1913" actId="478"/>
          <ac:picMkLst>
            <pc:docMk/>
            <pc:sldMk cId="2229874603" sldId="257"/>
            <ac:picMk id="3" creationId="{6D1F79F2-9C7B-4021-AF03-7CD35BE0D30C}"/>
          </ac:picMkLst>
        </pc:picChg>
        <pc:picChg chg="add mod">
          <ac:chgData name="Woodhead, Kelsey" userId="862d5907-6bcd-4a94-bd3f-b7785599522d" providerId="ADAL" clId="{C549A8D2-BAB8-468C-9442-2C0BDA758B22}" dt="2024-10-25T18:53:51.036" v="1924" actId="26606"/>
          <ac:picMkLst>
            <pc:docMk/>
            <pc:sldMk cId="2229874603" sldId="257"/>
            <ac:picMk id="8" creationId="{D38798CD-57B6-2389-2A1E-2A59F476E7B4}"/>
          </ac:picMkLst>
        </pc:picChg>
        <pc:cxnChg chg="add del">
          <ac:chgData name="Woodhead, Kelsey" userId="862d5907-6bcd-4a94-bd3f-b7785599522d" providerId="ADAL" clId="{C549A8D2-BAB8-468C-9442-2C0BDA758B22}" dt="2024-10-25T17:51:16.232" v="129" actId="26606"/>
          <ac:cxnSpMkLst>
            <pc:docMk/>
            <pc:sldMk cId="2229874603" sldId="257"/>
            <ac:cxnSpMk id="19" creationId="{C49DA8F6-BCC1-4447-B54C-57856834B94B}"/>
          </ac:cxnSpMkLst>
        </pc:cxnChg>
      </pc:sldChg>
      <pc:sldChg chg="addSp delSp modSp mod setBg">
        <pc:chgData name="Woodhead, Kelsey" userId="862d5907-6bcd-4a94-bd3f-b7785599522d" providerId="ADAL" clId="{C549A8D2-BAB8-468C-9442-2C0BDA758B22}" dt="2024-10-30T13:32:53.080" v="5289" actId="20577"/>
        <pc:sldMkLst>
          <pc:docMk/>
          <pc:sldMk cId="2083136649" sldId="258"/>
        </pc:sldMkLst>
        <pc:spChg chg="mod">
          <ac:chgData name="Woodhead, Kelsey" userId="862d5907-6bcd-4a94-bd3f-b7785599522d" providerId="ADAL" clId="{C549A8D2-BAB8-468C-9442-2C0BDA758B22}" dt="2024-10-30T13:11:18.281" v="4903" actId="27636"/>
          <ac:spMkLst>
            <pc:docMk/>
            <pc:sldMk cId="2083136649" sldId="258"/>
            <ac:spMk id="2" creationId="{C820C61A-7C87-9BA1-CDDB-A69AD9CFFA75}"/>
          </ac:spMkLst>
        </pc:spChg>
        <pc:spChg chg="add mod ord">
          <ac:chgData name="Woodhead, Kelsey" userId="862d5907-6bcd-4a94-bd3f-b7785599522d" providerId="ADAL" clId="{C549A8D2-BAB8-468C-9442-2C0BDA758B22}" dt="2024-10-30T13:32:53.080" v="5289" actId="20577"/>
          <ac:spMkLst>
            <pc:docMk/>
            <pc:sldMk cId="2083136649" sldId="258"/>
            <ac:spMk id="5" creationId="{399992A6-0225-A016-4A81-6B967EBEBED2}"/>
          </ac:spMkLst>
        </pc:spChg>
        <pc:spChg chg="add del">
          <ac:chgData name="Woodhead, Kelsey" userId="862d5907-6bcd-4a94-bd3f-b7785599522d" providerId="ADAL" clId="{C549A8D2-BAB8-468C-9442-2C0BDA758B22}" dt="2024-10-25T17:49:08.649" v="116" actId="26606"/>
          <ac:spMkLst>
            <pc:docMk/>
            <pc:sldMk cId="2083136649" sldId="258"/>
            <ac:spMk id="12" creationId="{327D73B4-9F5C-4A64-A179-51B9500CB8B5}"/>
          </ac:spMkLst>
        </pc:spChg>
        <pc:spChg chg="add del">
          <ac:chgData name="Woodhead, Kelsey" userId="862d5907-6bcd-4a94-bd3f-b7785599522d" providerId="ADAL" clId="{C549A8D2-BAB8-468C-9442-2C0BDA758B22}" dt="2024-10-25T17:49:08.649" v="116" actId="26606"/>
          <ac:spMkLst>
            <pc:docMk/>
            <pc:sldMk cId="2083136649" sldId="258"/>
            <ac:spMk id="14" creationId="{C1F06963-6374-4B48-844F-071A9BAAAE02}"/>
          </ac:spMkLst>
        </pc:spChg>
        <pc:spChg chg="add del">
          <ac:chgData name="Woodhead, Kelsey" userId="862d5907-6bcd-4a94-bd3f-b7785599522d" providerId="ADAL" clId="{C549A8D2-BAB8-468C-9442-2C0BDA758B22}" dt="2024-10-25T17:49:08.649" v="116" actId="26606"/>
          <ac:spMkLst>
            <pc:docMk/>
            <pc:sldMk cId="2083136649" sldId="258"/>
            <ac:spMk id="16" creationId="{6CB927A4-E432-4310-9CD5-E89FF5063179}"/>
          </ac:spMkLst>
        </pc:spChg>
        <pc:spChg chg="add del">
          <ac:chgData name="Woodhead, Kelsey" userId="862d5907-6bcd-4a94-bd3f-b7785599522d" providerId="ADAL" clId="{C549A8D2-BAB8-468C-9442-2C0BDA758B22}" dt="2024-10-25T17:49:08.649" v="116" actId="26606"/>
          <ac:spMkLst>
            <pc:docMk/>
            <pc:sldMk cId="2083136649" sldId="258"/>
            <ac:spMk id="18" creationId="{1453BF6C-B012-48B7-B4E8-6D7AC7C27D02}"/>
          </ac:spMkLst>
        </pc:spChg>
        <pc:spChg chg="add del">
          <ac:chgData name="Woodhead, Kelsey" userId="862d5907-6bcd-4a94-bd3f-b7785599522d" providerId="ADAL" clId="{C549A8D2-BAB8-468C-9442-2C0BDA758B22}" dt="2024-10-25T17:49:08.649" v="116" actId="26606"/>
          <ac:spMkLst>
            <pc:docMk/>
            <pc:sldMk cId="2083136649" sldId="258"/>
            <ac:spMk id="20" creationId="{E3020543-B24B-4EC4-8FFC-8DD88EEA91A8}"/>
          </ac:spMkLst>
        </pc:spChg>
        <pc:spChg chg="add">
          <ac:chgData name="Woodhead, Kelsey" userId="862d5907-6bcd-4a94-bd3f-b7785599522d" providerId="ADAL" clId="{C549A8D2-BAB8-468C-9442-2C0BDA758B22}" dt="2024-10-25T17:49:08.656" v="117" actId="26606"/>
          <ac:spMkLst>
            <pc:docMk/>
            <pc:sldMk cId="2083136649" sldId="258"/>
            <ac:spMk id="24" creationId="{04812C46-200A-4DEB-A05E-3ED6C68C2387}"/>
          </ac:spMkLst>
        </pc:spChg>
        <pc:spChg chg="add">
          <ac:chgData name="Woodhead, Kelsey" userId="862d5907-6bcd-4a94-bd3f-b7785599522d" providerId="ADAL" clId="{C549A8D2-BAB8-468C-9442-2C0BDA758B22}" dt="2024-10-25T17:49:08.656" v="117" actId="26606"/>
          <ac:spMkLst>
            <pc:docMk/>
            <pc:sldMk cId="2083136649" sldId="258"/>
            <ac:spMk id="25" creationId="{D1EA859B-E555-4109-94F3-6700E046E008}"/>
          </ac:spMkLst>
        </pc:spChg>
        <pc:picChg chg="del">
          <ac:chgData name="Woodhead, Kelsey" userId="862d5907-6bcd-4a94-bd3f-b7785599522d" providerId="ADAL" clId="{C549A8D2-BAB8-468C-9442-2C0BDA758B22}" dt="2024-10-25T17:46:17.757" v="22" actId="478"/>
          <ac:picMkLst>
            <pc:docMk/>
            <pc:sldMk cId="2083136649" sldId="258"/>
            <ac:picMk id="3" creationId="{8AAC9CC8-FA9A-9135-7423-BE2968B733B5}"/>
          </ac:picMkLst>
        </pc:picChg>
        <pc:picChg chg="add mod ord">
          <ac:chgData name="Woodhead, Kelsey" userId="862d5907-6bcd-4a94-bd3f-b7785599522d" providerId="ADAL" clId="{C549A8D2-BAB8-468C-9442-2C0BDA758B22}" dt="2024-10-25T17:49:08.656" v="117" actId="26606"/>
          <ac:picMkLst>
            <pc:docMk/>
            <pc:sldMk cId="2083136649" sldId="258"/>
            <ac:picMk id="7" creationId="{96A7141C-B159-A4FB-1B05-3B67605FD43A}"/>
          </ac:picMkLst>
        </pc:picChg>
        <pc:cxnChg chg="add del">
          <ac:chgData name="Woodhead, Kelsey" userId="862d5907-6bcd-4a94-bd3f-b7785599522d" providerId="ADAL" clId="{C549A8D2-BAB8-468C-9442-2C0BDA758B22}" dt="2024-10-25T17:49:08.649" v="116" actId="26606"/>
          <ac:cxnSpMkLst>
            <pc:docMk/>
            <pc:sldMk cId="2083136649" sldId="258"/>
            <ac:cxnSpMk id="22" creationId="{C49DA8F6-BCC1-4447-B54C-57856834B94B}"/>
          </ac:cxnSpMkLst>
        </pc:cxnChg>
      </pc:sldChg>
      <pc:sldChg chg="addSp delSp modSp new mod setBg">
        <pc:chgData name="Woodhead, Kelsey" userId="862d5907-6bcd-4a94-bd3f-b7785599522d" providerId="ADAL" clId="{C549A8D2-BAB8-468C-9442-2C0BDA758B22}" dt="2024-11-01T14:27:11.642" v="5643" actId="255"/>
        <pc:sldMkLst>
          <pc:docMk/>
          <pc:sldMk cId="2886028900" sldId="259"/>
        </pc:sldMkLst>
        <pc:spChg chg="mod">
          <ac:chgData name="Woodhead, Kelsey" userId="862d5907-6bcd-4a94-bd3f-b7785599522d" providerId="ADAL" clId="{C549A8D2-BAB8-468C-9442-2C0BDA758B22}" dt="2024-11-01T14:23:46.207" v="5636" actId="1076"/>
          <ac:spMkLst>
            <pc:docMk/>
            <pc:sldMk cId="2886028900" sldId="259"/>
            <ac:spMk id="2" creationId="{ECB59B05-349D-190A-7D82-A11F3497809A}"/>
          </ac:spMkLst>
        </pc:spChg>
        <pc:spChg chg="add mod ord">
          <ac:chgData name="Woodhead, Kelsey" userId="862d5907-6bcd-4a94-bd3f-b7785599522d" providerId="ADAL" clId="{C549A8D2-BAB8-468C-9442-2C0BDA758B22}" dt="2024-11-01T14:27:11.642" v="5643" actId="255"/>
          <ac:spMkLst>
            <pc:docMk/>
            <pc:sldMk cId="2886028900" sldId="259"/>
            <ac:spMk id="3" creationId="{C031D1F8-1B08-98E0-A431-99CB8A8CE355}"/>
          </ac:spMkLst>
        </pc:spChg>
        <pc:spChg chg="add">
          <ac:chgData name="Woodhead, Kelsey" userId="862d5907-6bcd-4a94-bd3f-b7785599522d" providerId="ADAL" clId="{C549A8D2-BAB8-468C-9442-2C0BDA758B22}" dt="2024-10-25T18:55:22.115" v="1930" actId="26606"/>
          <ac:spMkLst>
            <pc:docMk/>
            <pc:sldMk cId="2886028900" sldId="259"/>
            <ac:spMk id="6" creationId="{04812C46-200A-4DEB-A05E-3ED6C68C2387}"/>
          </ac:spMkLst>
        </pc:spChg>
        <pc:spChg chg="add">
          <ac:chgData name="Woodhead, Kelsey" userId="862d5907-6bcd-4a94-bd3f-b7785599522d" providerId="ADAL" clId="{C549A8D2-BAB8-468C-9442-2C0BDA758B22}" dt="2024-10-25T18:55:22.115" v="1930" actId="26606"/>
          <ac:spMkLst>
            <pc:docMk/>
            <pc:sldMk cId="2886028900" sldId="259"/>
            <ac:spMk id="7" creationId="{D1EA859B-E555-4109-94F3-6700E046E008}"/>
          </ac:spMkLst>
        </pc:spChg>
        <pc:spChg chg="add del">
          <ac:chgData name="Woodhead, Kelsey" userId="862d5907-6bcd-4a94-bd3f-b7785599522d" providerId="ADAL" clId="{C549A8D2-BAB8-468C-9442-2C0BDA758B22}" dt="2024-10-25T18:11:26.988" v="491" actId="26606"/>
          <ac:spMkLst>
            <pc:docMk/>
            <pc:sldMk cId="2886028900" sldId="259"/>
            <ac:spMk id="9" creationId="{84ECDE7A-6944-466D-8FFE-149A29BA6BAE}"/>
          </ac:spMkLst>
        </pc:spChg>
        <pc:spChg chg="add del">
          <ac:chgData name="Woodhead, Kelsey" userId="862d5907-6bcd-4a94-bd3f-b7785599522d" providerId="ADAL" clId="{C549A8D2-BAB8-468C-9442-2C0BDA758B22}" dt="2024-10-25T18:11:26.988" v="491" actId="26606"/>
          <ac:spMkLst>
            <pc:docMk/>
            <pc:sldMk cId="2886028900" sldId="259"/>
            <ac:spMk id="11" creationId="{B3420082-9415-44EC-802E-C77D71D59C57}"/>
          </ac:spMkLst>
        </pc:spChg>
        <pc:spChg chg="add del">
          <ac:chgData name="Woodhead, Kelsey" userId="862d5907-6bcd-4a94-bd3f-b7785599522d" providerId="ADAL" clId="{C549A8D2-BAB8-468C-9442-2C0BDA758B22}" dt="2024-10-25T18:11:26.988" v="491" actId="26606"/>
          <ac:spMkLst>
            <pc:docMk/>
            <pc:sldMk cId="2886028900" sldId="259"/>
            <ac:spMk id="13" creationId="{55A52C45-1FCB-4636-A80F-2849B8226C01}"/>
          </ac:spMkLst>
        </pc:spChg>
        <pc:spChg chg="add del">
          <ac:chgData name="Woodhead, Kelsey" userId="862d5907-6bcd-4a94-bd3f-b7785599522d" providerId="ADAL" clId="{C549A8D2-BAB8-468C-9442-2C0BDA758B22}" dt="2024-10-25T18:11:26.988" v="491" actId="26606"/>
          <ac:spMkLst>
            <pc:docMk/>
            <pc:sldMk cId="2886028900" sldId="259"/>
            <ac:spMk id="15" creationId="{768EB4DD-3704-43AD-92B3-C4E0C6EA92CB}"/>
          </ac:spMkLst>
        </pc:spChg>
        <pc:spChg chg="add del">
          <ac:chgData name="Woodhead, Kelsey" userId="862d5907-6bcd-4a94-bd3f-b7785599522d" providerId="ADAL" clId="{C549A8D2-BAB8-468C-9442-2C0BDA758B22}" dt="2024-10-25T18:11:42.313" v="493" actId="26606"/>
          <ac:spMkLst>
            <pc:docMk/>
            <pc:sldMk cId="2886028900" sldId="259"/>
            <ac:spMk id="17" creationId="{FC8D5885-2804-4D3C-BE31-902E4D3279B0}"/>
          </ac:spMkLst>
        </pc:spChg>
        <pc:spChg chg="add del">
          <ac:chgData name="Woodhead, Kelsey" userId="862d5907-6bcd-4a94-bd3f-b7785599522d" providerId="ADAL" clId="{C549A8D2-BAB8-468C-9442-2C0BDA758B22}" dt="2024-10-25T18:11:42.313" v="493" actId="26606"/>
          <ac:spMkLst>
            <pc:docMk/>
            <pc:sldMk cId="2886028900" sldId="259"/>
            <ac:spMk id="18" creationId="{560AFAAC-EA6C-45A9-9E03-C9C9F0193B4F}"/>
          </ac:spMkLst>
        </pc:spChg>
        <pc:spChg chg="add del">
          <ac:chgData name="Woodhead, Kelsey" userId="862d5907-6bcd-4a94-bd3f-b7785599522d" providerId="ADAL" clId="{C549A8D2-BAB8-468C-9442-2C0BDA758B22}" dt="2024-10-25T18:11:42.313" v="493" actId="26606"/>
          <ac:spMkLst>
            <pc:docMk/>
            <pc:sldMk cId="2886028900" sldId="259"/>
            <ac:spMk id="19" creationId="{83549E37-C86B-4401-90BD-D8BF83859F14}"/>
          </ac:spMkLst>
        </pc:spChg>
        <pc:spChg chg="add del">
          <ac:chgData name="Woodhead, Kelsey" userId="862d5907-6bcd-4a94-bd3f-b7785599522d" providerId="ADAL" clId="{C549A8D2-BAB8-468C-9442-2C0BDA758B22}" dt="2024-10-25T18:11:42.313" v="493" actId="26606"/>
          <ac:spMkLst>
            <pc:docMk/>
            <pc:sldMk cId="2886028900" sldId="259"/>
            <ac:spMk id="20" creationId="{8A17784E-76D8-4521-A77D-0D2EBB923004}"/>
          </ac:spMkLst>
        </pc:spChg>
        <pc:spChg chg="add del">
          <ac:chgData name="Woodhead, Kelsey" userId="862d5907-6bcd-4a94-bd3f-b7785599522d" providerId="ADAL" clId="{C549A8D2-BAB8-468C-9442-2C0BDA758B22}" dt="2024-10-25T18:11:42.313" v="493" actId="26606"/>
          <ac:spMkLst>
            <pc:docMk/>
            <pc:sldMk cId="2886028900" sldId="259"/>
            <ac:spMk id="21" creationId="{C0036C6B-F09C-4EAB-AE02-8D056EE74856}"/>
          </ac:spMkLst>
        </pc:spChg>
        <pc:spChg chg="add del">
          <ac:chgData name="Woodhead, Kelsey" userId="862d5907-6bcd-4a94-bd3f-b7785599522d" providerId="ADAL" clId="{C549A8D2-BAB8-468C-9442-2C0BDA758B22}" dt="2024-10-25T18:11:47.455" v="495" actId="26606"/>
          <ac:spMkLst>
            <pc:docMk/>
            <pc:sldMk cId="2886028900" sldId="259"/>
            <ac:spMk id="23" creationId="{04812C46-200A-4DEB-A05E-3ED6C68C2387}"/>
          </ac:spMkLst>
        </pc:spChg>
        <pc:spChg chg="add del">
          <ac:chgData name="Woodhead, Kelsey" userId="862d5907-6bcd-4a94-bd3f-b7785599522d" providerId="ADAL" clId="{C549A8D2-BAB8-468C-9442-2C0BDA758B22}" dt="2024-10-25T18:11:47.455" v="495" actId="26606"/>
          <ac:spMkLst>
            <pc:docMk/>
            <pc:sldMk cId="2886028900" sldId="259"/>
            <ac:spMk id="24" creationId="{D1EA859B-E555-4109-94F3-6700E046E008}"/>
          </ac:spMkLst>
        </pc:spChg>
        <pc:spChg chg="add del">
          <ac:chgData name="Woodhead, Kelsey" userId="862d5907-6bcd-4a94-bd3f-b7785599522d" providerId="ADAL" clId="{C549A8D2-BAB8-468C-9442-2C0BDA758B22}" dt="2024-10-25T18:12:42.688" v="499" actId="26606"/>
          <ac:spMkLst>
            <pc:docMk/>
            <pc:sldMk cId="2886028900" sldId="259"/>
            <ac:spMk id="26" creationId="{F13C74B1-5B17-4795-BED0-7140497B445A}"/>
          </ac:spMkLst>
        </pc:spChg>
        <pc:spChg chg="add del">
          <ac:chgData name="Woodhead, Kelsey" userId="862d5907-6bcd-4a94-bd3f-b7785599522d" providerId="ADAL" clId="{C549A8D2-BAB8-468C-9442-2C0BDA758B22}" dt="2024-10-25T18:12:42.688" v="499" actId="26606"/>
          <ac:spMkLst>
            <pc:docMk/>
            <pc:sldMk cId="2886028900" sldId="259"/>
            <ac:spMk id="27" creationId="{D4974D33-8DC5-464E-8C6D-BE58F0669C17}"/>
          </ac:spMkLst>
        </pc:spChg>
        <pc:spChg chg="add del">
          <ac:chgData name="Woodhead, Kelsey" userId="862d5907-6bcd-4a94-bd3f-b7785599522d" providerId="ADAL" clId="{C549A8D2-BAB8-468C-9442-2C0BDA758B22}" dt="2024-10-25T18:12:40.454" v="498" actId="26606"/>
          <ac:spMkLst>
            <pc:docMk/>
            <pc:sldMk cId="2886028900" sldId="259"/>
            <ac:spMk id="32" creationId="{327D73B4-9F5C-4A64-A179-51B9500CB8B5}"/>
          </ac:spMkLst>
        </pc:spChg>
        <pc:spChg chg="add del">
          <ac:chgData name="Woodhead, Kelsey" userId="862d5907-6bcd-4a94-bd3f-b7785599522d" providerId="ADAL" clId="{C549A8D2-BAB8-468C-9442-2C0BDA758B22}" dt="2024-10-25T18:12:40.454" v="498" actId="26606"/>
          <ac:spMkLst>
            <pc:docMk/>
            <pc:sldMk cId="2886028900" sldId="259"/>
            <ac:spMk id="34" creationId="{C1F06963-6374-4B48-844F-071A9BAAAE02}"/>
          </ac:spMkLst>
        </pc:spChg>
        <pc:spChg chg="add del">
          <ac:chgData name="Woodhead, Kelsey" userId="862d5907-6bcd-4a94-bd3f-b7785599522d" providerId="ADAL" clId="{C549A8D2-BAB8-468C-9442-2C0BDA758B22}" dt="2024-10-25T18:12:40.454" v="498" actId="26606"/>
          <ac:spMkLst>
            <pc:docMk/>
            <pc:sldMk cId="2886028900" sldId="259"/>
            <ac:spMk id="36" creationId="{6CB927A4-E432-4310-9CD5-E89FF5063179}"/>
          </ac:spMkLst>
        </pc:spChg>
        <pc:spChg chg="add del">
          <ac:chgData name="Woodhead, Kelsey" userId="862d5907-6bcd-4a94-bd3f-b7785599522d" providerId="ADAL" clId="{C549A8D2-BAB8-468C-9442-2C0BDA758B22}" dt="2024-10-25T18:12:40.454" v="498" actId="26606"/>
          <ac:spMkLst>
            <pc:docMk/>
            <pc:sldMk cId="2886028900" sldId="259"/>
            <ac:spMk id="38" creationId="{1453BF6C-B012-48B7-B4E8-6D7AC7C27D02}"/>
          </ac:spMkLst>
        </pc:spChg>
        <pc:spChg chg="add del">
          <ac:chgData name="Woodhead, Kelsey" userId="862d5907-6bcd-4a94-bd3f-b7785599522d" providerId="ADAL" clId="{C549A8D2-BAB8-468C-9442-2C0BDA758B22}" dt="2024-10-25T18:12:40.454" v="498" actId="26606"/>
          <ac:spMkLst>
            <pc:docMk/>
            <pc:sldMk cId="2886028900" sldId="259"/>
            <ac:spMk id="40" creationId="{E3020543-B24B-4EC4-8FFC-8DD88EEA91A8}"/>
          </ac:spMkLst>
        </pc:spChg>
        <pc:picChg chg="add mod ord">
          <ac:chgData name="Woodhead, Kelsey" userId="862d5907-6bcd-4a94-bd3f-b7785599522d" providerId="ADAL" clId="{C549A8D2-BAB8-468C-9442-2C0BDA758B22}" dt="2024-11-01T14:16:39.213" v="5426" actId="1076"/>
          <ac:picMkLst>
            <pc:docMk/>
            <pc:sldMk cId="2886028900" sldId="259"/>
            <ac:picMk id="4" creationId="{CABCBBBE-D89C-6ADC-29AB-DF313FBCE2DC}"/>
          </ac:picMkLst>
        </pc:picChg>
        <pc:cxnChg chg="add del">
          <ac:chgData name="Woodhead, Kelsey" userId="862d5907-6bcd-4a94-bd3f-b7785599522d" providerId="ADAL" clId="{C549A8D2-BAB8-468C-9442-2C0BDA758B22}" dt="2024-10-25T18:12:40.454" v="498" actId="26606"/>
          <ac:cxnSpMkLst>
            <pc:docMk/>
            <pc:sldMk cId="2886028900" sldId="259"/>
            <ac:cxnSpMk id="42" creationId="{C49DA8F6-BCC1-4447-B54C-57856834B94B}"/>
          </ac:cxnSpMkLst>
        </pc:cxnChg>
      </pc:sldChg>
      <pc:sldChg chg="addSp delSp modSp new mod">
        <pc:chgData name="Woodhead, Kelsey" userId="862d5907-6bcd-4a94-bd3f-b7785599522d" providerId="ADAL" clId="{C549A8D2-BAB8-468C-9442-2C0BDA758B22}" dt="2024-10-25T20:01:52.153" v="3015" actId="1076"/>
        <pc:sldMkLst>
          <pc:docMk/>
          <pc:sldMk cId="876549987" sldId="260"/>
        </pc:sldMkLst>
        <pc:spChg chg="mod">
          <ac:chgData name="Woodhead, Kelsey" userId="862d5907-6bcd-4a94-bd3f-b7785599522d" providerId="ADAL" clId="{C549A8D2-BAB8-468C-9442-2C0BDA758B22}" dt="2024-10-25T18:56:32.748" v="1935" actId="1076"/>
          <ac:spMkLst>
            <pc:docMk/>
            <pc:sldMk cId="876549987" sldId="260"/>
            <ac:spMk id="2" creationId="{FB9884C7-57B4-8295-9A7F-32DA82F7225A}"/>
          </ac:spMkLst>
        </pc:spChg>
        <pc:spChg chg="add mod">
          <ac:chgData name="Woodhead, Kelsey" userId="862d5907-6bcd-4a94-bd3f-b7785599522d" providerId="ADAL" clId="{C549A8D2-BAB8-468C-9442-2C0BDA758B22}" dt="2024-10-25T20:01:52.153" v="3015" actId="1076"/>
          <ac:spMkLst>
            <pc:docMk/>
            <pc:sldMk cId="876549987" sldId="260"/>
            <ac:spMk id="10" creationId="{484226AD-D505-11BF-B336-ED210CC4248E}"/>
          </ac:spMkLst>
        </pc:spChg>
        <pc:spChg chg="add mod">
          <ac:chgData name="Woodhead, Kelsey" userId="862d5907-6bcd-4a94-bd3f-b7785599522d" providerId="ADAL" clId="{C549A8D2-BAB8-468C-9442-2C0BDA758B22}" dt="2024-10-25T18:30:42.169" v="1000" actId="1076"/>
          <ac:spMkLst>
            <pc:docMk/>
            <pc:sldMk cId="876549987" sldId="260"/>
            <ac:spMk id="12" creationId="{87E8BB8C-216A-92EB-7928-8E279C75E788}"/>
          </ac:spMkLst>
        </pc:spChg>
        <pc:spChg chg="add mod ord">
          <ac:chgData name="Woodhead, Kelsey" userId="862d5907-6bcd-4a94-bd3f-b7785599522d" providerId="ADAL" clId="{C549A8D2-BAB8-468C-9442-2C0BDA758B22}" dt="2024-10-25T18:41:37.882" v="1214" actId="1076"/>
          <ac:spMkLst>
            <pc:docMk/>
            <pc:sldMk cId="876549987" sldId="260"/>
            <ac:spMk id="18" creationId="{365EF991-F135-CFC0-7AB6-CA58D5A8FADF}"/>
          </ac:spMkLst>
        </pc:spChg>
        <pc:spChg chg="add del mod">
          <ac:chgData name="Woodhead, Kelsey" userId="862d5907-6bcd-4a94-bd3f-b7785599522d" providerId="ADAL" clId="{C549A8D2-BAB8-468C-9442-2C0BDA758B22}" dt="2024-10-25T18:37:00.400" v="1167" actId="478"/>
          <ac:spMkLst>
            <pc:docMk/>
            <pc:sldMk cId="876549987" sldId="260"/>
            <ac:spMk id="19" creationId="{EF302BB6-5225-DF95-DE9E-3811984A49D5}"/>
          </ac:spMkLst>
        </pc:spChg>
        <pc:spChg chg="add mod">
          <ac:chgData name="Woodhead, Kelsey" userId="862d5907-6bcd-4a94-bd3f-b7785599522d" providerId="ADAL" clId="{C549A8D2-BAB8-468C-9442-2C0BDA758B22}" dt="2024-10-25T18:37:56.678" v="1170" actId="13822"/>
          <ac:spMkLst>
            <pc:docMk/>
            <pc:sldMk cId="876549987" sldId="260"/>
            <ac:spMk id="20" creationId="{3CC9D8E9-5923-24F2-3775-09E399568545}"/>
          </ac:spMkLst>
        </pc:spChg>
        <pc:picChg chg="add del mod">
          <ac:chgData name="Woodhead, Kelsey" userId="862d5907-6bcd-4a94-bd3f-b7785599522d" providerId="ADAL" clId="{C549A8D2-BAB8-468C-9442-2C0BDA758B22}" dt="2024-10-25T18:24:15.874" v="971" actId="478"/>
          <ac:picMkLst>
            <pc:docMk/>
            <pc:sldMk cId="876549987" sldId="260"/>
            <ac:picMk id="4" creationId="{DED6F4E1-479A-E85B-B91C-E05FA2085AD6}"/>
          </ac:picMkLst>
        </pc:picChg>
        <pc:picChg chg="add mod">
          <ac:chgData name="Woodhead, Kelsey" userId="862d5907-6bcd-4a94-bd3f-b7785599522d" providerId="ADAL" clId="{C549A8D2-BAB8-468C-9442-2C0BDA758B22}" dt="2024-10-25T18:56:48.098" v="1937" actId="1076"/>
          <ac:picMkLst>
            <pc:docMk/>
            <pc:sldMk cId="876549987" sldId="260"/>
            <ac:picMk id="5" creationId="{E861D3DB-B71E-F9AE-8BD2-6D41F47DEC4C}"/>
          </ac:picMkLst>
        </pc:picChg>
        <pc:picChg chg="add del mod">
          <ac:chgData name="Woodhead, Kelsey" userId="862d5907-6bcd-4a94-bd3f-b7785599522d" providerId="ADAL" clId="{C549A8D2-BAB8-468C-9442-2C0BDA758B22}" dt="2024-10-25T18:27:54.719" v="979" actId="478"/>
          <ac:picMkLst>
            <pc:docMk/>
            <pc:sldMk cId="876549987" sldId="260"/>
            <ac:picMk id="7" creationId="{32250652-6EB9-0688-46BF-4746DE9E7299}"/>
          </ac:picMkLst>
        </pc:picChg>
        <pc:picChg chg="add mod">
          <ac:chgData name="Woodhead, Kelsey" userId="862d5907-6bcd-4a94-bd3f-b7785599522d" providerId="ADAL" clId="{C549A8D2-BAB8-468C-9442-2C0BDA758B22}" dt="2024-10-25T18:28:02.771" v="981" actId="14100"/>
          <ac:picMkLst>
            <pc:docMk/>
            <pc:sldMk cId="876549987" sldId="260"/>
            <ac:picMk id="8" creationId="{FF79BADC-5BAB-55A8-FB22-385028FED2F5}"/>
          </ac:picMkLst>
        </pc:picChg>
        <pc:cxnChg chg="add mod">
          <ac:chgData name="Woodhead, Kelsey" userId="862d5907-6bcd-4a94-bd3f-b7785599522d" providerId="ADAL" clId="{C549A8D2-BAB8-468C-9442-2C0BDA758B22}" dt="2024-10-25T18:31:18.358" v="1005" actId="14100"/>
          <ac:cxnSpMkLst>
            <pc:docMk/>
            <pc:sldMk cId="876549987" sldId="260"/>
            <ac:cxnSpMk id="14" creationId="{EEA2A294-D574-DF2E-BF30-E00B6B6A5BBB}"/>
          </ac:cxnSpMkLst>
        </pc:cxnChg>
      </pc:sldChg>
      <pc:sldChg chg="addSp modSp new mod setBg setClrOvrMap">
        <pc:chgData name="Woodhead, Kelsey" userId="862d5907-6bcd-4a94-bd3f-b7785599522d" providerId="ADAL" clId="{C549A8D2-BAB8-468C-9442-2C0BDA758B22}" dt="2024-11-01T14:29:25.667" v="5650" actId="20577"/>
        <pc:sldMkLst>
          <pc:docMk/>
          <pc:sldMk cId="133543657" sldId="261"/>
        </pc:sldMkLst>
        <pc:spChg chg="mod ord">
          <ac:chgData name="Woodhead, Kelsey" userId="862d5907-6bcd-4a94-bd3f-b7785599522d" providerId="ADAL" clId="{C549A8D2-BAB8-468C-9442-2C0BDA758B22}" dt="2024-10-30T13:47:37.965" v="5346" actId="27636"/>
          <ac:spMkLst>
            <pc:docMk/>
            <pc:sldMk cId="133543657" sldId="261"/>
            <ac:spMk id="2" creationId="{5EA9D69B-325F-6FA7-1A69-0DC825D22B9E}"/>
          </ac:spMkLst>
        </pc:spChg>
        <pc:spChg chg="add mod">
          <ac:chgData name="Woodhead, Kelsey" userId="862d5907-6bcd-4a94-bd3f-b7785599522d" providerId="ADAL" clId="{C549A8D2-BAB8-468C-9442-2C0BDA758B22}" dt="2024-11-01T14:29:25.667" v="5650" actId="20577"/>
          <ac:spMkLst>
            <pc:docMk/>
            <pc:sldMk cId="133543657" sldId="261"/>
            <ac:spMk id="5" creationId="{68110F9F-F5B6-F769-F846-35A1CABBB0B6}"/>
          </ac:spMkLst>
        </pc:spChg>
        <pc:spChg chg="add">
          <ac:chgData name="Woodhead, Kelsey" userId="862d5907-6bcd-4a94-bd3f-b7785599522d" providerId="ADAL" clId="{C549A8D2-BAB8-468C-9442-2C0BDA758B22}" dt="2024-10-25T18:43:23.520" v="1240" actId="26606"/>
          <ac:spMkLst>
            <pc:docMk/>
            <pc:sldMk cId="133543657" sldId="261"/>
            <ac:spMk id="9" creationId="{71B2258F-86CA-4D4D-8270-BC05FCDEBFB3}"/>
          </ac:spMkLst>
        </pc:spChg>
        <pc:picChg chg="add mod">
          <ac:chgData name="Woodhead, Kelsey" userId="862d5907-6bcd-4a94-bd3f-b7785599522d" providerId="ADAL" clId="{C549A8D2-BAB8-468C-9442-2C0BDA758B22}" dt="2024-10-25T18:43:23.520" v="1240" actId="26606"/>
          <ac:picMkLst>
            <pc:docMk/>
            <pc:sldMk cId="133543657" sldId="261"/>
            <ac:picMk id="4" creationId="{57FFF4EA-1717-B03D-ADD4-ACA6F648D1F7}"/>
          </ac:picMkLst>
        </pc:picChg>
      </pc:sldChg>
      <pc:sldChg chg="addSp delSp modSp new mod">
        <pc:chgData name="Woodhead, Kelsey" userId="862d5907-6bcd-4a94-bd3f-b7785599522d" providerId="ADAL" clId="{C549A8D2-BAB8-468C-9442-2C0BDA758B22}" dt="2024-10-25T21:13:51.796" v="4578" actId="14100"/>
        <pc:sldMkLst>
          <pc:docMk/>
          <pc:sldMk cId="1730413097" sldId="262"/>
        </pc:sldMkLst>
        <pc:spChg chg="mod">
          <ac:chgData name="Woodhead, Kelsey" userId="862d5907-6bcd-4a94-bd3f-b7785599522d" providerId="ADAL" clId="{C549A8D2-BAB8-468C-9442-2C0BDA758B22}" dt="2024-10-25T21:13:51.796" v="4578" actId="14100"/>
          <ac:spMkLst>
            <pc:docMk/>
            <pc:sldMk cId="1730413097" sldId="262"/>
            <ac:spMk id="2" creationId="{B00F4563-F93F-C13C-0B86-DED482AD1664}"/>
          </ac:spMkLst>
        </pc:spChg>
        <pc:spChg chg="add mod">
          <ac:chgData name="Woodhead, Kelsey" userId="862d5907-6bcd-4a94-bd3f-b7785599522d" providerId="ADAL" clId="{C549A8D2-BAB8-468C-9442-2C0BDA758B22}" dt="2024-10-25T21:13:47.527" v="4577" actId="1076"/>
          <ac:spMkLst>
            <pc:docMk/>
            <pc:sldMk cId="1730413097" sldId="262"/>
            <ac:spMk id="6" creationId="{063D8B2D-8B26-96DA-BB65-24250F613165}"/>
          </ac:spMkLst>
        </pc:spChg>
        <pc:picChg chg="add del mod">
          <ac:chgData name="Woodhead, Kelsey" userId="862d5907-6bcd-4a94-bd3f-b7785599522d" providerId="ADAL" clId="{C549A8D2-BAB8-468C-9442-2C0BDA758B22}" dt="2024-10-25T19:08:55.234" v="2180" actId="478"/>
          <ac:picMkLst>
            <pc:docMk/>
            <pc:sldMk cId="1730413097" sldId="262"/>
            <ac:picMk id="3" creationId="{DF36698A-11C2-D68C-B1DA-04CF62FA4F68}"/>
          </ac:picMkLst>
        </pc:picChg>
        <pc:picChg chg="add mod">
          <ac:chgData name="Woodhead, Kelsey" userId="862d5907-6bcd-4a94-bd3f-b7785599522d" providerId="ADAL" clId="{C549A8D2-BAB8-468C-9442-2C0BDA758B22}" dt="2024-10-25T19:19:41.963" v="2570" actId="14100"/>
          <ac:picMkLst>
            <pc:docMk/>
            <pc:sldMk cId="1730413097" sldId="262"/>
            <ac:picMk id="5" creationId="{ACF7CA97-8004-69A2-270C-7EB51460B1A7}"/>
          </ac:picMkLst>
        </pc:picChg>
      </pc:sldChg>
      <pc:sldChg chg="addSp delSp modSp new mod">
        <pc:chgData name="Woodhead, Kelsey" userId="862d5907-6bcd-4a94-bd3f-b7785599522d" providerId="ADAL" clId="{C549A8D2-BAB8-468C-9442-2C0BDA758B22}" dt="2024-10-25T20:30:48.293" v="3569" actId="1076"/>
        <pc:sldMkLst>
          <pc:docMk/>
          <pc:sldMk cId="1216279582" sldId="263"/>
        </pc:sldMkLst>
        <pc:spChg chg="mod">
          <ac:chgData name="Woodhead, Kelsey" userId="862d5907-6bcd-4a94-bd3f-b7785599522d" providerId="ADAL" clId="{C549A8D2-BAB8-468C-9442-2C0BDA758B22}" dt="2024-10-25T19:23:45.927" v="2613" actId="1076"/>
          <ac:spMkLst>
            <pc:docMk/>
            <pc:sldMk cId="1216279582" sldId="263"/>
            <ac:spMk id="2" creationId="{F12358E5-E672-3E6A-9DC8-B6AB1D94BBC8}"/>
          </ac:spMkLst>
        </pc:spChg>
        <pc:spChg chg="add mod">
          <ac:chgData name="Woodhead, Kelsey" userId="862d5907-6bcd-4a94-bd3f-b7785599522d" providerId="ADAL" clId="{C549A8D2-BAB8-468C-9442-2C0BDA758B22}" dt="2024-10-25T19:27:37.345" v="2642" actId="1076"/>
          <ac:spMkLst>
            <pc:docMk/>
            <pc:sldMk cId="1216279582" sldId="263"/>
            <ac:spMk id="5" creationId="{0033A0FF-54F3-8F9B-E0C2-8F4239470807}"/>
          </ac:spMkLst>
        </pc:spChg>
        <pc:spChg chg="add mod">
          <ac:chgData name="Woodhead, Kelsey" userId="862d5907-6bcd-4a94-bd3f-b7785599522d" providerId="ADAL" clId="{C549A8D2-BAB8-468C-9442-2C0BDA758B22}" dt="2024-10-25T19:30:14.703" v="2678" actId="1076"/>
          <ac:spMkLst>
            <pc:docMk/>
            <pc:sldMk cId="1216279582" sldId="263"/>
            <ac:spMk id="6" creationId="{943E5112-31E2-1B28-E2DA-495CC7DE67CF}"/>
          </ac:spMkLst>
        </pc:spChg>
        <pc:spChg chg="add mod">
          <ac:chgData name="Woodhead, Kelsey" userId="862d5907-6bcd-4a94-bd3f-b7785599522d" providerId="ADAL" clId="{C549A8D2-BAB8-468C-9442-2C0BDA758B22}" dt="2024-10-25T19:24:39.428" v="2623" actId="14100"/>
          <ac:spMkLst>
            <pc:docMk/>
            <pc:sldMk cId="1216279582" sldId="263"/>
            <ac:spMk id="7" creationId="{4F1A3DA3-9516-1965-3657-FA438A644D2F}"/>
          </ac:spMkLst>
        </pc:spChg>
        <pc:spChg chg="add mod">
          <ac:chgData name="Woodhead, Kelsey" userId="862d5907-6bcd-4a94-bd3f-b7785599522d" providerId="ADAL" clId="{C549A8D2-BAB8-468C-9442-2C0BDA758B22}" dt="2024-10-25T19:25:11.431" v="2626" actId="208"/>
          <ac:spMkLst>
            <pc:docMk/>
            <pc:sldMk cId="1216279582" sldId="263"/>
            <ac:spMk id="8" creationId="{9CDD8E60-EF58-62B8-1176-17A912F0E135}"/>
          </ac:spMkLst>
        </pc:spChg>
        <pc:spChg chg="add mod">
          <ac:chgData name="Woodhead, Kelsey" userId="862d5907-6bcd-4a94-bd3f-b7785599522d" providerId="ADAL" clId="{C549A8D2-BAB8-468C-9442-2C0BDA758B22}" dt="2024-10-25T19:25:33.437" v="2630" actId="208"/>
          <ac:spMkLst>
            <pc:docMk/>
            <pc:sldMk cId="1216279582" sldId="263"/>
            <ac:spMk id="9" creationId="{4585176B-5F73-598B-80E5-3945E233E7B5}"/>
          </ac:spMkLst>
        </pc:spChg>
        <pc:spChg chg="add mod">
          <ac:chgData name="Woodhead, Kelsey" userId="862d5907-6bcd-4a94-bd3f-b7785599522d" providerId="ADAL" clId="{C549A8D2-BAB8-468C-9442-2C0BDA758B22}" dt="2024-10-25T19:28:13.781" v="2648" actId="1076"/>
          <ac:spMkLst>
            <pc:docMk/>
            <pc:sldMk cId="1216279582" sldId="263"/>
            <ac:spMk id="10" creationId="{108B7E6B-D5B9-D0AA-82C8-5CCACDD964C6}"/>
          </ac:spMkLst>
        </pc:spChg>
        <pc:spChg chg="add mod">
          <ac:chgData name="Woodhead, Kelsey" userId="862d5907-6bcd-4a94-bd3f-b7785599522d" providerId="ADAL" clId="{C549A8D2-BAB8-468C-9442-2C0BDA758B22}" dt="2024-10-25T19:28:57.188" v="2661" actId="1076"/>
          <ac:spMkLst>
            <pc:docMk/>
            <pc:sldMk cId="1216279582" sldId="263"/>
            <ac:spMk id="11" creationId="{A17A1A63-97AC-3355-18DE-6FA05BD24422}"/>
          </ac:spMkLst>
        </pc:spChg>
        <pc:spChg chg="add mod">
          <ac:chgData name="Woodhead, Kelsey" userId="862d5907-6bcd-4a94-bd3f-b7785599522d" providerId="ADAL" clId="{C549A8D2-BAB8-468C-9442-2C0BDA758B22}" dt="2024-10-25T19:29:58.244" v="2677" actId="1076"/>
          <ac:spMkLst>
            <pc:docMk/>
            <pc:sldMk cId="1216279582" sldId="263"/>
            <ac:spMk id="12" creationId="{0A790BC3-3239-1261-F5FA-EF0D800B08BB}"/>
          </ac:spMkLst>
        </pc:spChg>
        <pc:spChg chg="add mod">
          <ac:chgData name="Woodhead, Kelsey" userId="862d5907-6bcd-4a94-bd3f-b7785599522d" providerId="ADAL" clId="{C549A8D2-BAB8-468C-9442-2C0BDA758B22}" dt="2024-10-25T19:34:38.964" v="2712" actId="1076"/>
          <ac:spMkLst>
            <pc:docMk/>
            <pc:sldMk cId="1216279582" sldId="263"/>
            <ac:spMk id="13" creationId="{D36AAC58-EF5C-D4BB-D0F7-B4BA4D67055B}"/>
          </ac:spMkLst>
        </pc:spChg>
        <pc:spChg chg="add mod">
          <ac:chgData name="Woodhead, Kelsey" userId="862d5907-6bcd-4a94-bd3f-b7785599522d" providerId="ADAL" clId="{C549A8D2-BAB8-468C-9442-2C0BDA758B22}" dt="2024-10-25T19:33:15.093" v="2695" actId="1076"/>
          <ac:spMkLst>
            <pc:docMk/>
            <pc:sldMk cId="1216279582" sldId="263"/>
            <ac:spMk id="16" creationId="{35276EBE-B6FB-8D1E-44CC-7588D3A01393}"/>
          </ac:spMkLst>
        </pc:spChg>
        <pc:spChg chg="add mod">
          <ac:chgData name="Woodhead, Kelsey" userId="862d5907-6bcd-4a94-bd3f-b7785599522d" providerId="ADAL" clId="{C549A8D2-BAB8-468C-9442-2C0BDA758B22}" dt="2024-10-25T19:33:49.806" v="2703" actId="1076"/>
          <ac:spMkLst>
            <pc:docMk/>
            <pc:sldMk cId="1216279582" sldId="263"/>
            <ac:spMk id="17" creationId="{B2609271-0266-AA2E-D0E3-7E9724A6C296}"/>
          </ac:spMkLst>
        </pc:spChg>
        <pc:spChg chg="add mod">
          <ac:chgData name="Woodhead, Kelsey" userId="862d5907-6bcd-4a94-bd3f-b7785599522d" providerId="ADAL" clId="{C549A8D2-BAB8-468C-9442-2C0BDA758B22}" dt="2024-10-25T19:34:23.242" v="2710" actId="1076"/>
          <ac:spMkLst>
            <pc:docMk/>
            <pc:sldMk cId="1216279582" sldId="263"/>
            <ac:spMk id="18" creationId="{A14660D7-066B-0D1B-AB36-9C30FEB7FD34}"/>
          </ac:spMkLst>
        </pc:spChg>
        <pc:spChg chg="add mod">
          <ac:chgData name="Woodhead, Kelsey" userId="862d5907-6bcd-4a94-bd3f-b7785599522d" providerId="ADAL" clId="{C549A8D2-BAB8-468C-9442-2C0BDA758B22}" dt="2024-10-25T19:35:07.733" v="2716" actId="255"/>
          <ac:spMkLst>
            <pc:docMk/>
            <pc:sldMk cId="1216279582" sldId="263"/>
            <ac:spMk id="19" creationId="{94BF169F-E22D-CD34-1BAD-9D25618C07AF}"/>
          </ac:spMkLst>
        </pc:spChg>
        <pc:spChg chg="add mod">
          <ac:chgData name="Woodhead, Kelsey" userId="862d5907-6bcd-4a94-bd3f-b7785599522d" providerId="ADAL" clId="{C549A8D2-BAB8-468C-9442-2C0BDA758B22}" dt="2024-10-25T19:36:55.385" v="2733" actId="1076"/>
          <ac:spMkLst>
            <pc:docMk/>
            <pc:sldMk cId="1216279582" sldId="263"/>
            <ac:spMk id="23" creationId="{1BB17084-0971-E596-FA94-97021A65EEB8}"/>
          </ac:spMkLst>
        </pc:spChg>
        <pc:spChg chg="add mod">
          <ac:chgData name="Woodhead, Kelsey" userId="862d5907-6bcd-4a94-bd3f-b7785599522d" providerId="ADAL" clId="{C549A8D2-BAB8-468C-9442-2C0BDA758B22}" dt="2024-10-25T19:37:46.429" v="2747" actId="1076"/>
          <ac:spMkLst>
            <pc:docMk/>
            <pc:sldMk cId="1216279582" sldId="263"/>
            <ac:spMk id="24" creationId="{00C06769-3486-5A96-E0EF-E59E880019F7}"/>
          </ac:spMkLst>
        </pc:spChg>
        <pc:spChg chg="add del mod">
          <ac:chgData name="Woodhead, Kelsey" userId="862d5907-6bcd-4a94-bd3f-b7785599522d" providerId="ADAL" clId="{C549A8D2-BAB8-468C-9442-2C0BDA758B22}" dt="2024-10-25T19:41:47.080" v="2784"/>
          <ac:spMkLst>
            <pc:docMk/>
            <pc:sldMk cId="1216279582" sldId="263"/>
            <ac:spMk id="25" creationId="{1D9110CA-A7EA-D340-89AE-3ED6FF91BC12}"/>
          </ac:spMkLst>
        </pc:spChg>
        <pc:spChg chg="add mod">
          <ac:chgData name="Woodhead, Kelsey" userId="862d5907-6bcd-4a94-bd3f-b7785599522d" providerId="ADAL" clId="{C549A8D2-BAB8-468C-9442-2C0BDA758B22}" dt="2024-10-25T19:39:24.703" v="2760" actId="1076"/>
          <ac:spMkLst>
            <pc:docMk/>
            <pc:sldMk cId="1216279582" sldId="263"/>
            <ac:spMk id="29" creationId="{05EF6DF1-B8E1-D9A4-2AA9-BE44108BFC8D}"/>
          </ac:spMkLst>
        </pc:spChg>
        <pc:spChg chg="add mod">
          <ac:chgData name="Woodhead, Kelsey" userId="862d5907-6bcd-4a94-bd3f-b7785599522d" providerId="ADAL" clId="{C549A8D2-BAB8-468C-9442-2C0BDA758B22}" dt="2024-10-25T19:40:47.540" v="2772" actId="1076"/>
          <ac:spMkLst>
            <pc:docMk/>
            <pc:sldMk cId="1216279582" sldId="263"/>
            <ac:spMk id="32" creationId="{BD892EAA-AE1D-734F-51FE-04B4E491EB33}"/>
          </ac:spMkLst>
        </pc:spChg>
        <pc:spChg chg="add mod">
          <ac:chgData name="Woodhead, Kelsey" userId="862d5907-6bcd-4a94-bd3f-b7785599522d" providerId="ADAL" clId="{C549A8D2-BAB8-468C-9442-2C0BDA758B22}" dt="2024-10-25T19:48:59.303" v="2852" actId="400"/>
          <ac:spMkLst>
            <pc:docMk/>
            <pc:sldMk cId="1216279582" sldId="263"/>
            <ac:spMk id="33" creationId="{9E0D9ACB-F5C1-1096-1B46-F85AB66B8219}"/>
          </ac:spMkLst>
        </pc:spChg>
        <pc:spChg chg="add mod">
          <ac:chgData name="Woodhead, Kelsey" userId="862d5907-6bcd-4a94-bd3f-b7785599522d" providerId="ADAL" clId="{C549A8D2-BAB8-468C-9442-2C0BDA758B22}" dt="2024-10-25T19:42:07.696" v="2789" actId="1076"/>
          <ac:spMkLst>
            <pc:docMk/>
            <pc:sldMk cId="1216279582" sldId="263"/>
            <ac:spMk id="34" creationId="{F036C622-3922-35B5-B770-CFFE4D05DF80}"/>
          </ac:spMkLst>
        </pc:spChg>
        <pc:spChg chg="add mod">
          <ac:chgData name="Woodhead, Kelsey" userId="862d5907-6bcd-4a94-bd3f-b7785599522d" providerId="ADAL" clId="{C549A8D2-BAB8-468C-9442-2C0BDA758B22}" dt="2024-10-25T19:45:20.476" v="2795" actId="1076"/>
          <ac:spMkLst>
            <pc:docMk/>
            <pc:sldMk cId="1216279582" sldId="263"/>
            <ac:spMk id="35" creationId="{ED63B9E6-0CDD-6570-598E-5C450F6855B0}"/>
          </ac:spMkLst>
        </pc:spChg>
        <pc:spChg chg="add mod">
          <ac:chgData name="Woodhead, Kelsey" userId="862d5907-6bcd-4a94-bd3f-b7785599522d" providerId="ADAL" clId="{C549A8D2-BAB8-468C-9442-2C0BDA758B22}" dt="2024-10-25T19:46:12.092" v="2821" actId="1076"/>
          <ac:spMkLst>
            <pc:docMk/>
            <pc:sldMk cId="1216279582" sldId="263"/>
            <ac:spMk id="36" creationId="{13C11EAE-0816-6FC3-AC70-5EFC610E1B61}"/>
          </ac:spMkLst>
        </pc:spChg>
        <pc:spChg chg="add mod">
          <ac:chgData name="Woodhead, Kelsey" userId="862d5907-6bcd-4a94-bd3f-b7785599522d" providerId="ADAL" clId="{C549A8D2-BAB8-468C-9442-2C0BDA758B22}" dt="2024-10-25T19:48:18.994" v="2851" actId="1076"/>
          <ac:spMkLst>
            <pc:docMk/>
            <pc:sldMk cId="1216279582" sldId="263"/>
            <ac:spMk id="37" creationId="{36E4729E-8531-36ED-69DA-A6C44D5685E0}"/>
          </ac:spMkLst>
        </pc:spChg>
        <pc:spChg chg="add del mod">
          <ac:chgData name="Woodhead, Kelsey" userId="862d5907-6bcd-4a94-bd3f-b7785599522d" providerId="ADAL" clId="{C549A8D2-BAB8-468C-9442-2C0BDA758B22}" dt="2024-10-25T19:50:34.589" v="2876" actId="11529"/>
          <ac:spMkLst>
            <pc:docMk/>
            <pc:sldMk cId="1216279582" sldId="263"/>
            <ac:spMk id="38" creationId="{50A36AD4-7DC2-4AB3-8B05-30289F1CFD09}"/>
          </ac:spMkLst>
        </pc:spChg>
        <pc:spChg chg="add mod">
          <ac:chgData name="Woodhead, Kelsey" userId="862d5907-6bcd-4a94-bd3f-b7785599522d" providerId="ADAL" clId="{C549A8D2-BAB8-468C-9442-2C0BDA758B22}" dt="2024-10-25T19:50:30.726" v="2872" actId="767"/>
          <ac:spMkLst>
            <pc:docMk/>
            <pc:sldMk cId="1216279582" sldId="263"/>
            <ac:spMk id="39" creationId="{B1823725-A9AB-F795-226C-B04FC0E4CBEC}"/>
          </ac:spMkLst>
        </pc:spChg>
        <pc:spChg chg="add mod">
          <ac:chgData name="Woodhead, Kelsey" userId="862d5907-6bcd-4a94-bd3f-b7785599522d" providerId="ADAL" clId="{C549A8D2-BAB8-468C-9442-2C0BDA758B22}" dt="2024-10-25T19:51:10.620" v="2880" actId="208"/>
          <ac:spMkLst>
            <pc:docMk/>
            <pc:sldMk cId="1216279582" sldId="263"/>
            <ac:spMk id="40" creationId="{18CEA85E-F548-DE50-CCFF-1A9BC30DD921}"/>
          </ac:spMkLst>
        </pc:spChg>
        <pc:spChg chg="add mod">
          <ac:chgData name="Woodhead, Kelsey" userId="862d5907-6bcd-4a94-bd3f-b7785599522d" providerId="ADAL" clId="{C549A8D2-BAB8-468C-9442-2C0BDA758B22}" dt="2024-10-25T19:51:50.094" v="2885" actId="1076"/>
          <ac:spMkLst>
            <pc:docMk/>
            <pc:sldMk cId="1216279582" sldId="263"/>
            <ac:spMk id="41" creationId="{37F36794-2158-BF19-2826-4945E1920E91}"/>
          </ac:spMkLst>
        </pc:spChg>
        <pc:spChg chg="add mod">
          <ac:chgData name="Woodhead, Kelsey" userId="862d5907-6bcd-4a94-bd3f-b7785599522d" providerId="ADAL" clId="{C549A8D2-BAB8-468C-9442-2C0BDA758B22}" dt="2024-10-25T19:52:42.199" v="2894" actId="1076"/>
          <ac:spMkLst>
            <pc:docMk/>
            <pc:sldMk cId="1216279582" sldId="263"/>
            <ac:spMk id="42" creationId="{6DC0AF42-C44C-67FC-83EE-46F6A3A3956B}"/>
          </ac:spMkLst>
        </pc:spChg>
        <pc:spChg chg="add mod">
          <ac:chgData name="Woodhead, Kelsey" userId="862d5907-6bcd-4a94-bd3f-b7785599522d" providerId="ADAL" clId="{C549A8D2-BAB8-468C-9442-2C0BDA758B22}" dt="2024-10-25T19:52:29.654" v="2893" actId="207"/>
          <ac:spMkLst>
            <pc:docMk/>
            <pc:sldMk cId="1216279582" sldId="263"/>
            <ac:spMk id="43" creationId="{A62C5A72-AF86-6F00-D9B8-669F53A7FA1E}"/>
          </ac:spMkLst>
        </pc:spChg>
        <pc:spChg chg="add mod">
          <ac:chgData name="Woodhead, Kelsey" userId="862d5907-6bcd-4a94-bd3f-b7785599522d" providerId="ADAL" clId="{C549A8D2-BAB8-468C-9442-2C0BDA758B22}" dt="2024-10-25T19:53:28.036" v="2940" actId="14100"/>
          <ac:spMkLst>
            <pc:docMk/>
            <pc:sldMk cId="1216279582" sldId="263"/>
            <ac:spMk id="44" creationId="{1248DBCF-3B66-6C07-BDDD-BFE14742E8C7}"/>
          </ac:spMkLst>
        </pc:spChg>
        <pc:spChg chg="add mod">
          <ac:chgData name="Woodhead, Kelsey" userId="862d5907-6bcd-4a94-bd3f-b7785599522d" providerId="ADAL" clId="{C549A8D2-BAB8-468C-9442-2C0BDA758B22}" dt="2024-10-25T19:54:26.872" v="2947" actId="1076"/>
          <ac:spMkLst>
            <pc:docMk/>
            <pc:sldMk cId="1216279582" sldId="263"/>
            <ac:spMk id="45" creationId="{0BC5AD90-D067-A27A-C011-6AA3864AF956}"/>
          </ac:spMkLst>
        </pc:spChg>
        <pc:spChg chg="add mod">
          <ac:chgData name="Woodhead, Kelsey" userId="862d5907-6bcd-4a94-bd3f-b7785599522d" providerId="ADAL" clId="{C549A8D2-BAB8-468C-9442-2C0BDA758B22}" dt="2024-10-25T19:54:51.179" v="2953" actId="1076"/>
          <ac:spMkLst>
            <pc:docMk/>
            <pc:sldMk cId="1216279582" sldId="263"/>
            <ac:spMk id="46" creationId="{D8E66BD3-108F-3391-BEFE-1AE31D606F8B}"/>
          </ac:spMkLst>
        </pc:spChg>
        <pc:spChg chg="add mod">
          <ac:chgData name="Woodhead, Kelsey" userId="862d5907-6bcd-4a94-bd3f-b7785599522d" providerId="ADAL" clId="{C549A8D2-BAB8-468C-9442-2C0BDA758B22}" dt="2024-10-25T19:55:08.093" v="2959" actId="1076"/>
          <ac:spMkLst>
            <pc:docMk/>
            <pc:sldMk cId="1216279582" sldId="263"/>
            <ac:spMk id="47" creationId="{2DC18EC0-21D4-DA12-A05A-3E491591BA84}"/>
          </ac:spMkLst>
        </pc:spChg>
        <pc:spChg chg="add mod">
          <ac:chgData name="Woodhead, Kelsey" userId="862d5907-6bcd-4a94-bd3f-b7785599522d" providerId="ADAL" clId="{C549A8D2-BAB8-468C-9442-2C0BDA758B22}" dt="2024-10-25T19:56:02.472" v="2970" actId="1076"/>
          <ac:spMkLst>
            <pc:docMk/>
            <pc:sldMk cId="1216279582" sldId="263"/>
            <ac:spMk id="48" creationId="{623AF4CD-5F38-61C9-4ACA-3DB3E82DCC64}"/>
          </ac:spMkLst>
        </pc:spChg>
        <pc:spChg chg="add mod">
          <ac:chgData name="Woodhead, Kelsey" userId="862d5907-6bcd-4a94-bd3f-b7785599522d" providerId="ADAL" clId="{C549A8D2-BAB8-468C-9442-2C0BDA758B22}" dt="2024-10-25T19:57:16.626" v="2997" actId="1076"/>
          <ac:spMkLst>
            <pc:docMk/>
            <pc:sldMk cId="1216279582" sldId="263"/>
            <ac:spMk id="49" creationId="{39177A64-BF86-81C5-0675-B11771F00F6F}"/>
          </ac:spMkLst>
        </pc:spChg>
        <pc:spChg chg="add mod">
          <ac:chgData name="Woodhead, Kelsey" userId="862d5907-6bcd-4a94-bd3f-b7785599522d" providerId="ADAL" clId="{C549A8D2-BAB8-468C-9442-2C0BDA758B22}" dt="2024-10-25T19:57:58.911" v="3002" actId="1076"/>
          <ac:spMkLst>
            <pc:docMk/>
            <pc:sldMk cId="1216279582" sldId="263"/>
            <ac:spMk id="50" creationId="{31F65ADB-2162-E8FA-2551-255E07C70BB9}"/>
          </ac:spMkLst>
        </pc:spChg>
        <pc:spChg chg="add mod">
          <ac:chgData name="Woodhead, Kelsey" userId="862d5907-6bcd-4a94-bd3f-b7785599522d" providerId="ADAL" clId="{C549A8D2-BAB8-468C-9442-2C0BDA758B22}" dt="2024-10-25T19:58:39.320" v="3010" actId="1076"/>
          <ac:spMkLst>
            <pc:docMk/>
            <pc:sldMk cId="1216279582" sldId="263"/>
            <ac:spMk id="51" creationId="{0FC6DB07-7D3B-3E7D-9BBA-62A8C5783FA3}"/>
          </ac:spMkLst>
        </pc:spChg>
        <pc:spChg chg="add mod ord">
          <ac:chgData name="Woodhead, Kelsey" userId="862d5907-6bcd-4a94-bd3f-b7785599522d" providerId="ADAL" clId="{C549A8D2-BAB8-468C-9442-2C0BDA758B22}" dt="2024-10-25T20:30:48.293" v="3569" actId="1076"/>
          <ac:spMkLst>
            <pc:docMk/>
            <pc:sldMk cId="1216279582" sldId="263"/>
            <ac:spMk id="52" creationId="{E1FE4D20-7F6A-C82B-E8F0-B62386BF36DC}"/>
          </ac:spMkLst>
        </pc:spChg>
        <pc:spChg chg="add mod">
          <ac:chgData name="Woodhead, Kelsey" userId="862d5907-6bcd-4a94-bd3f-b7785599522d" providerId="ADAL" clId="{C549A8D2-BAB8-468C-9442-2C0BDA758B22}" dt="2024-10-25T20:30:26.617" v="3566" actId="207"/>
          <ac:spMkLst>
            <pc:docMk/>
            <pc:sldMk cId="1216279582" sldId="263"/>
            <ac:spMk id="53" creationId="{BF30881D-06DD-D241-3BBA-19EE3F90C091}"/>
          </ac:spMkLst>
        </pc:spChg>
        <pc:picChg chg="add mod">
          <ac:chgData name="Woodhead, Kelsey" userId="862d5907-6bcd-4a94-bd3f-b7785599522d" providerId="ADAL" clId="{C549A8D2-BAB8-468C-9442-2C0BDA758B22}" dt="2024-10-25T19:55:39.078" v="2968" actId="1076"/>
          <ac:picMkLst>
            <pc:docMk/>
            <pc:sldMk cId="1216279582" sldId="263"/>
            <ac:picMk id="3" creationId="{2856D767-21D2-DCD4-66A3-334F97CC1F5E}"/>
          </ac:picMkLst>
        </pc:picChg>
        <pc:picChg chg="add mod">
          <ac:chgData name="Woodhead, Kelsey" userId="862d5907-6bcd-4a94-bd3f-b7785599522d" providerId="ADAL" clId="{C549A8D2-BAB8-468C-9442-2C0BDA758B22}" dt="2024-10-25T19:28:03.829" v="2647" actId="1076"/>
          <ac:picMkLst>
            <pc:docMk/>
            <pc:sldMk cId="1216279582" sldId="263"/>
            <ac:picMk id="4" creationId="{B5A1F65B-E897-14E5-A65E-BC959A9C2FA8}"/>
          </ac:picMkLst>
        </pc:picChg>
        <pc:cxnChg chg="add mod">
          <ac:chgData name="Woodhead, Kelsey" userId="862d5907-6bcd-4a94-bd3f-b7785599522d" providerId="ADAL" clId="{C549A8D2-BAB8-468C-9442-2C0BDA758B22}" dt="2024-10-25T19:39:50.585" v="2761" actId="14100"/>
          <ac:cxnSpMkLst>
            <pc:docMk/>
            <pc:sldMk cId="1216279582" sldId="263"/>
            <ac:cxnSpMk id="15" creationId="{B8C4F5AE-9C57-E0B6-928C-322E6D01BA27}"/>
          </ac:cxnSpMkLst>
        </pc:cxnChg>
        <pc:cxnChg chg="add mod">
          <ac:chgData name="Woodhead, Kelsey" userId="862d5907-6bcd-4a94-bd3f-b7785599522d" providerId="ADAL" clId="{C549A8D2-BAB8-468C-9442-2C0BDA758B22}" dt="2024-10-25T19:39:59.412" v="2762" actId="14100"/>
          <ac:cxnSpMkLst>
            <pc:docMk/>
            <pc:sldMk cId="1216279582" sldId="263"/>
            <ac:cxnSpMk id="21" creationId="{9FA57A56-E3D3-A8AF-56F4-0AE95FC5CC94}"/>
          </ac:cxnSpMkLst>
        </pc:cxnChg>
      </pc:sldChg>
      <pc:sldChg chg="addSp delSp modSp new mod setBg">
        <pc:chgData name="Woodhead, Kelsey" userId="862d5907-6bcd-4a94-bd3f-b7785599522d" providerId="ADAL" clId="{C549A8D2-BAB8-468C-9442-2C0BDA758B22}" dt="2024-10-25T20:10:02.556" v="3094" actId="14100"/>
        <pc:sldMkLst>
          <pc:docMk/>
          <pc:sldMk cId="2976854140" sldId="264"/>
        </pc:sldMkLst>
        <pc:spChg chg="mod ord">
          <ac:chgData name="Woodhead, Kelsey" userId="862d5907-6bcd-4a94-bd3f-b7785599522d" providerId="ADAL" clId="{C549A8D2-BAB8-468C-9442-2C0BDA758B22}" dt="2024-10-25T20:09:47.506" v="3091" actId="26606"/>
          <ac:spMkLst>
            <pc:docMk/>
            <pc:sldMk cId="2976854140" sldId="264"/>
            <ac:spMk id="2" creationId="{88271DCF-B6B6-57CF-C9C1-DF4891A3A6FE}"/>
          </ac:spMkLst>
        </pc:spChg>
        <pc:spChg chg="add mod ord">
          <ac:chgData name="Woodhead, Kelsey" userId="862d5907-6bcd-4a94-bd3f-b7785599522d" providerId="ADAL" clId="{C549A8D2-BAB8-468C-9442-2C0BDA758B22}" dt="2024-10-25T20:09:47.506" v="3091" actId="26606"/>
          <ac:spMkLst>
            <pc:docMk/>
            <pc:sldMk cId="2976854140" sldId="264"/>
            <ac:spMk id="4" creationId="{AF9A911E-F517-A64A-39D5-04FB48D1D425}"/>
          </ac:spMkLst>
        </pc:spChg>
        <pc:spChg chg="add del">
          <ac:chgData name="Woodhead, Kelsey" userId="862d5907-6bcd-4a94-bd3f-b7785599522d" providerId="ADAL" clId="{C549A8D2-BAB8-468C-9442-2C0BDA758B22}" dt="2024-10-25T20:09:18.624" v="3086" actId="26606"/>
          <ac:spMkLst>
            <pc:docMk/>
            <pc:sldMk cId="2976854140" sldId="264"/>
            <ac:spMk id="10" creationId="{C0A1ED06-4733-4020-9C60-81D4D801408D}"/>
          </ac:spMkLst>
        </pc:spChg>
        <pc:spChg chg="add del">
          <ac:chgData name="Woodhead, Kelsey" userId="862d5907-6bcd-4a94-bd3f-b7785599522d" providerId="ADAL" clId="{C549A8D2-BAB8-468C-9442-2C0BDA758B22}" dt="2024-10-25T20:09:18.624" v="3086" actId="26606"/>
          <ac:spMkLst>
            <pc:docMk/>
            <pc:sldMk cId="2976854140" sldId="264"/>
            <ac:spMk id="11" creationId="{B0CA3509-3AF9-45FE-93ED-57BB5D5E8E07}"/>
          </ac:spMkLst>
        </pc:spChg>
        <pc:spChg chg="add del">
          <ac:chgData name="Woodhead, Kelsey" userId="862d5907-6bcd-4a94-bd3f-b7785599522d" providerId="ADAL" clId="{C549A8D2-BAB8-468C-9442-2C0BDA758B22}" dt="2024-10-25T20:08:18.085" v="3084" actId="26606"/>
          <ac:spMkLst>
            <pc:docMk/>
            <pc:sldMk cId="2976854140" sldId="264"/>
            <ac:spMk id="13" creationId="{352BEC0E-22F8-46D0-9632-375DB541B06C}"/>
          </ac:spMkLst>
        </pc:spChg>
        <pc:spChg chg="add del">
          <ac:chgData name="Woodhead, Kelsey" userId="862d5907-6bcd-4a94-bd3f-b7785599522d" providerId="ADAL" clId="{C549A8D2-BAB8-468C-9442-2C0BDA758B22}" dt="2024-10-25T20:09:43.244" v="3088" actId="26606"/>
          <ac:spMkLst>
            <pc:docMk/>
            <pc:sldMk cId="2976854140" sldId="264"/>
            <ac:spMk id="14" creationId="{068E5CCC-C8B4-1C26-7EEC-22D3D6E680DA}"/>
          </ac:spMkLst>
        </pc:spChg>
        <pc:spChg chg="add del">
          <ac:chgData name="Woodhead, Kelsey" userId="862d5907-6bcd-4a94-bd3f-b7785599522d" providerId="ADAL" clId="{C549A8D2-BAB8-468C-9442-2C0BDA758B22}" dt="2024-10-25T20:08:18.085" v="3084" actId="26606"/>
          <ac:spMkLst>
            <pc:docMk/>
            <pc:sldMk cId="2976854140" sldId="264"/>
            <ac:spMk id="15" creationId="{3FCFB1DE-0B7E-48CC-BA90-B2AB0889F9D6}"/>
          </ac:spMkLst>
        </pc:spChg>
        <pc:spChg chg="add del">
          <ac:chgData name="Woodhead, Kelsey" userId="862d5907-6bcd-4a94-bd3f-b7785599522d" providerId="ADAL" clId="{C549A8D2-BAB8-468C-9442-2C0BDA758B22}" dt="2024-10-25T20:09:43.244" v="3088" actId="26606"/>
          <ac:spMkLst>
            <pc:docMk/>
            <pc:sldMk cId="2976854140" sldId="264"/>
            <ac:spMk id="16" creationId="{5AA4F2E6-C9E1-359F-FAB8-8E34321074B0}"/>
          </ac:spMkLst>
        </pc:spChg>
        <pc:spChg chg="add">
          <ac:chgData name="Woodhead, Kelsey" userId="862d5907-6bcd-4a94-bd3f-b7785599522d" providerId="ADAL" clId="{C549A8D2-BAB8-468C-9442-2C0BDA758B22}" dt="2024-10-25T20:09:47.506" v="3091" actId="26606"/>
          <ac:spMkLst>
            <pc:docMk/>
            <pc:sldMk cId="2976854140" sldId="264"/>
            <ac:spMk id="17" creationId="{E8E4E9D8-6D9C-4646-83A2-11844D84EAE4}"/>
          </ac:spMkLst>
        </pc:spChg>
        <pc:spChg chg="add">
          <ac:chgData name="Woodhead, Kelsey" userId="862d5907-6bcd-4a94-bd3f-b7785599522d" providerId="ADAL" clId="{C549A8D2-BAB8-468C-9442-2C0BDA758B22}" dt="2024-10-25T20:09:47.506" v="3091" actId="26606"/>
          <ac:spMkLst>
            <pc:docMk/>
            <pc:sldMk cId="2976854140" sldId="264"/>
            <ac:spMk id="22" creationId="{4CBC69AF-AE9D-43C7-A183-244646418BB4}"/>
          </ac:spMkLst>
        </pc:spChg>
        <pc:spChg chg="add">
          <ac:chgData name="Woodhead, Kelsey" userId="862d5907-6bcd-4a94-bd3f-b7785599522d" providerId="ADAL" clId="{C549A8D2-BAB8-468C-9442-2C0BDA758B22}" dt="2024-10-25T20:09:47.506" v="3091" actId="26606"/>
          <ac:spMkLst>
            <pc:docMk/>
            <pc:sldMk cId="2976854140" sldId="264"/>
            <ac:spMk id="23" creationId="{BE64232A-D912-4882-BF58-104918115741}"/>
          </ac:spMkLst>
        </pc:spChg>
        <pc:grpChg chg="add del">
          <ac:chgData name="Woodhead, Kelsey" userId="862d5907-6bcd-4a94-bd3f-b7785599522d" providerId="ADAL" clId="{C549A8D2-BAB8-468C-9442-2C0BDA758B22}" dt="2024-10-25T20:09:47.499" v="3090" actId="26606"/>
          <ac:grpSpMkLst>
            <pc:docMk/>
            <pc:sldMk cId="2976854140" sldId="264"/>
            <ac:grpSpMk id="18" creationId="{792AA144-DDFF-C43B-6866-516C9091D065}"/>
          </ac:grpSpMkLst>
        </pc:grpChg>
        <pc:picChg chg="add mod ord">
          <ac:chgData name="Woodhead, Kelsey" userId="862d5907-6bcd-4a94-bd3f-b7785599522d" providerId="ADAL" clId="{C549A8D2-BAB8-468C-9442-2C0BDA758B22}" dt="2024-10-25T20:10:02.556" v="3094" actId="14100"/>
          <ac:picMkLst>
            <pc:docMk/>
            <pc:sldMk cId="2976854140" sldId="264"/>
            <ac:picMk id="5" creationId="{2FDC52F0-66FA-B310-1EF8-125A97EEF9DA}"/>
          </ac:picMkLst>
        </pc:picChg>
        <pc:picChg chg="add del mod">
          <ac:chgData name="Woodhead, Kelsey" userId="862d5907-6bcd-4a94-bd3f-b7785599522d" providerId="ADAL" clId="{C549A8D2-BAB8-468C-9442-2C0BDA758B22}" dt="2024-10-25T20:07:37.717" v="3077" actId="478"/>
          <ac:picMkLst>
            <pc:docMk/>
            <pc:sldMk cId="2976854140" sldId="264"/>
            <ac:picMk id="6" creationId="{82904C5C-1A2F-9276-6755-58C65685E995}"/>
          </ac:picMkLst>
        </pc:picChg>
        <pc:picChg chg="add mod">
          <ac:chgData name="Woodhead, Kelsey" userId="862d5907-6bcd-4a94-bd3f-b7785599522d" providerId="ADAL" clId="{C549A8D2-BAB8-468C-9442-2C0BDA758B22}" dt="2024-10-25T20:09:47.506" v="3091" actId="26606"/>
          <ac:picMkLst>
            <pc:docMk/>
            <pc:sldMk cId="2976854140" sldId="264"/>
            <ac:picMk id="8" creationId="{13BB1F6D-2683-FF18-477C-6B96EC699A49}"/>
          </ac:picMkLst>
        </pc:picChg>
      </pc:sldChg>
      <pc:sldChg chg="addSp delSp modSp new mod setBg addAnim delAnim setClrOvrMap">
        <pc:chgData name="Woodhead, Kelsey" userId="862d5907-6bcd-4a94-bd3f-b7785599522d" providerId="ADAL" clId="{C549A8D2-BAB8-468C-9442-2C0BDA758B22}" dt="2024-10-25T21:15:43.293" v="4648" actId="1076"/>
        <pc:sldMkLst>
          <pc:docMk/>
          <pc:sldMk cId="2960098472" sldId="265"/>
        </pc:sldMkLst>
        <pc:spChg chg="mod ord">
          <ac:chgData name="Woodhead, Kelsey" userId="862d5907-6bcd-4a94-bd3f-b7785599522d" providerId="ADAL" clId="{C549A8D2-BAB8-468C-9442-2C0BDA758B22}" dt="2024-10-25T20:16:36.176" v="3179" actId="1076"/>
          <ac:spMkLst>
            <pc:docMk/>
            <pc:sldMk cId="2960098472" sldId="265"/>
            <ac:spMk id="2" creationId="{9D7B5DB3-EA33-AFF2-2EDE-CF52C5A6D059}"/>
          </ac:spMkLst>
        </pc:spChg>
        <pc:spChg chg="mod">
          <ac:chgData name="Woodhead, Kelsey" userId="862d5907-6bcd-4a94-bd3f-b7785599522d" providerId="ADAL" clId="{C549A8D2-BAB8-468C-9442-2C0BDA758B22}" dt="2024-10-25T20:12:27.862" v="3151"/>
          <ac:spMkLst>
            <pc:docMk/>
            <pc:sldMk cId="2960098472" sldId="265"/>
            <ac:spMk id="5" creationId="{330545A5-60E3-A484-8509-8673104A881C}"/>
          </ac:spMkLst>
        </pc:spChg>
        <pc:spChg chg="add del">
          <ac:chgData name="Woodhead, Kelsey" userId="862d5907-6bcd-4a94-bd3f-b7785599522d" providerId="ADAL" clId="{C549A8D2-BAB8-468C-9442-2C0BDA758B22}" dt="2024-10-25T20:15:19.306" v="3168" actId="26606"/>
          <ac:spMkLst>
            <pc:docMk/>
            <pc:sldMk cId="2960098472" sldId="265"/>
            <ac:spMk id="14" creationId="{71B2258F-86CA-4D4D-8270-BC05FCDEBFB3}"/>
          </ac:spMkLst>
        </pc:spChg>
        <pc:spChg chg="mod">
          <ac:chgData name="Woodhead, Kelsey" userId="862d5907-6bcd-4a94-bd3f-b7785599522d" providerId="ADAL" clId="{C549A8D2-BAB8-468C-9442-2C0BDA758B22}" dt="2024-10-25T20:17:23.013" v="3185"/>
          <ac:spMkLst>
            <pc:docMk/>
            <pc:sldMk cId="2960098472" sldId="265"/>
            <ac:spMk id="15" creationId="{6B6CD1DA-2305-07EC-3991-0CC3F65C67B1}"/>
          </ac:spMkLst>
        </pc:spChg>
        <pc:spChg chg="add del">
          <ac:chgData name="Woodhead, Kelsey" userId="862d5907-6bcd-4a94-bd3f-b7785599522d" providerId="ADAL" clId="{C549A8D2-BAB8-468C-9442-2C0BDA758B22}" dt="2024-10-25T20:16:00.800" v="3174" actId="26606"/>
          <ac:spMkLst>
            <pc:docMk/>
            <pc:sldMk cId="2960098472" sldId="265"/>
            <ac:spMk id="16" creationId="{9F6380B4-6A1C-481E-8408-B4E6C75B9B81}"/>
          </ac:spMkLst>
        </pc:spChg>
        <pc:spChg chg="add del">
          <ac:chgData name="Woodhead, Kelsey" userId="862d5907-6bcd-4a94-bd3f-b7785599522d" providerId="ADAL" clId="{C549A8D2-BAB8-468C-9442-2C0BDA758B22}" dt="2024-10-25T20:16:00.800" v="3174" actId="26606"/>
          <ac:spMkLst>
            <pc:docMk/>
            <pc:sldMk cId="2960098472" sldId="265"/>
            <ac:spMk id="17" creationId="{657F69E0-C4B0-4BEC-A689-4F8D877F05D4}"/>
          </ac:spMkLst>
        </pc:spChg>
        <pc:spChg chg="mod">
          <ac:chgData name="Woodhead, Kelsey" userId="862d5907-6bcd-4a94-bd3f-b7785599522d" providerId="ADAL" clId="{C549A8D2-BAB8-468C-9442-2C0BDA758B22}" dt="2024-10-25T20:17:23.013" v="3185"/>
          <ac:spMkLst>
            <pc:docMk/>
            <pc:sldMk cId="2960098472" sldId="265"/>
            <ac:spMk id="18" creationId="{602DC8EE-97E7-57D1-84C2-0B354C6FB4F8}"/>
          </ac:spMkLst>
        </pc:spChg>
        <pc:spChg chg="mod">
          <ac:chgData name="Woodhead, Kelsey" userId="862d5907-6bcd-4a94-bd3f-b7785599522d" providerId="ADAL" clId="{C549A8D2-BAB8-468C-9442-2C0BDA758B22}" dt="2024-10-25T20:17:23.013" v="3185"/>
          <ac:spMkLst>
            <pc:docMk/>
            <pc:sldMk cId="2960098472" sldId="265"/>
            <ac:spMk id="19" creationId="{D7BA377A-CC7B-13CE-7C80-CDB28C48667D}"/>
          </ac:spMkLst>
        </pc:spChg>
        <pc:spChg chg="add mod">
          <ac:chgData name="Woodhead, Kelsey" userId="862d5907-6bcd-4a94-bd3f-b7785599522d" providerId="ADAL" clId="{C549A8D2-BAB8-468C-9442-2C0BDA758B22}" dt="2024-10-25T20:18:51.871" v="3199" actId="14100"/>
          <ac:spMkLst>
            <pc:docMk/>
            <pc:sldMk cId="2960098472" sldId="265"/>
            <ac:spMk id="20" creationId="{A11F5B15-D060-5668-B5A8-CCE78CC5EA09}"/>
          </ac:spMkLst>
        </pc:spChg>
        <pc:spChg chg="add mod">
          <ac:chgData name="Woodhead, Kelsey" userId="862d5907-6bcd-4a94-bd3f-b7785599522d" providerId="ADAL" clId="{C549A8D2-BAB8-468C-9442-2C0BDA758B22}" dt="2024-10-25T21:15:25.095" v="4647" actId="1076"/>
          <ac:spMkLst>
            <pc:docMk/>
            <pc:sldMk cId="2960098472" sldId="265"/>
            <ac:spMk id="21" creationId="{95540F0A-4AFC-BB66-EAE3-681D0C2E74C9}"/>
          </ac:spMkLst>
        </pc:spChg>
        <pc:spChg chg="add">
          <ac:chgData name="Woodhead, Kelsey" userId="862d5907-6bcd-4a94-bd3f-b7785599522d" providerId="ADAL" clId="{C549A8D2-BAB8-468C-9442-2C0BDA758B22}" dt="2024-10-25T20:16:00.800" v="3174" actId="26606"/>
          <ac:spMkLst>
            <pc:docMk/>
            <pc:sldMk cId="2960098472" sldId="265"/>
            <ac:spMk id="22" creationId="{C1DD1A8A-57D5-4A81-AD04-532B043C5611}"/>
          </ac:spMkLst>
        </pc:spChg>
        <pc:spChg chg="add">
          <ac:chgData name="Woodhead, Kelsey" userId="862d5907-6bcd-4a94-bd3f-b7785599522d" providerId="ADAL" clId="{C549A8D2-BAB8-468C-9442-2C0BDA758B22}" dt="2024-10-25T20:16:00.800" v="3174" actId="26606"/>
          <ac:spMkLst>
            <pc:docMk/>
            <pc:sldMk cId="2960098472" sldId="265"/>
            <ac:spMk id="24" creationId="{007891EC-4501-44ED-A8C8-B11B6DB767AB}"/>
          </ac:spMkLst>
        </pc:spChg>
        <pc:grpChg chg="add del mod">
          <ac:chgData name="Woodhead, Kelsey" userId="862d5907-6bcd-4a94-bd3f-b7785599522d" providerId="ADAL" clId="{C549A8D2-BAB8-468C-9442-2C0BDA758B22}" dt="2024-10-25T20:15:11.164" v="3165" actId="478"/>
          <ac:grpSpMkLst>
            <pc:docMk/>
            <pc:sldMk cId="2960098472" sldId="265"/>
            <ac:grpSpMk id="3" creationId="{93D86982-D6A0-0096-A19C-25441A49E938}"/>
          </ac:grpSpMkLst>
        </pc:grpChg>
        <pc:grpChg chg="add mod">
          <ac:chgData name="Woodhead, Kelsey" userId="862d5907-6bcd-4a94-bd3f-b7785599522d" providerId="ADAL" clId="{C549A8D2-BAB8-468C-9442-2C0BDA758B22}" dt="2024-10-25T21:15:43.293" v="4648" actId="1076"/>
          <ac:grpSpMkLst>
            <pc:docMk/>
            <pc:sldMk cId="2960098472" sldId="265"/>
            <ac:grpSpMk id="11" creationId="{6BDF2F37-CAA3-2B14-00C9-3235232FF598}"/>
          </ac:grpSpMkLst>
        </pc:grpChg>
        <pc:picChg chg="mod">
          <ac:chgData name="Woodhead, Kelsey" userId="862d5907-6bcd-4a94-bd3f-b7785599522d" providerId="ADAL" clId="{C549A8D2-BAB8-468C-9442-2C0BDA758B22}" dt="2024-10-25T20:12:27.862" v="3151"/>
          <ac:picMkLst>
            <pc:docMk/>
            <pc:sldMk cId="2960098472" sldId="265"/>
            <ac:picMk id="4" creationId="{08F99E60-01B0-B116-42ED-EDFFA485AFB6}"/>
          </ac:picMkLst>
        </pc:picChg>
        <pc:picChg chg="add del mod">
          <ac:chgData name="Woodhead, Kelsey" userId="862d5907-6bcd-4a94-bd3f-b7785599522d" providerId="ADAL" clId="{C549A8D2-BAB8-468C-9442-2C0BDA758B22}" dt="2024-10-25T20:13:26.703" v="3158" actId="478"/>
          <ac:picMkLst>
            <pc:docMk/>
            <pc:sldMk cId="2960098472" sldId="265"/>
            <ac:picMk id="7" creationId="{E116F84A-5C56-D2BE-6933-D55BE7CDD42E}"/>
          </ac:picMkLst>
        </pc:picChg>
        <pc:picChg chg="add mod">
          <ac:chgData name="Woodhead, Kelsey" userId="862d5907-6bcd-4a94-bd3f-b7785599522d" providerId="ADAL" clId="{C549A8D2-BAB8-468C-9442-2C0BDA758B22}" dt="2024-10-25T20:16:16.869" v="3178" actId="1076"/>
          <ac:picMkLst>
            <pc:docMk/>
            <pc:sldMk cId="2960098472" sldId="265"/>
            <ac:picMk id="9" creationId="{5004438A-3B17-435D-158A-2243485F4695}"/>
          </ac:picMkLst>
        </pc:picChg>
        <pc:picChg chg="add mod">
          <ac:chgData name="Woodhead, Kelsey" userId="862d5907-6bcd-4a94-bd3f-b7785599522d" providerId="ADAL" clId="{C549A8D2-BAB8-468C-9442-2C0BDA758B22}" dt="2024-10-25T20:17:55.424" v="3191" actId="1076"/>
          <ac:picMkLst>
            <pc:docMk/>
            <pc:sldMk cId="2960098472" sldId="265"/>
            <ac:picMk id="10" creationId="{64556F78-BD86-1CE0-C882-9A3D700D0A6A}"/>
          </ac:picMkLst>
        </pc:picChg>
        <pc:picChg chg="mod">
          <ac:chgData name="Woodhead, Kelsey" userId="862d5907-6bcd-4a94-bd3f-b7785599522d" providerId="ADAL" clId="{C549A8D2-BAB8-468C-9442-2C0BDA758B22}" dt="2024-10-25T20:17:23.013" v="3185"/>
          <ac:picMkLst>
            <pc:docMk/>
            <pc:sldMk cId="2960098472" sldId="265"/>
            <ac:picMk id="12" creationId="{9EEE39CE-161B-A990-C8E4-F7881EE605C9}"/>
          </ac:picMkLst>
        </pc:picChg>
        <pc:picChg chg="mod">
          <ac:chgData name="Woodhead, Kelsey" userId="862d5907-6bcd-4a94-bd3f-b7785599522d" providerId="ADAL" clId="{C549A8D2-BAB8-468C-9442-2C0BDA758B22}" dt="2024-10-25T20:17:23.013" v="3185"/>
          <ac:picMkLst>
            <pc:docMk/>
            <pc:sldMk cId="2960098472" sldId="265"/>
            <ac:picMk id="13" creationId="{533AEAE1-F35D-9371-EDB4-1DEFBD343D2F}"/>
          </ac:picMkLst>
        </pc:picChg>
      </pc:sldChg>
      <pc:sldChg chg="addSp modSp new mod setBg">
        <pc:chgData name="Woodhead, Kelsey" userId="862d5907-6bcd-4a94-bd3f-b7785599522d" providerId="ADAL" clId="{C549A8D2-BAB8-468C-9442-2C0BDA758B22}" dt="2024-11-01T14:25:26.322" v="5640" actId="20577"/>
        <pc:sldMkLst>
          <pc:docMk/>
          <pc:sldMk cId="1012213485" sldId="266"/>
        </pc:sldMkLst>
        <pc:spChg chg="mod">
          <ac:chgData name="Woodhead, Kelsey" userId="862d5907-6bcd-4a94-bd3f-b7785599522d" providerId="ADAL" clId="{C549A8D2-BAB8-468C-9442-2C0BDA758B22}" dt="2024-10-30T13:35:38.968" v="5313" actId="1076"/>
          <ac:spMkLst>
            <pc:docMk/>
            <pc:sldMk cId="1012213485" sldId="266"/>
            <ac:spMk id="2" creationId="{B0D53FEB-F219-152A-6EB4-FB236F4E49B0}"/>
          </ac:spMkLst>
        </pc:spChg>
        <pc:spChg chg="add mod">
          <ac:chgData name="Woodhead, Kelsey" userId="862d5907-6bcd-4a94-bd3f-b7785599522d" providerId="ADAL" clId="{C549A8D2-BAB8-468C-9442-2C0BDA758B22}" dt="2024-11-01T14:25:26.322" v="5640" actId="20577"/>
          <ac:spMkLst>
            <pc:docMk/>
            <pc:sldMk cId="1012213485" sldId="266"/>
            <ac:spMk id="6" creationId="{C0E51C2E-4AA1-799D-0527-AAA2B11F469E}"/>
          </ac:spMkLst>
        </pc:spChg>
        <pc:spChg chg="add">
          <ac:chgData name="Woodhead, Kelsey" userId="862d5907-6bcd-4a94-bd3f-b7785599522d" providerId="ADAL" clId="{C549A8D2-BAB8-468C-9442-2C0BDA758B22}" dt="2024-10-25T20:35:43.091" v="3599" actId="26606"/>
          <ac:spMkLst>
            <pc:docMk/>
            <pc:sldMk cId="1012213485" sldId="266"/>
            <ac:spMk id="9" creationId="{9089EED9-F54D-4F20-A2C6-949DE4176959}"/>
          </ac:spMkLst>
        </pc:spChg>
        <pc:spChg chg="add">
          <ac:chgData name="Woodhead, Kelsey" userId="862d5907-6bcd-4a94-bd3f-b7785599522d" providerId="ADAL" clId="{C549A8D2-BAB8-468C-9442-2C0BDA758B22}" dt="2024-10-25T20:35:43.091" v="3599" actId="26606"/>
          <ac:spMkLst>
            <pc:docMk/>
            <pc:sldMk cId="1012213485" sldId="266"/>
            <ac:spMk id="11" creationId="{7E46F721-3785-414D-8697-16AF490E6806}"/>
          </ac:spMkLst>
        </pc:spChg>
        <pc:picChg chg="add mod">
          <ac:chgData name="Woodhead, Kelsey" userId="862d5907-6bcd-4a94-bd3f-b7785599522d" providerId="ADAL" clId="{C549A8D2-BAB8-468C-9442-2C0BDA758B22}" dt="2024-10-25T20:35:43.091" v="3599" actId="26606"/>
          <ac:picMkLst>
            <pc:docMk/>
            <pc:sldMk cId="1012213485" sldId="266"/>
            <ac:picMk id="4" creationId="{7E18E805-DA27-8092-FBA0-B9091E599E13}"/>
          </ac:picMkLst>
        </pc:picChg>
        <pc:picChg chg="add mod">
          <ac:chgData name="Woodhead, Kelsey" userId="862d5907-6bcd-4a94-bd3f-b7785599522d" providerId="ADAL" clId="{C549A8D2-BAB8-468C-9442-2C0BDA758B22}" dt="2024-10-25T20:39:40.902" v="3794" actId="1076"/>
          <ac:picMkLst>
            <pc:docMk/>
            <pc:sldMk cId="1012213485" sldId="266"/>
            <ac:picMk id="5" creationId="{244636C9-2F7C-B111-088C-A40F7C1CDD87}"/>
          </ac:picMkLst>
        </pc:picChg>
      </pc:sldChg>
      <pc:sldChg chg="addSp delSp modSp new mod setBg">
        <pc:chgData name="Woodhead, Kelsey" userId="862d5907-6bcd-4a94-bd3f-b7785599522d" providerId="ADAL" clId="{C549A8D2-BAB8-468C-9442-2C0BDA758B22}" dt="2024-10-25T20:56:45.740" v="3977" actId="1076"/>
        <pc:sldMkLst>
          <pc:docMk/>
          <pc:sldMk cId="1434994722" sldId="267"/>
        </pc:sldMkLst>
        <pc:spChg chg="mod">
          <ac:chgData name="Woodhead, Kelsey" userId="862d5907-6bcd-4a94-bd3f-b7785599522d" providerId="ADAL" clId="{C549A8D2-BAB8-468C-9442-2C0BDA758B22}" dt="2024-10-25T20:56:23.041" v="3971" actId="26606"/>
          <ac:spMkLst>
            <pc:docMk/>
            <pc:sldMk cId="1434994722" sldId="267"/>
            <ac:spMk id="2" creationId="{92709F14-64C6-BDCF-6042-484453615A0D}"/>
          </ac:spMkLst>
        </pc:spChg>
        <pc:spChg chg="add mod">
          <ac:chgData name="Woodhead, Kelsey" userId="862d5907-6bcd-4a94-bd3f-b7785599522d" providerId="ADAL" clId="{C549A8D2-BAB8-468C-9442-2C0BDA758B22}" dt="2024-10-25T20:56:45.740" v="3977" actId="1076"/>
          <ac:spMkLst>
            <pc:docMk/>
            <pc:sldMk cId="1434994722" sldId="267"/>
            <ac:spMk id="5" creationId="{5FA2717B-A2AE-3A5A-738C-6BFE0715D53D}"/>
          </ac:spMkLst>
        </pc:spChg>
        <pc:spChg chg="add del">
          <ac:chgData name="Woodhead, Kelsey" userId="862d5907-6bcd-4a94-bd3f-b7785599522d" providerId="ADAL" clId="{C549A8D2-BAB8-468C-9442-2C0BDA758B22}" dt="2024-10-25T20:56:23.037" v="3970" actId="26606"/>
          <ac:spMkLst>
            <pc:docMk/>
            <pc:sldMk cId="1434994722" sldId="267"/>
            <ac:spMk id="10" creationId="{F13C74B1-5B17-4795-BED0-7140497B445A}"/>
          </ac:spMkLst>
        </pc:spChg>
        <pc:spChg chg="add del">
          <ac:chgData name="Woodhead, Kelsey" userId="862d5907-6bcd-4a94-bd3f-b7785599522d" providerId="ADAL" clId="{C549A8D2-BAB8-468C-9442-2C0BDA758B22}" dt="2024-10-25T20:56:23.037" v="3970" actId="26606"/>
          <ac:spMkLst>
            <pc:docMk/>
            <pc:sldMk cId="1434994722" sldId="267"/>
            <ac:spMk id="12" creationId="{D4974D33-8DC5-464E-8C6D-BE58F0669C17}"/>
          </ac:spMkLst>
        </pc:spChg>
        <pc:spChg chg="add">
          <ac:chgData name="Woodhead, Kelsey" userId="862d5907-6bcd-4a94-bd3f-b7785599522d" providerId="ADAL" clId="{C549A8D2-BAB8-468C-9442-2C0BDA758B22}" dt="2024-10-25T20:56:23.041" v="3971" actId="26606"/>
          <ac:spMkLst>
            <pc:docMk/>
            <pc:sldMk cId="1434994722" sldId="267"/>
            <ac:spMk id="14" creationId="{D009D6D5-DAC2-4A8B-A17A-E206B9012D09}"/>
          </ac:spMkLst>
        </pc:spChg>
        <pc:picChg chg="add mod ord">
          <ac:chgData name="Woodhead, Kelsey" userId="862d5907-6bcd-4a94-bd3f-b7785599522d" providerId="ADAL" clId="{C549A8D2-BAB8-468C-9442-2C0BDA758B22}" dt="2024-10-25T20:56:23.041" v="3971" actId="26606"/>
          <ac:picMkLst>
            <pc:docMk/>
            <pc:sldMk cId="1434994722" sldId="267"/>
            <ac:picMk id="4" creationId="{4BFFF3F3-640D-97E2-F2C7-44A088935497}"/>
          </ac:picMkLst>
        </pc:picChg>
      </pc:sldChg>
      <pc:sldChg chg="addSp modSp new mod setBg">
        <pc:chgData name="Woodhead, Kelsey" userId="862d5907-6bcd-4a94-bd3f-b7785599522d" providerId="ADAL" clId="{C549A8D2-BAB8-468C-9442-2C0BDA758B22}" dt="2024-10-25T20:55:55.359" v="3968" actId="27636"/>
        <pc:sldMkLst>
          <pc:docMk/>
          <pc:sldMk cId="2048995630" sldId="268"/>
        </pc:sldMkLst>
        <pc:spChg chg="mod">
          <ac:chgData name="Woodhead, Kelsey" userId="862d5907-6bcd-4a94-bd3f-b7785599522d" providerId="ADAL" clId="{C549A8D2-BAB8-468C-9442-2C0BDA758B22}" dt="2024-10-25T20:55:09.016" v="3943" actId="1076"/>
          <ac:spMkLst>
            <pc:docMk/>
            <pc:sldMk cId="2048995630" sldId="268"/>
            <ac:spMk id="2" creationId="{B516B8F0-2DEB-7296-068F-612A7D670A64}"/>
          </ac:spMkLst>
        </pc:spChg>
        <pc:spChg chg="add mod">
          <ac:chgData name="Woodhead, Kelsey" userId="862d5907-6bcd-4a94-bd3f-b7785599522d" providerId="ADAL" clId="{C549A8D2-BAB8-468C-9442-2C0BDA758B22}" dt="2024-10-25T20:55:55.359" v="3968" actId="27636"/>
          <ac:spMkLst>
            <pc:docMk/>
            <pc:sldMk cId="2048995630" sldId="268"/>
            <ac:spMk id="4" creationId="{8CD48D88-B61D-2969-BA05-F9B3EF3B99F4}"/>
          </ac:spMkLst>
        </pc:spChg>
        <pc:spChg chg="add">
          <ac:chgData name="Woodhead, Kelsey" userId="862d5907-6bcd-4a94-bd3f-b7785599522d" providerId="ADAL" clId="{C549A8D2-BAB8-468C-9442-2C0BDA758B22}" dt="2024-10-25T20:54:42.646" v="3937" actId="26606"/>
          <ac:spMkLst>
            <pc:docMk/>
            <pc:sldMk cId="2048995630" sldId="268"/>
            <ac:spMk id="11" creationId="{3ECBE1F1-D69B-4AFA-ABD5-8E41720EF6DE}"/>
          </ac:spMkLst>
        </pc:spChg>
        <pc:spChg chg="add">
          <ac:chgData name="Woodhead, Kelsey" userId="862d5907-6bcd-4a94-bd3f-b7785599522d" providerId="ADAL" clId="{C549A8D2-BAB8-468C-9442-2C0BDA758B22}" dt="2024-10-25T20:54:42.646" v="3937" actId="26606"/>
          <ac:spMkLst>
            <pc:docMk/>
            <pc:sldMk cId="2048995630" sldId="268"/>
            <ac:spMk id="13" creationId="{603A6265-E10C-4B85-9C20-E75FCAF9CC63}"/>
          </ac:spMkLst>
        </pc:spChg>
        <pc:picChg chg="add mod ord">
          <ac:chgData name="Woodhead, Kelsey" userId="862d5907-6bcd-4a94-bd3f-b7785599522d" providerId="ADAL" clId="{C549A8D2-BAB8-468C-9442-2C0BDA758B22}" dt="2024-10-25T20:54:42.646" v="3937" actId="26606"/>
          <ac:picMkLst>
            <pc:docMk/>
            <pc:sldMk cId="2048995630" sldId="268"/>
            <ac:picMk id="6" creationId="{5784B7DB-2897-C996-6E13-86407B3CF18E}"/>
          </ac:picMkLst>
        </pc:picChg>
      </pc:sldChg>
      <pc:sldChg chg="addSp delSp modSp new mod">
        <pc:chgData name="Woodhead, Kelsey" userId="862d5907-6bcd-4a94-bd3f-b7785599522d" providerId="ADAL" clId="{C549A8D2-BAB8-468C-9442-2C0BDA758B22}" dt="2024-10-25T21:11:39.566" v="4521" actId="1076"/>
        <pc:sldMkLst>
          <pc:docMk/>
          <pc:sldMk cId="3297225674" sldId="269"/>
        </pc:sldMkLst>
        <pc:spChg chg="mod">
          <ac:chgData name="Woodhead, Kelsey" userId="862d5907-6bcd-4a94-bd3f-b7785599522d" providerId="ADAL" clId="{C549A8D2-BAB8-468C-9442-2C0BDA758B22}" dt="2024-10-25T21:00:53.497" v="3994" actId="1076"/>
          <ac:spMkLst>
            <pc:docMk/>
            <pc:sldMk cId="3297225674" sldId="269"/>
            <ac:spMk id="2" creationId="{25E16347-FBE2-D9AB-253E-26BF48E8389F}"/>
          </ac:spMkLst>
        </pc:spChg>
        <pc:spChg chg="add del mod">
          <ac:chgData name="Woodhead, Kelsey" userId="862d5907-6bcd-4a94-bd3f-b7785599522d" providerId="ADAL" clId="{C549A8D2-BAB8-468C-9442-2C0BDA758B22}" dt="2024-10-25T21:01:18.564" v="3999"/>
          <ac:spMkLst>
            <pc:docMk/>
            <pc:sldMk cId="3297225674" sldId="269"/>
            <ac:spMk id="5" creationId="{0632F773-A4B3-5F3D-E23D-C62FB7911318}"/>
          </ac:spMkLst>
        </pc:spChg>
        <pc:spChg chg="add mod">
          <ac:chgData name="Woodhead, Kelsey" userId="862d5907-6bcd-4a94-bd3f-b7785599522d" providerId="ADAL" clId="{C549A8D2-BAB8-468C-9442-2C0BDA758B22}" dt="2024-10-25T21:06:55.236" v="4374" actId="1076"/>
          <ac:spMkLst>
            <pc:docMk/>
            <pc:sldMk cId="3297225674" sldId="269"/>
            <ac:spMk id="6" creationId="{21DB830C-8A2D-C8CD-59F1-B2F56D1E58CA}"/>
          </ac:spMkLst>
        </pc:spChg>
        <pc:picChg chg="add mod">
          <ac:chgData name="Woodhead, Kelsey" userId="862d5907-6bcd-4a94-bd3f-b7785599522d" providerId="ADAL" clId="{C549A8D2-BAB8-468C-9442-2C0BDA758B22}" dt="2024-10-25T21:11:39.566" v="4521" actId="1076"/>
          <ac:picMkLst>
            <pc:docMk/>
            <pc:sldMk cId="3297225674" sldId="269"/>
            <ac:picMk id="4" creationId="{F85FF565-55AE-F707-EA52-D1C685D55071}"/>
          </ac:picMkLst>
        </pc:picChg>
      </pc:sldChg>
      <pc:sldChg chg="addSp delSp modSp new mod setBg">
        <pc:chgData name="Woodhead, Kelsey" userId="862d5907-6bcd-4a94-bd3f-b7785599522d" providerId="ADAL" clId="{C549A8D2-BAB8-468C-9442-2C0BDA758B22}" dt="2024-11-01T14:36:16.064" v="5657" actId="20577"/>
        <pc:sldMkLst>
          <pc:docMk/>
          <pc:sldMk cId="2591285700" sldId="270"/>
        </pc:sldMkLst>
        <pc:spChg chg="mod">
          <ac:chgData name="Woodhead, Kelsey" userId="862d5907-6bcd-4a94-bd3f-b7785599522d" providerId="ADAL" clId="{C549A8D2-BAB8-468C-9442-2C0BDA758B22}" dt="2024-10-30T13:30:17.388" v="5265" actId="1076"/>
          <ac:spMkLst>
            <pc:docMk/>
            <pc:sldMk cId="2591285700" sldId="270"/>
            <ac:spMk id="2" creationId="{25FD3438-9369-BB3E-7E01-8DEB1A479CA0}"/>
          </ac:spMkLst>
        </pc:spChg>
        <pc:spChg chg="add mod">
          <ac:chgData name="Woodhead, Kelsey" userId="862d5907-6bcd-4a94-bd3f-b7785599522d" providerId="ADAL" clId="{C549A8D2-BAB8-468C-9442-2C0BDA758B22}" dt="2024-11-01T14:36:16.064" v="5657" actId="20577"/>
          <ac:spMkLst>
            <pc:docMk/>
            <pc:sldMk cId="2591285700" sldId="270"/>
            <ac:spMk id="7" creationId="{DC87D020-D8F9-D63A-B587-DF439E23C1C1}"/>
          </ac:spMkLst>
        </pc:spChg>
        <pc:spChg chg="add">
          <ac:chgData name="Woodhead, Kelsey" userId="862d5907-6bcd-4a94-bd3f-b7785599522d" providerId="ADAL" clId="{C549A8D2-BAB8-468C-9442-2C0BDA758B22}" dt="2024-10-30T13:29:48.184" v="5262" actId="26606"/>
          <ac:spMkLst>
            <pc:docMk/>
            <pc:sldMk cId="2591285700" sldId="270"/>
            <ac:spMk id="12" creationId="{9F7D5CDA-D291-4307-BF55-1381FED29634}"/>
          </ac:spMkLst>
        </pc:spChg>
        <pc:picChg chg="add del mod">
          <ac:chgData name="Woodhead, Kelsey" userId="862d5907-6bcd-4a94-bd3f-b7785599522d" providerId="ADAL" clId="{C549A8D2-BAB8-468C-9442-2C0BDA758B22}" dt="2024-10-30T13:17:50.628" v="4909" actId="478"/>
          <ac:picMkLst>
            <pc:docMk/>
            <pc:sldMk cId="2591285700" sldId="270"/>
            <ac:picMk id="4" creationId="{A7875AE7-52BB-5D2A-B124-2C7E9C73F553}"/>
          </ac:picMkLst>
        </pc:picChg>
        <pc:picChg chg="add mod ord">
          <ac:chgData name="Woodhead, Kelsey" userId="862d5907-6bcd-4a94-bd3f-b7785599522d" providerId="ADAL" clId="{C549A8D2-BAB8-468C-9442-2C0BDA758B22}" dt="2024-10-30T13:29:48.184" v="5262" actId="26606"/>
          <ac:picMkLst>
            <pc:docMk/>
            <pc:sldMk cId="2591285700" sldId="270"/>
            <ac:picMk id="6" creationId="{25E39B32-E014-6D94-9EC2-4868E0A7023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3F788-1149-4A10-9DC9-43A64B557A9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78D67-69DF-463D-A91B-6E576FECB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35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78D67-69DF-463D-A91B-6E576FECBC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24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78D67-69DF-463D-A91B-6E576FECBC7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47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278D67-69DF-463D-A91B-6E576FECBC7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59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33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97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2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52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73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92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2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2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3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68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88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B00BD5-ABE2-4090-99A2-F4431480989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E0C636-E498-4758-BF9B-5029250E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8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ine.gov/dmr/node/779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food/federalstate-food-programs/national-shellfish-sanitation-program-nssp" TargetMode="External"/><Relationship Id="rId2" Type="http://schemas.openxmlformats.org/officeDocument/2006/relationships/hyperlink" Target="https://www.maine.gov/dmr/node/779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rocky shore with a body of water in the background">
            <a:extLst>
              <a:ext uri="{FF2B5EF4-FFF2-40B4-BE49-F238E27FC236}">
                <a16:creationId xmlns:a16="http://schemas.microsoft.com/office/drawing/2014/main" id="{72C519BF-FD23-2FC2-43D6-A439A2D0C8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0" b="-1"/>
          <a:stretch/>
        </p:blipFill>
        <p:spPr>
          <a:xfrm>
            <a:off x="20" y="-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81E26A-A294-4DAF-2E7C-51ED283A1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10" y="337495"/>
            <a:ext cx="11582379" cy="189252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Maine Department of Marine Resources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Bureau of Public Health &amp; Aquaculture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9A5469-485D-87DC-2195-881BF9BA74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98706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Water Quality Volunteer Program</a:t>
            </a:r>
          </a:p>
          <a:p>
            <a:r>
              <a:rPr lang="en-US" dirty="0">
                <a:solidFill>
                  <a:srgbClr val="FFFFFF"/>
                </a:solidFill>
              </a:rPr>
              <a:t>Quality Assurance Training</a:t>
            </a:r>
          </a:p>
        </p:txBody>
      </p:sp>
      <p:pic>
        <p:nvPicPr>
          <p:cNvPr id="14" name="Content Placeholder 4" descr="DMR Logo">
            <a:extLst>
              <a:ext uri="{FF2B5EF4-FFF2-40B4-BE49-F238E27FC236}">
                <a16:creationId xmlns:a16="http://schemas.microsoft.com/office/drawing/2014/main" id="{4DB8149D-9EA3-34DA-3525-C41530170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0" y="2439823"/>
            <a:ext cx="2057400" cy="20392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96547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931A8-9FD6-BC07-5E35-AE8800B44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2" y="0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Certification Requirements </a:t>
            </a:r>
          </a:p>
        </p:txBody>
      </p:sp>
      <p:pic>
        <p:nvPicPr>
          <p:cNvPr id="8" name="Picture 7" descr="A boat on the water">
            <a:extLst>
              <a:ext uri="{FF2B5EF4-FFF2-40B4-BE49-F238E27FC236}">
                <a16:creationId xmlns:a16="http://schemas.microsoft.com/office/drawing/2014/main" id="{D38798CD-57B6-2389-2A1E-2A59F476E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142DE5-44F5-B2B9-17F0-6FC5F38072DD}"/>
              </a:ext>
            </a:extLst>
          </p:cNvPr>
          <p:cNvSpPr txBox="1"/>
          <p:nvPr/>
        </p:nvSpPr>
        <p:spPr>
          <a:xfrm>
            <a:off x="6417731" y="1933676"/>
            <a:ext cx="5291663" cy="37528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Fill out the online </a:t>
            </a:r>
            <a:r>
              <a:rPr lang="en-US" dirty="0">
                <a:hlinkClick r:id="rId3"/>
              </a:rPr>
              <a:t>Water Quality Volunteer Application and Liability Waiver</a:t>
            </a:r>
            <a:endParaRPr lang="en-US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Review the online </a:t>
            </a:r>
            <a:r>
              <a:rPr lang="en-US" dirty="0">
                <a:hlinkClick r:id="rId3"/>
              </a:rPr>
              <a:t>Volunteer SOP </a:t>
            </a:r>
            <a:endParaRPr lang="en-US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Review the Quality Assurance Training Power Point (this document)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Complete the in-person Site Certification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	(to be completed with DMR staff member)</a:t>
            </a:r>
          </a:p>
        </p:txBody>
      </p:sp>
    </p:spTree>
    <p:extLst>
      <p:ext uri="{BB962C8B-B14F-4D97-AF65-F5344CB8AC3E}">
        <p14:creationId xmlns:p14="http://schemas.microsoft.com/office/powerpoint/2010/main" val="2229874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ody of water with boats in it&#10;">
            <a:extLst>
              <a:ext uri="{FF2B5EF4-FFF2-40B4-BE49-F238E27FC236}">
                <a16:creationId xmlns:a16="http://schemas.microsoft.com/office/drawing/2014/main" id="{96A7141C-B159-A4FB-1B05-3B67605FD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77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20C61A-7C87-9BA1-CDDB-A69AD9CFF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004226" cy="101620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dirty="0"/>
              <a:t>Sampling Strategy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9992A6-0225-A016-4A81-6B967EBEBED2}"/>
              </a:ext>
            </a:extLst>
          </p:cNvPr>
          <p:cNvSpPr txBox="1"/>
          <p:nvPr/>
        </p:nvSpPr>
        <p:spPr>
          <a:xfrm>
            <a:off x="371272" y="1736050"/>
            <a:ext cx="3822189" cy="47568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DMR uses the </a:t>
            </a:r>
            <a:r>
              <a:rPr lang="en-US" sz="2000" b="1" dirty="0"/>
              <a:t>systematic random sampling</a:t>
            </a:r>
            <a:r>
              <a:rPr lang="en-US" sz="2000" dirty="0"/>
              <a:t> strategy based on establishing an annual schedule early in the calendar year and </a:t>
            </a:r>
            <a:r>
              <a:rPr lang="en-US" sz="2000" b="1" dirty="0"/>
              <a:t>adhering to that schedule</a:t>
            </a:r>
            <a:r>
              <a:rPr lang="en-US" sz="2000" dirty="0"/>
              <a:t> throughout the year.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copy of your schedule will be emailed to you at the beginning of the year along with run directions and a run map.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Every effort must be made to adhere to the scheduled sampling dates.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83136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D53FEB-F219-152A-6EB4-FB236F4E4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9753" y="100317"/>
            <a:ext cx="4682247" cy="7519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Equipment and Supplies</a:t>
            </a:r>
          </a:p>
        </p:txBody>
      </p:sp>
      <p:pic>
        <p:nvPicPr>
          <p:cNvPr id="4" name="Picture 3" descr="A coastline with boats">
            <a:extLst>
              <a:ext uri="{FF2B5EF4-FFF2-40B4-BE49-F238E27FC236}">
                <a16:creationId xmlns:a16="http://schemas.microsoft.com/office/drawing/2014/main" id="{7E18E805-DA27-8092-FBA0-B9091E599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5"/>
          <a:stretch/>
        </p:blipFill>
        <p:spPr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  <p:pic>
        <p:nvPicPr>
          <p:cNvPr id="5" name="Picture 4" descr="IMG_1503">
            <a:extLst>
              <a:ext uri="{FF2B5EF4-FFF2-40B4-BE49-F238E27FC236}">
                <a16:creationId xmlns:a16="http://schemas.microsoft.com/office/drawing/2014/main" id="{244636C9-2F7C-B111-088C-A40F7C1CD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071" y="4081193"/>
            <a:ext cx="3568653" cy="267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E51C2E-4AA1-799D-0527-AAA2B11F469E}"/>
              </a:ext>
            </a:extLst>
          </p:cNvPr>
          <p:cNvSpPr txBox="1"/>
          <p:nvPr/>
        </p:nvSpPr>
        <p:spPr>
          <a:xfrm>
            <a:off x="7778983" y="832070"/>
            <a:ext cx="42996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Cooler with calibrated thermometer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Field data 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Gel freezer packs (4)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Sampling tongs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Whirl-Pak bags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Sample racks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Permanent marker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Field thermometer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Hip waders (if sampling by land)</a:t>
            </a:r>
          </a:p>
        </p:txBody>
      </p:sp>
    </p:spTree>
    <p:extLst>
      <p:ext uri="{BB962C8B-B14F-4D97-AF65-F5344CB8AC3E}">
        <p14:creationId xmlns:p14="http://schemas.microsoft.com/office/powerpoint/2010/main" val="1012213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heepscot">
            <a:extLst>
              <a:ext uri="{FF2B5EF4-FFF2-40B4-BE49-F238E27FC236}">
                <a16:creationId xmlns:a16="http://schemas.microsoft.com/office/drawing/2014/main" id="{CABCBBBE-D89C-6ADC-29AB-DF313FBCE2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" r="19529"/>
          <a:stretch/>
        </p:blipFill>
        <p:spPr>
          <a:xfrm>
            <a:off x="2519309" y="10"/>
            <a:ext cx="9669642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B59B05-349D-190A-7D82-A11F34978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205" y="-87549"/>
            <a:ext cx="4084586" cy="12885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Sampling Method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31D1F8-1B08-98E0-A431-99CB8A8CE355}"/>
              </a:ext>
            </a:extLst>
          </p:cNvPr>
          <p:cNvSpPr txBox="1"/>
          <p:nvPr/>
        </p:nvSpPr>
        <p:spPr>
          <a:xfrm>
            <a:off x="241886" y="209145"/>
            <a:ext cx="3822189" cy="58803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Samples are taken with a sterile Whirl-</a:t>
            </a:r>
            <a:r>
              <a:rPr lang="en-US" dirty="0" err="1"/>
              <a:t>pak</a:t>
            </a:r>
            <a:r>
              <a:rPr lang="en-US" dirty="0"/>
              <a:t> bag and set of tongs.</a:t>
            </a:r>
          </a:p>
          <a:p>
            <a:pPr marL="57150" defTabSz="914400">
              <a:lnSpc>
                <a:spcPct val="90000"/>
              </a:lnSpc>
              <a:spcAft>
                <a:spcPts val="600"/>
              </a:spcAft>
            </a:pPr>
            <a:endParaRPr lang="en-US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Samples must be kept </a:t>
            </a:r>
            <a:r>
              <a:rPr lang="en-US" b="1" dirty="0"/>
              <a:t>sterile</a:t>
            </a:r>
            <a:r>
              <a:rPr lang="en-US" dirty="0"/>
              <a:t> (no fingers in bags, minimize upwelling of sediment if land sampling, re-take sample if bag is leaking etc.).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It is required to sample </a:t>
            </a:r>
            <a:r>
              <a:rPr lang="en-US" b="1" dirty="0"/>
              <a:t>within 300 feet </a:t>
            </a:r>
            <a:r>
              <a:rPr lang="en-US" dirty="0"/>
              <a:t>of station coordinates.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If taken by land, the sampler must be standing in a </a:t>
            </a:r>
            <a:r>
              <a:rPr lang="en-US" b="1" dirty="0"/>
              <a:t>minimum of 18 inches of water. 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sample must be taken at a </a:t>
            </a:r>
            <a:r>
              <a:rPr lang="en-US" b="1" dirty="0"/>
              <a:t>minimum depth of 8 inches.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Samples should not be taken at low tide.</a:t>
            </a:r>
            <a:r>
              <a:rPr lang="en-US" sz="1400" dirty="0"/>
              <a:t> (DMR recommends sampling 3 hours before or after high tide).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28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884C7-57B4-8295-9A7F-32DA82F7225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8581" y="409869"/>
            <a:ext cx="5971162" cy="805091"/>
          </a:xfrm>
        </p:spPr>
        <p:txBody>
          <a:bodyPr/>
          <a:lstStyle/>
          <a:p>
            <a:r>
              <a:rPr lang="en-US" dirty="0"/>
              <a:t>Labeling Sample Bags</a:t>
            </a:r>
          </a:p>
        </p:txBody>
      </p:sp>
      <p:pic>
        <p:nvPicPr>
          <p:cNvPr id="5" name="Picture 4" descr="Labeled sample bags">
            <a:extLst>
              <a:ext uri="{FF2B5EF4-FFF2-40B4-BE49-F238E27FC236}">
                <a16:creationId xmlns:a16="http://schemas.microsoft.com/office/drawing/2014/main" id="{E861D3DB-B71E-F9AE-8BD2-6D41F47DEC4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490" y="1440363"/>
            <a:ext cx="3696510" cy="49286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CF363F5-D5BE-A420-9442-0AC44260B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0540" y="1562030"/>
            <a:ext cx="3263792" cy="4685347"/>
            <a:chOff x="510540" y="1562030"/>
            <a:chExt cx="3263792" cy="4685347"/>
          </a:xfrm>
        </p:grpSpPr>
        <p:pic>
          <p:nvPicPr>
            <p:cNvPr id="8" name="Picture 7" descr="Photo of a sample bag filled to the appropriate level with the following information on the bag: Growing area &amp; station, sample date, time, initials">
              <a:extLst>
                <a:ext uri="{FF2B5EF4-FFF2-40B4-BE49-F238E27FC236}">
                  <a16:creationId xmlns:a16="http://schemas.microsoft.com/office/drawing/2014/main" id="{FF79BADC-5BAB-55A8-FB22-385028FED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0540" y="1562030"/>
              <a:ext cx="3263792" cy="468534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4226AD-D505-11BF-B336-ED210CC4248E}"/>
                </a:ext>
              </a:extLst>
            </p:cNvPr>
            <p:cNvSpPr txBox="1"/>
            <p:nvPr/>
          </p:nvSpPr>
          <p:spPr>
            <a:xfrm>
              <a:off x="925750" y="2982399"/>
              <a:ext cx="2294106" cy="16004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/>
                <a:t>Growing Area &amp; Station #</a:t>
              </a:r>
            </a:p>
            <a:p>
              <a:pPr algn="ctr"/>
              <a:endParaRPr lang="en-US" sz="1400" b="1" dirty="0"/>
            </a:p>
            <a:p>
              <a:pPr algn="ctr"/>
              <a:r>
                <a:rPr lang="en-US" sz="1400" b="1" dirty="0"/>
                <a:t>Sample Date</a:t>
              </a:r>
            </a:p>
            <a:p>
              <a:pPr algn="ctr"/>
              <a:endParaRPr lang="en-US" sz="1400" b="1" dirty="0"/>
            </a:p>
            <a:p>
              <a:pPr algn="ctr"/>
              <a:r>
                <a:rPr lang="en-US" sz="1400" b="1" dirty="0"/>
                <a:t>Sample Time</a:t>
              </a:r>
            </a:p>
            <a:p>
              <a:pPr algn="ctr"/>
              <a:endParaRPr lang="en-US" sz="1400" b="1" dirty="0"/>
            </a:p>
            <a:p>
              <a:pPr algn="ctr"/>
              <a:r>
                <a:rPr lang="en-US" sz="1400" b="1" dirty="0"/>
                <a:t>Sampler Initials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7E8BB8C-216A-92EB-7928-8E279C75E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126959" y="2234096"/>
            <a:ext cx="29061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Headspace to allow shaking </a:t>
            </a:r>
          </a:p>
          <a:p>
            <a:r>
              <a:rPr lang="en-US" sz="1600" dirty="0"/>
              <a:t>and aeration at the lab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EA2A294-D574-DF2E-BF30-E00B6B6A5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2850204" y="2373963"/>
            <a:ext cx="1276755" cy="1525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3CC9D8E9-5923-24F2-3775-09E399568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88581" y="2918298"/>
            <a:ext cx="4929089" cy="33290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5EF991-F135-CFC0-7AB6-CA58D5A8F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65770" y="3385226"/>
            <a:ext cx="50908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Use permanent marker.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Write in the white space.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Fill to the 4oz line but leave “headspace” as shown in the pictogram.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Use military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49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150AB-6043-8DBA-94C2-3C67656A0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7379"/>
            <a:ext cx="7955756" cy="706437"/>
          </a:xfrm>
        </p:spPr>
        <p:txBody>
          <a:bodyPr>
            <a:normAutofit/>
          </a:bodyPr>
          <a:lstStyle/>
          <a:p>
            <a:r>
              <a:rPr lang="en-US" sz="4400" dirty="0">
                <a:highlight>
                  <a:srgbClr val="FFFF00"/>
                </a:highlight>
              </a:rPr>
              <a:t>New Requirement for 2027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2ACAA9-3B09-7654-EE29-665AF07BD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98462"/>
            <a:ext cx="7955756" cy="585215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New Temperature Blank Collection Procedure</a:t>
            </a:r>
          </a:p>
          <a:p>
            <a:r>
              <a:rPr lang="en-US" dirty="0"/>
              <a:t>We are now monitoring sample temperature using a Temperature Blank instead of cooler temperatures.</a:t>
            </a:r>
          </a:p>
          <a:p>
            <a:pPr marL="457200" lvl="0" indent="-457200" algn="l">
              <a:buFont typeface="+mj-lt"/>
              <a:buAutoNum type="arabicPeriod"/>
            </a:pPr>
            <a:endParaRPr lang="en-US" sz="1100" dirty="0"/>
          </a:p>
          <a:p>
            <a:pPr marL="457200" lvl="0" indent="-457200" algn="l">
              <a:buFont typeface="+mj-lt"/>
              <a:buAutoNum type="arabicPeriod"/>
            </a:pPr>
            <a:r>
              <a:rPr lang="en-US" b="1" dirty="0"/>
              <a:t>Collect: </a:t>
            </a:r>
            <a:r>
              <a:rPr lang="en-US" dirty="0"/>
              <a:t>At the first station: </a:t>
            </a:r>
            <a:r>
              <a:rPr lang="en-US" dirty="0">
                <a:highlight>
                  <a:srgbClr val="FFFF00"/>
                </a:highlight>
              </a:rPr>
              <a:t>Collect one additional water sample labeled “Temp Blank.”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en-US" b="1" dirty="0"/>
              <a:t>Record: </a:t>
            </a:r>
            <a:r>
              <a:rPr lang="en-US" dirty="0"/>
              <a:t>Enter the collection time and water temperature on the first line of the updated bench sheet.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en-US" b="1" dirty="0"/>
              <a:t>Transport: </a:t>
            </a:r>
            <a:r>
              <a:rPr lang="en-US" dirty="0"/>
              <a:t>Place the Temp Blank in the cooler with the other samples and deliver it to the satellite refrigerator.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en-US" b="1" dirty="0"/>
              <a:t>COC: </a:t>
            </a:r>
            <a:r>
              <a:rPr lang="en-US" dirty="0"/>
              <a:t>When dropping samples record the refrigerator temperature (not cooler temperature) and complete the Chain of Custody section as usual.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en-US" b="1" dirty="0"/>
              <a:t>At the DMR lab: </a:t>
            </a:r>
            <a:r>
              <a:rPr lang="en-US" dirty="0"/>
              <a:t>DMR staff will measure and record the Temp Blank temperature upon receipt.</a:t>
            </a:r>
          </a:p>
          <a:p>
            <a:pPr algn="l"/>
            <a:r>
              <a:rPr lang="en-US" dirty="0"/>
              <a:t>Temperature Requirement: The Temp Blank must be 0–10°C upon receipt OR cooler than its temperature at collection.</a:t>
            </a:r>
          </a:p>
          <a:p>
            <a:pPr lvl="0" algn="l"/>
            <a:endParaRPr lang="en-US" dirty="0"/>
          </a:p>
          <a:p>
            <a:pPr algn="l"/>
            <a:endParaRPr lang="en-US" dirty="0"/>
          </a:p>
        </p:txBody>
      </p:sp>
      <p:pic>
        <p:nvPicPr>
          <p:cNvPr id="5" name="Picture 4" descr="Example of a Temperature Blank sample">
            <a:extLst>
              <a:ext uri="{FF2B5EF4-FFF2-40B4-BE49-F238E27FC236}">
                <a16:creationId xmlns:a16="http://schemas.microsoft.com/office/drawing/2014/main" id="{B97C05A7-58ED-074C-8530-0E58A406A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61622" y="1592596"/>
            <a:ext cx="5553073" cy="416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31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water, outdoor, sky, boat">
            <a:extLst>
              <a:ext uri="{FF2B5EF4-FFF2-40B4-BE49-F238E27FC236}">
                <a16:creationId xmlns:a16="http://schemas.microsoft.com/office/drawing/2014/main" id="{57FFF4EA-1717-B03D-ADD4-ACA6F648D1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9" b="3086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9D69B-325F-6FA7-1A69-0DC825D22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30" y="267195"/>
            <a:ext cx="11092774" cy="10079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Transporting &amp; Storing Samples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110F9F-F5B6-F769-F846-35A1CABBB0B6}"/>
              </a:ext>
            </a:extLst>
          </p:cNvPr>
          <p:cNvSpPr txBox="1"/>
          <p:nvPr/>
        </p:nvSpPr>
        <p:spPr>
          <a:xfrm>
            <a:off x="444229" y="1425651"/>
            <a:ext cx="1130354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DMR will provide volunteers with a cooler, tongs, racks, a calibrated cooler thermometer and a calibrated field thermometer (if sampling by land, volunteers will need to provide their own hip waders).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Samples must be placed in the cooler immediately after collection.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temperature blank must be </a:t>
            </a:r>
            <a:r>
              <a:rPr lang="en-US" sz="2400" b="1" u="sng" dirty="0"/>
              <a:t>0–10°C upon receipt OR cooler than its temperature at collection</a:t>
            </a:r>
            <a:r>
              <a:rPr lang="en-US" sz="2400" b="1" dirty="0"/>
              <a:t> </a:t>
            </a:r>
            <a:r>
              <a:rPr lang="en-US" sz="2400" dirty="0"/>
              <a:t>(DMR recommends using 4 ice packs to achieve this temperature range).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Samples can be dropped at a DMR satellite fridge, the DMR lab in BBH or </a:t>
            </a:r>
            <a:r>
              <a:rPr lang="en-US" sz="2400" dirty="0" err="1"/>
              <a:t>Lamoine</a:t>
            </a:r>
            <a:r>
              <a:rPr lang="en-US" sz="2400" dirty="0"/>
              <a:t>, or a pick up with a DMR staff member can be coordinated.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Samples must be processed at the lab within 30 hours of collection time.</a:t>
            </a:r>
          </a:p>
        </p:txBody>
      </p:sp>
    </p:spTree>
    <p:extLst>
      <p:ext uri="{BB962C8B-B14F-4D97-AF65-F5344CB8AC3E}">
        <p14:creationId xmlns:p14="http://schemas.microsoft.com/office/powerpoint/2010/main" val="133543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F4563-F93F-C13C-0B86-DED482AD1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832" y="-40209"/>
            <a:ext cx="6125182" cy="1081070"/>
          </a:xfrm>
        </p:spPr>
        <p:txBody>
          <a:bodyPr/>
          <a:lstStyle/>
          <a:p>
            <a:r>
              <a:rPr lang="en-US" dirty="0"/>
              <a:t>Field Sheet Requirements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F7CA97-8004-69A2-270C-7EB51460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071" y="0"/>
            <a:ext cx="41399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3D8B2D-8B26-96DA-BB65-24250F61316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28309" y="953311"/>
            <a:ext cx="7723761" cy="581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Time must be recorded in 24-hour format (military time).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Date should be recorded as: 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Month-Day-Year.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Temperature must be recorded in 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Celsius.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Missed stations need a “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missed station code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” (back of data sheet).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Missed stations  still need attempted sample time.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Any potential source of pollution observed needs an 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Adversity code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(back of data sheet).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Fill out chain of custody (number of samples 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sheet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not the total samples per run).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Mistakes need a </a:t>
            </a:r>
            <a:r>
              <a:rPr lang="en-US" sz="1800" b="1" strike="sngStrike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single line </a:t>
            </a:r>
            <a:r>
              <a:rPr lang="en-US" sz="1800" strike="sngStrike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strikethrough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with date and initials of the corrector (can be in annotation style, ex. on next page).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Use black or blue pen. </a:t>
            </a:r>
            <a:r>
              <a:rPr lang="en-US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not use pencil</a:t>
            </a: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413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358E5-E672-3E6A-9DC8-B6AB1D94B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508" y="175098"/>
            <a:ext cx="10620983" cy="63614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Field Sheet Example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7414FEA-A78F-3CDC-1BE0-B0AC2F90F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832"/>
          <a:stretch>
            <a:fillRect/>
          </a:stretch>
        </p:blipFill>
        <p:spPr>
          <a:xfrm>
            <a:off x="438235" y="881872"/>
            <a:ext cx="4601718" cy="5796648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A62C5A72-AF86-6F00-D9B8-669F53A7F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6187" y="6627993"/>
            <a:ext cx="211879" cy="1619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 descr="Box around the entire slide">
            <a:extLst>
              <a:ext uri="{FF2B5EF4-FFF2-40B4-BE49-F238E27FC236}">
                <a16:creationId xmlns:a16="http://schemas.microsoft.com/office/drawing/2014/main" id="{34312AC2-86B1-732C-71FD-6E5D1E93399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37604" y="179480"/>
            <a:ext cx="10968975" cy="6644885"/>
            <a:chOff x="137604" y="179480"/>
            <a:chExt cx="10968975" cy="664488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23AF4CD-5F38-61C9-4ACA-3DB3E82DCC64}"/>
                </a:ext>
              </a:extLst>
            </p:cNvPr>
            <p:cNvSpPr txBox="1"/>
            <p:nvPr/>
          </p:nvSpPr>
          <p:spPr>
            <a:xfrm>
              <a:off x="564319" y="6161281"/>
              <a:ext cx="9046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rgbClr val="FF0000"/>
                  </a:solidFill>
                </a:rPr>
                <a:t>KRW</a:t>
              </a:r>
            </a:p>
          </p:txBody>
        </p:sp>
        <p:grpSp>
          <p:nvGrpSpPr>
            <p:cNvPr id="4" name="Group 3" descr="Field sheet example">
              <a:extLst>
                <a:ext uri="{FF2B5EF4-FFF2-40B4-BE49-F238E27FC236}">
                  <a16:creationId xmlns:a16="http://schemas.microsoft.com/office/drawing/2014/main" id="{21949DD5-45A5-248E-2FE6-1DCFCDD4004E}"/>
                </a:ext>
              </a:extLst>
            </p:cNvPr>
            <p:cNvGrpSpPr/>
            <p:nvPr/>
          </p:nvGrpSpPr>
          <p:grpSpPr>
            <a:xfrm>
              <a:off x="137604" y="179480"/>
              <a:ext cx="10968975" cy="6644885"/>
              <a:chOff x="137604" y="179480"/>
              <a:chExt cx="10968975" cy="6644885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3E5112-31E2-1B28-E2DA-495CC7DE67CF}"/>
                  </a:ext>
                </a:extLst>
              </p:cNvPr>
              <p:cNvSpPr txBox="1"/>
              <p:nvPr/>
            </p:nvSpPr>
            <p:spPr>
              <a:xfrm>
                <a:off x="8939720" y="238517"/>
                <a:ext cx="14867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Back</a:t>
                </a:r>
              </a:p>
            </p:txBody>
          </p:sp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43B82399-23DB-7166-7311-03DD6162FA79}"/>
                  </a:ext>
                </a:extLst>
              </p:cNvPr>
              <p:cNvGrpSpPr/>
              <p:nvPr/>
            </p:nvGrpSpPr>
            <p:grpSpPr>
              <a:xfrm>
                <a:off x="137604" y="179480"/>
                <a:ext cx="10968975" cy="6644885"/>
                <a:chOff x="137604" y="179480"/>
                <a:chExt cx="10968975" cy="6644885"/>
              </a:xfrm>
            </p:grpSpPr>
            <p:pic>
              <p:nvPicPr>
                <p:cNvPr id="26" name="Picture 25" descr="Sample data sheet page 2">
                  <a:extLst>
                    <a:ext uri="{FF2B5EF4-FFF2-40B4-BE49-F238E27FC236}">
                      <a16:creationId xmlns:a16="http://schemas.microsoft.com/office/drawing/2014/main" id="{DE2F74CD-443F-0443-A77F-C31F39F492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b="14356"/>
                <a:stretch>
                  <a:fillRect/>
                </a:stretch>
              </p:blipFill>
              <p:spPr>
                <a:xfrm>
                  <a:off x="6102843" y="811239"/>
                  <a:ext cx="5003736" cy="5867281"/>
                </a:xfrm>
                <a:prstGeom prst="rect">
                  <a:avLst/>
                </a:prstGeom>
              </p:spPr>
            </p:pic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033A0FF-54F3-8F9B-E0C2-8F4239470807}"/>
                    </a:ext>
                  </a:extLst>
                </p:cNvPr>
                <p:cNvSpPr txBox="1"/>
                <p:nvPr/>
              </p:nvSpPr>
              <p:spPr>
                <a:xfrm>
                  <a:off x="2093066" y="179480"/>
                  <a:ext cx="14867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Front</a:t>
                  </a:r>
                </a:p>
              </p:txBody>
            </p:sp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4F1A3DA3-9516-1965-3657-FA438A644D2F}"/>
                    </a:ext>
                  </a:extLst>
                </p:cNvPr>
                <p:cNvSpPr/>
                <p:nvPr/>
              </p:nvSpPr>
              <p:spPr>
                <a:xfrm>
                  <a:off x="7861355" y="1323608"/>
                  <a:ext cx="1486712" cy="291511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9CDD8E60-EF58-62B8-1176-17A912F0E135}"/>
                    </a:ext>
                  </a:extLst>
                </p:cNvPr>
                <p:cNvSpPr/>
                <p:nvPr/>
              </p:nvSpPr>
              <p:spPr>
                <a:xfrm>
                  <a:off x="6089158" y="4430465"/>
                  <a:ext cx="1452664" cy="291830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4585176B-5F73-598B-80E5-3945E233E7B5}"/>
                    </a:ext>
                  </a:extLst>
                </p:cNvPr>
                <p:cNvSpPr/>
                <p:nvPr/>
              </p:nvSpPr>
              <p:spPr>
                <a:xfrm>
                  <a:off x="6089158" y="5445931"/>
                  <a:ext cx="1248383" cy="194553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08B7E6B-D5B9-D0AA-82C8-5CCACDD964C6}"/>
                    </a:ext>
                  </a:extLst>
                </p:cNvPr>
                <p:cNvSpPr txBox="1"/>
                <p:nvPr/>
              </p:nvSpPr>
              <p:spPr>
                <a:xfrm>
                  <a:off x="1412130" y="1433648"/>
                  <a:ext cx="43612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FF0000"/>
                      </a:solidFill>
                    </a:rPr>
                    <a:t>17V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17A1A63-97AC-3355-18DE-6FA05BD24422}"/>
                    </a:ext>
                  </a:extLst>
                </p:cNvPr>
                <p:cNvSpPr txBox="1"/>
                <p:nvPr/>
              </p:nvSpPr>
              <p:spPr>
                <a:xfrm>
                  <a:off x="1266215" y="1605063"/>
                  <a:ext cx="82685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FF0000"/>
                      </a:solidFill>
                    </a:rPr>
                    <a:t>KRW, AW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A790BC3-3239-1261-F5FA-EF0D800B08BB}"/>
                    </a:ext>
                  </a:extLst>
                </p:cNvPr>
                <p:cNvSpPr txBox="1"/>
                <p:nvPr/>
              </p:nvSpPr>
              <p:spPr>
                <a:xfrm>
                  <a:off x="1297017" y="1751172"/>
                  <a:ext cx="82685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dirty="0">
                      <a:solidFill>
                        <a:srgbClr val="FF0000"/>
                      </a:solidFill>
                    </a:rPr>
                    <a:t>08-06-2026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36AAC58-EF5C-D4BB-D0F7-B4BA4D67055B}"/>
                    </a:ext>
                  </a:extLst>
                </p:cNvPr>
                <p:cNvSpPr txBox="1"/>
                <p:nvPr/>
              </p:nvSpPr>
              <p:spPr>
                <a:xfrm>
                  <a:off x="801028" y="2621538"/>
                  <a:ext cx="43125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WN</a:t>
                  </a:r>
                </a:p>
              </p:txBody>
            </p:sp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B8C4F5AE-9C57-E0B6-928C-322E6D01BA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1135" y="2845606"/>
                  <a:ext cx="0" cy="296816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2609271-0266-AA2E-D0E3-7E9724A6C296}"/>
                    </a:ext>
                  </a:extLst>
                </p:cNvPr>
                <p:cNvSpPr txBox="1"/>
                <p:nvPr/>
              </p:nvSpPr>
              <p:spPr>
                <a:xfrm>
                  <a:off x="1091117" y="2616584"/>
                  <a:ext cx="35898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36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14660D7-066B-0D1B-AB36-9C30FEB7FD34}"/>
                    </a:ext>
                  </a:extLst>
                </p:cNvPr>
                <p:cNvSpPr txBox="1"/>
                <p:nvPr/>
              </p:nvSpPr>
              <p:spPr>
                <a:xfrm>
                  <a:off x="1091117" y="2763182"/>
                  <a:ext cx="35898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37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94BF169F-E22D-CD34-1BAD-9D25618C07AF}"/>
                    </a:ext>
                  </a:extLst>
                </p:cNvPr>
                <p:cNvSpPr txBox="1"/>
                <p:nvPr/>
              </p:nvSpPr>
              <p:spPr>
                <a:xfrm>
                  <a:off x="1717017" y="2466366"/>
                  <a:ext cx="20906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B</a:t>
                  </a:r>
                </a:p>
              </p:txBody>
            </p:sp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id="{9FA57A56-E3D3-A8AF-56F4-0AE95FC5CC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48255" y="2697198"/>
                  <a:ext cx="0" cy="445224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BB17084-0971-E596-FA94-97021A65EEB8}"/>
                    </a:ext>
                  </a:extLst>
                </p:cNvPr>
                <p:cNvSpPr txBox="1"/>
                <p:nvPr/>
              </p:nvSpPr>
              <p:spPr>
                <a:xfrm>
                  <a:off x="1353634" y="2486871"/>
                  <a:ext cx="42721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1300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00C06769-3486-5A96-E0EF-E59E880019F7}"/>
                    </a:ext>
                  </a:extLst>
                </p:cNvPr>
                <p:cNvSpPr txBox="1"/>
                <p:nvPr/>
              </p:nvSpPr>
              <p:spPr>
                <a:xfrm>
                  <a:off x="1371257" y="2614774"/>
                  <a:ext cx="42721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1305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05EF6DF1-B8E1-D9A4-2AA9-BE44108BFC8D}"/>
                    </a:ext>
                  </a:extLst>
                </p:cNvPr>
                <p:cNvSpPr txBox="1"/>
                <p:nvPr/>
              </p:nvSpPr>
              <p:spPr>
                <a:xfrm>
                  <a:off x="1106153" y="2911590"/>
                  <a:ext cx="41468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39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D892EAA-AE1D-734F-51FE-04B4E491EB33}"/>
                    </a:ext>
                  </a:extLst>
                </p:cNvPr>
                <p:cNvSpPr txBox="1"/>
                <p:nvPr/>
              </p:nvSpPr>
              <p:spPr>
                <a:xfrm>
                  <a:off x="1372281" y="2758228"/>
                  <a:ext cx="47597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1310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E0D9ACB-F5C1-1096-1B46-F85AB66B8219}"/>
                    </a:ext>
                  </a:extLst>
                </p:cNvPr>
                <p:cNvSpPr txBox="1"/>
                <p:nvPr/>
              </p:nvSpPr>
              <p:spPr>
                <a:xfrm>
                  <a:off x="1353634" y="2919123"/>
                  <a:ext cx="47597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strike="sngStrike" dirty="0">
                      <a:solidFill>
                        <a:srgbClr val="FF0000"/>
                      </a:solidFill>
                    </a:rPr>
                    <a:t>1315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036C622-3922-35B5-B770-CFFE4D05DF80}"/>
                    </a:ext>
                  </a:extLst>
                </p:cNvPr>
                <p:cNvSpPr txBox="1"/>
                <p:nvPr/>
              </p:nvSpPr>
              <p:spPr>
                <a:xfrm>
                  <a:off x="666706" y="2755649"/>
                  <a:ext cx="46287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T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ED63B9E6-0CDD-6570-598E-5C450F6855B0}"/>
                    </a:ext>
                  </a:extLst>
                </p:cNvPr>
                <p:cNvSpPr txBox="1"/>
                <p:nvPr/>
              </p:nvSpPr>
              <p:spPr>
                <a:xfrm>
                  <a:off x="2386805" y="2614774"/>
                  <a:ext cx="27642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W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13C11EAE-0816-6FC3-AC70-5EFC610E1B61}"/>
                    </a:ext>
                  </a:extLst>
                </p:cNvPr>
                <p:cNvSpPr txBox="1"/>
                <p:nvPr/>
              </p:nvSpPr>
              <p:spPr>
                <a:xfrm>
                  <a:off x="3776042" y="2614774"/>
                  <a:ext cx="126391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Over 20 geese nearby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6E4729E-8531-36ED-69DA-A6C44D5685E0}"/>
                    </a:ext>
                  </a:extLst>
                </p:cNvPr>
                <p:cNvSpPr txBox="1"/>
                <p:nvPr/>
              </p:nvSpPr>
              <p:spPr>
                <a:xfrm>
                  <a:off x="3776042" y="2755649"/>
                  <a:ext cx="134114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Tide too low to collect</a:t>
                  </a: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8CEA85E-F548-DE50-CCFF-1A9BC30DD921}"/>
                    </a:ext>
                  </a:extLst>
                </p:cNvPr>
                <p:cNvSpPr/>
                <p:nvPr/>
              </p:nvSpPr>
              <p:spPr>
                <a:xfrm>
                  <a:off x="1545010" y="3125041"/>
                  <a:ext cx="213605" cy="180762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7F36794-2158-BF19-2826-4945E1920E91}"/>
                    </a:ext>
                  </a:extLst>
                </p:cNvPr>
                <p:cNvSpPr txBox="1"/>
                <p:nvPr/>
              </p:nvSpPr>
              <p:spPr>
                <a:xfrm>
                  <a:off x="1528340" y="3081627"/>
                  <a:ext cx="31991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1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DC0AF42-C44C-67FC-83EE-46F6A3A3956B}"/>
                    </a:ext>
                  </a:extLst>
                </p:cNvPr>
                <p:cNvSpPr txBox="1"/>
                <p:nvPr/>
              </p:nvSpPr>
              <p:spPr>
                <a:xfrm>
                  <a:off x="137604" y="6593533"/>
                  <a:ext cx="9144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1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248DBCF-3B66-6C07-BDDD-BFE14742E8C7}"/>
                    </a:ext>
                  </a:extLst>
                </p:cNvPr>
                <p:cNvSpPr txBox="1"/>
                <p:nvPr/>
              </p:nvSpPr>
              <p:spPr>
                <a:xfrm>
                  <a:off x="418289" y="6593533"/>
                  <a:ext cx="241246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Sample taken at 1320 – KRW 08-06-2026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0BC5AD90-D067-A27A-C011-6AA3864AF956}"/>
                    </a:ext>
                  </a:extLst>
                </p:cNvPr>
                <p:cNvSpPr txBox="1"/>
                <p:nvPr/>
              </p:nvSpPr>
              <p:spPr>
                <a:xfrm>
                  <a:off x="1866924" y="2462743"/>
                  <a:ext cx="304648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18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D8E66BD3-108F-3391-BEFE-1AE31D606F8B}"/>
                    </a:ext>
                  </a:extLst>
                </p:cNvPr>
                <p:cNvSpPr txBox="1"/>
                <p:nvPr/>
              </p:nvSpPr>
              <p:spPr>
                <a:xfrm>
                  <a:off x="1882969" y="2606463"/>
                  <a:ext cx="30456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18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DC18EC0-21D4-DA12-A05A-3E491591BA84}"/>
                    </a:ext>
                  </a:extLst>
                </p:cNvPr>
                <p:cNvSpPr txBox="1"/>
                <p:nvPr/>
              </p:nvSpPr>
              <p:spPr>
                <a:xfrm>
                  <a:off x="1875849" y="2919123"/>
                  <a:ext cx="392919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19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39177A64-BF86-81C5-0675-B11771F00F6F}"/>
                    </a:ext>
                  </a:extLst>
                </p:cNvPr>
                <p:cNvSpPr txBox="1"/>
                <p:nvPr/>
              </p:nvSpPr>
              <p:spPr>
                <a:xfrm>
                  <a:off x="1174959" y="6152214"/>
                  <a:ext cx="996613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8/6/26 1500 3C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31F65ADB-2162-E8FA-2551-255E07C70BB9}"/>
                    </a:ext>
                  </a:extLst>
                </p:cNvPr>
                <p:cNvSpPr txBox="1"/>
                <p:nvPr/>
              </p:nvSpPr>
              <p:spPr>
                <a:xfrm>
                  <a:off x="2340715" y="6162337"/>
                  <a:ext cx="476374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2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0FC6DB07-7D3B-3E7D-9BBA-62A8C5783FA3}"/>
                    </a:ext>
                  </a:extLst>
                </p:cNvPr>
                <p:cNvSpPr txBox="1"/>
                <p:nvPr/>
              </p:nvSpPr>
              <p:spPr>
                <a:xfrm>
                  <a:off x="2647478" y="6137182"/>
                  <a:ext cx="45720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900" dirty="0">
                      <a:solidFill>
                        <a:srgbClr val="FF0000"/>
                      </a:solidFill>
                    </a:rPr>
                    <a:t>SAG</a:t>
                  </a: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BF30881D-06DD-D241-3BBA-19EE3F90C091}"/>
                    </a:ext>
                  </a:extLst>
                </p:cNvPr>
                <p:cNvSpPr/>
                <p:nvPr/>
              </p:nvSpPr>
              <p:spPr>
                <a:xfrm>
                  <a:off x="3964241" y="3234244"/>
                  <a:ext cx="1957117" cy="1104735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1FE4D20-7F6A-C82B-E8F0-B62386BF36DC}"/>
                </a:ext>
              </a:extLst>
            </p:cNvPr>
            <p:cNvSpPr txBox="1"/>
            <p:nvPr/>
          </p:nvSpPr>
          <p:spPr>
            <a:xfrm>
              <a:off x="4033735" y="3332521"/>
              <a:ext cx="188762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All fields in grey are for DMR staff use only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6279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04438A-3B17-435D-158A-2243485F4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82" b="7269"/>
          <a:stretch/>
        </p:blipFill>
        <p:spPr>
          <a:xfrm>
            <a:off x="-3048" y="10"/>
            <a:ext cx="12191999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7B5DB3-EA33-AFF2-2EDE-CF52C5A6D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59" y="101568"/>
            <a:ext cx="4998720" cy="875026"/>
          </a:xfr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Chain of Custody</a:t>
            </a:r>
          </a:p>
        </p:txBody>
      </p:sp>
      <p:sp>
        <p:nvSpPr>
          <p:cNvPr id="21" name="TextBox 20" descr="Filling out CoC is mandatory every time the samples are moved. Always use the DMR provided cooler for sample transport.&#10;&#10;The number of samples entered correspond to each sheet rather than the full run and do not include missed stations. ">
            <a:extLst>
              <a:ext uri="{FF2B5EF4-FFF2-40B4-BE49-F238E27FC236}">
                <a16:creationId xmlns:a16="http://schemas.microsoft.com/office/drawing/2014/main" id="{95540F0A-4AFC-BB66-EAE3-681D0C2E74C9}"/>
              </a:ext>
            </a:extLst>
          </p:cNvPr>
          <p:cNvSpPr txBox="1"/>
          <p:nvPr/>
        </p:nvSpPr>
        <p:spPr>
          <a:xfrm>
            <a:off x="105059" y="1488172"/>
            <a:ext cx="6358546" cy="34778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Filling out CoC is mandatory every time the samples are moved (cooler to cooler, cooler to fridge, etc.). Always use the DMR provided cooler for sample transport.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 number of samples entered correspond to each </a:t>
            </a:r>
            <a:r>
              <a:rPr lang="en-US" sz="2400" b="1" dirty="0">
                <a:solidFill>
                  <a:schemeClr val="bg1"/>
                </a:solidFill>
              </a:rPr>
              <a:t>sheet </a:t>
            </a:r>
            <a:r>
              <a:rPr lang="en-US" sz="2400" dirty="0">
                <a:solidFill>
                  <a:schemeClr val="bg1"/>
                </a:solidFill>
              </a:rPr>
              <a:t>rather than the full run and </a:t>
            </a:r>
            <a:r>
              <a:rPr lang="en-US" sz="2400" b="1" dirty="0">
                <a:solidFill>
                  <a:schemeClr val="bg1"/>
                </a:solidFill>
              </a:rPr>
              <a:t>do not include </a:t>
            </a:r>
            <a:r>
              <a:rPr lang="en-US" sz="2400" dirty="0">
                <a:solidFill>
                  <a:schemeClr val="bg1"/>
                </a:solidFill>
              </a:rPr>
              <a:t>missed stations.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DDBD23D-EED7-3187-B549-18D62DDB1C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38473" y="384451"/>
            <a:ext cx="5070906" cy="6089098"/>
            <a:chOff x="6738473" y="384451"/>
            <a:chExt cx="5070906" cy="6089098"/>
          </a:xfrm>
        </p:grpSpPr>
        <p:pic>
          <p:nvPicPr>
            <p:cNvPr id="4" name="Picture 3" descr="Example of a water sampling datasheet.">
              <a:extLst>
                <a:ext uri="{FF2B5EF4-FFF2-40B4-BE49-F238E27FC236}">
                  <a16:creationId xmlns:a16="http://schemas.microsoft.com/office/drawing/2014/main" id="{44999B26-4B60-FD86-6CBB-6FBFDEA72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38473" y="384451"/>
              <a:ext cx="5009746" cy="6066167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11F5B15-D060-5668-B5A8-CCE78CC5E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99634" y="5598513"/>
              <a:ext cx="5009745" cy="87503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DF2F37-CAA3-2B14-00C9-3235232FF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4868" y="5018109"/>
            <a:ext cx="6188737" cy="1354718"/>
            <a:chOff x="651095" y="4819954"/>
            <a:chExt cx="7841809" cy="177990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EEE39CE-161B-A990-C8E4-F7881EE605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780"/>
            <a:stretch/>
          </p:blipFill>
          <p:spPr>
            <a:xfrm>
              <a:off x="651095" y="6142742"/>
              <a:ext cx="7841809" cy="45711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33AEAE1-F35D-9371-EDB4-1DEFBD343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487"/>
            <a:stretch/>
          </p:blipFill>
          <p:spPr>
            <a:xfrm>
              <a:off x="651095" y="4819954"/>
              <a:ext cx="7841809" cy="134877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6CD1DA-2305-07EC-3991-0CC3F65C67B1}"/>
                </a:ext>
              </a:extLst>
            </p:cNvPr>
            <p:cNvSpPr txBox="1"/>
            <p:nvPr/>
          </p:nvSpPr>
          <p:spPr>
            <a:xfrm>
              <a:off x="1914907" y="5948120"/>
              <a:ext cx="1351652" cy="24622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Footnote correction</a:t>
              </a: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602DC8EE-97E7-57D1-84C2-0B354C6FB4F8}"/>
                </a:ext>
              </a:extLst>
            </p:cNvPr>
            <p:cNvSpPr/>
            <p:nvPr/>
          </p:nvSpPr>
          <p:spPr>
            <a:xfrm rot="3900070">
              <a:off x="3424483" y="5771835"/>
              <a:ext cx="97693" cy="22042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Arrow: Down 18">
              <a:extLst>
                <a:ext uri="{FF2B5EF4-FFF2-40B4-BE49-F238E27FC236}">
                  <a16:creationId xmlns:a16="http://schemas.microsoft.com/office/drawing/2014/main" id="{D7BA377A-CC7B-13CE-7C80-CDB28C48667D}"/>
                </a:ext>
              </a:extLst>
            </p:cNvPr>
            <p:cNvSpPr/>
            <p:nvPr/>
          </p:nvSpPr>
          <p:spPr>
            <a:xfrm rot="4344068">
              <a:off x="1575305" y="5877351"/>
              <a:ext cx="127417" cy="44798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60098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C2AB5C-8C99-CB73-1130-9533019D0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34"/>
          <a:stretch>
            <a:fillRect/>
          </a:stretch>
        </p:blipFill>
        <p:spPr>
          <a:xfrm>
            <a:off x="3410464" y="10"/>
            <a:ext cx="8781535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10" name="Title 9" descr="Sampling by Boat">
            <a:extLst>
              <a:ext uri="{FF2B5EF4-FFF2-40B4-BE49-F238E27FC236}">
                <a16:creationId xmlns:a16="http://schemas.microsoft.com/office/drawing/2014/main" id="{9DD91B96-34DC-D803-EC80-4DE1644FD4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767" y="1730832"/>
            <a:ext cx="3817009" cy="56786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/>
              <a:t>Sampling by Boat</a:t>
            </a:r>
          </a:p>
        </p:txBody>
      </p:sp>
      <p:pic>
        <p:nvPicPr>
          <p:cNvPr id="8" name="Picture 7" descr="The slide contains an example of a boat station GPS table for recording Lat/Longs. The table contains sample date and run# as well as a place to record station number and lat long coordinates for each station">
            <a:extLst>
              <a:ext uri="{FF2B5EF4-FFF2-40B4-BE49-F238E27FC236}">
                <a16:creationId xmlns:a16="http://schemas.microsoft.com/office/drawing/2014/main" id="{2472CE1F-4DA9-4711-0516-5DF16B4B691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" r="2492"/>
          <a:stretch>
            <a:fillRect/>
          </a:stretch>
        </p:blipFill>
        <p:spPr>
          <a:xfrm>
            <a:off x="19" y="10"/>
            <a:ext cx="5759757" cy="6857990"/>
          </a:xfrm>
          <a:prstGeom prst="rect">
            <a:avLst/>
          </a:prstGeom>
        </p:spPr>
      </p:pic>
      <p:sp>
        <p:nvSpPr>
          <p:cNvPr id="6" name="TextBox 5" descr="Volunteers sampling by boat are required to provide GPS coordinates for all stations collected during each sampling trip OR to use a GPS preprogrammed with station locations">
            <a:extLst>
              <a:ext uri="{FF2B5EF4-FFF2-40B4-BE49-F238E27FC236}">
                <a16:creationId xmlns:a16="http://schemas.microsoft.com/office/drawing/2014/main" id="{F3C8950F-B6E6-2C9B-B968-17FFE7BE9DB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6276816" y="2443625"/>
            <a:ext cx="5040034" cy="143560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ctr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Volunteers sampling by boat are required to provide GPS coordinates for all stations collected during each sampling trip </a:t>
            </a:r>
            <a:r>
              <a:rPr lang="en-US" sz="1700" b="1" dirty="0"/>
              <a:t>OR</a:t>
            </a:r>
            <a:r>
              <a:rPr lang="en-US" sz="1700" dirty="0"/>
              <a:t> to use a GPS preprogrammed with station locations. </a:t>
            </a:r>
          </a:p>
        </p:txBody>
      </p:sp>
    </p:spTree>
    <p:extLst>
      <p:ext uri="{BB962C8B-B14F-4D97-AF65-F5344CB8AC3E}">
        <p14:creationId xmlns:p14="http://schemas.microsoft.com/office/powerpoint/2010/main" val="431843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09F14-64C6-BDCF-6042-484453615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Training Check #1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A2717B-A2AE-3A5A-738C-6BFE0715D53D}"/>
              </a:ext>
            </a:extLst>
          </p:cNvPr>
          <p:cNvSpPr txBox="1"/>
          <p:nvPr/>
        </p:nvSpPr>
        <p:spPr>
          <a:xfrm>
            <a:off x="698503" y="1984443"/>
            <a:ext cx="4619621" cy="4673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71500" indent="-457200" defTabSz="9144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Within how many feet of the plotted station location must a sample be collected? </a:t>
            </a:r>
          </a:p>
          <a:p>
            <a:pPr marL="571500" indent="-457200" defTabSz="9144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000" dirty="0"/>
          </a:p>
          <a:p>
            <a:pPr marL="571500" indent="-457200" defTabSz="9144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cap="none" dirty="0"/>
              <a:t>What is the minimum water depth required to take a sample?</a:t>
            </a:r>
          </a:p>
          <a:p>
            <a:pPr marL="571500" indent="-457200" defTabSz="9144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000" dirty="0"/>
          </a:p>
          <a:p>
            <a:pPr marL="571500" indent="-457200" defTabSz="9144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cap="none" dirty="0"/>
              <a:t>What is the minimum sample depth?</a:t>
            </a:r>
          </a:p>
          <a:p>
            <a:pPr marL="571500" indent="-457200" defTabSz="9144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endParaRPr lang="en-US" sz="2000" dirty="0"/>
          </a:p>
          <a:p>
            <a:pPr marL="571500" indent="-457200" defTabSz="9144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Is it required to use a DMR cooler for sample transportation?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3" descr="A image of a surf clam at sunset">
            <a:extLst>
              <a:ext uri="{FF2B5EF4-FFF2-40B4-BE49-F238E27FC236}">
                <a16:creationId xmlns:a16="http://schemas.microsoft.com/office/drawing/2014/main" id="{4BFFF3F3-640D-97E2-F2C7-44A088935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9" r="2" b="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4994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84B7DB-2897-C996-6E13-86407B3CF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7" r="24367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6B8F0-2DEB-7296-068F-612A7D67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25140"/>
            <a:ext cx="5464968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Training Check #2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D48D88-B61D-2969-BA05-F9B3EF3B99F4}"/>
              </a:ext>
            </a:extLst>
          </p:cNvPr>
          <p:cNvSpPr txBox="1"/>
          <p:nvPr/>
        </p:nvSpPr>
        <p:spPr>
          <a:xfrm>
            <a:off x="6115317" y="2409581"/>
            <a:ext cx="5247340" cy="4148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AutoNum type="arabicPeriod" startAt="5"/>
            </a:pPr>
            <a:r>
              <a:rPr lang="en-US" dirty="0"/>
              <a:t>What should you do if your sample bag is leaking?</a:t>
            </a:r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AutoNum type="arabicPeriod" startAt="5"/>
            </a:pPr>
            <a:endParaRPr lang="en-US" dirty="0"/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AutoNum type="arabicPeriod" startAt="5"/>
            </a:pPr>
            <a:r>
              <a:rPr lang="en-US" cap="none" dirty="0"/>
              <a:t>If samples are being dropped off at a temperature-controlled satellite location, what information must be on the Chain of Custody form?</a:t>
            </a:r>
          </a:p>
          <a:p>
            <a:pPr marL="114300" defTabSz="914400">
              <a:lnSpc>
                <a:spcPct val="90000"/>
              </a:lnSpc>
              <a:spcAft>
                <a:spcPts val="600"/>
              </a:spcAft>
            </a:pPr>
            <a:endParaRPr lang="en-US" cap="none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cap="none" dirty="0"/>
              <a:t>7.    What critical pieces of information must be written on the sample bag?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cap="none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8</a:t>
            </a:r>
            <a:r>
              <a:rPr lang="en-US" cap="none" dirty="0"/>
              <a:t>.    Samples must be processed within how many hours of collection?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cap="none" dirty="0"/>
          </a:p>
        </p:txBody>
      </p:sp>
    </p:spTree>
    <p:extLst>
      <p:ext uri="{BB962C8B-B14F-4D97-AF65-F5344CB8AC3E}">
        <p14:creationId xmlns:p14="http://schemas.microsoft.com/office/powerpoint/2010/main" val="2048995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16347-FBE2-D9AB-253E-26BF48E83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91" y="404036"/>
            <a:ext cx="5796064" cy="6757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Answers</a:t>
            </a:r>
          </a:p>
        </p:txBody>
      </p:sp>
      <p:pic>
        <p:nvPicPr>
          <p:cNvPr id="4" name="Picture 3" descr="A picture containing grass, outdoor, sky, field">
            <a:extLst>
              <a:ext uri="{FF2B5EF4-FFF2-40B4-BE49-F238E27FC236}">
                <a16:creationId xmlns:a16="http://schemas.microsoft.com/office/drawing/2014/main" id="{F85FF565-55AE-F707-EA52-D1C685D55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48" y="1220946"/>
            <a:ext cx="6530890" cy="4897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DB830C-8A2D-C8CD-59F1-B2F56D1E58CA}"/>
              </a:ext>
            </a:extLst>
          </p:cNvPr>
          <p:cNvSpPr txBox="1"/>
          <p:nvPr/>
        </p:nvSpPr>
        <p:spPr>
          <a:xfrm>
            <a:off x="6994187" y="989853"/>
            <a:ext cx="509729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300 feet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18 inches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8 inches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Yes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Resample with a new, unopened bag.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Initials, date, time (military), temperature (C), number of samples, relinquished destination.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Growing Area, station #, date, time (military), and sampler initials.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 startAt="8"/>
            </a:pPr>
            <a:r>
              <a:rPr lang="en-US" dirty="0"/>
              <a:t>Within 30 hours of collection</a:t>
            </a:r>
          </a:p>
          <a:p>
            <a:pPr marL="342900" indent="-342900">
              <a:buFont typeface="+mj-lt"/>
              <a:buAutoNum type="arabicPeriod" startAt="8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225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FD3438-9369-BB3E-7E01-8DEB1A479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144081"/>
            <a:ext cx="5334197" cy="17082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Resources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87D020-D8F9-D63A-B587-DF439E23C1C1}"/>
              </a:ext>
            </a:extLst>
          </p:cNvPr>
          <p:cNvSpPr txBox="1"/>
          <p:nvPr/>
        </p:nvSpPr>
        <p:spPr>
          <a:xfrm>
            <a:off x="761799" y="1832286"/>
            <a:ext cx="5334197" cy="3769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volunteer application &amp; waiver, this training guide, blank data sheets, blank GPS coordinate sheets, and the volunteer SOP can be found here: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hlinkClick r:id="rId2"/>
              </a:rPr>
              <a:t>https://www.maine.gov/dmr/node/779</a:t>
            </a: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copy of the FDA National Shellfish Sanitation Program (NSSP) Guide, to which DMR must comply, can be found here: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hlinkClick r:id="rId3"/>
              </a:rPr>
              <a:t>https://www.fda.gov/food/federalstate-food-programs/national-shellfish-sanitation-program-nssp</a:t>
            </a:r>
            <a:endParaRPr lang="en-US" sz="2000" dirty="0"/>
          </a:p>
        </p:txBody>
      </p:sp>
      <p:pic>
        <p:nvPicPr>
          <p:cNvPr id="6" name="Picture 5" descr="A boat on the water">
            <a:extLst>
              <a:ext uri="{FF2B5EF4-FFF2-40B4-BE49-F238E27FC236}">
                <a16:creationId xmlns:a16="http://schemas.microsoft.com/office/drawing/2014/main" id="{25E39B32-E014-6D94-9EC2-4868E0A70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0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1285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2196</TotalTime>
  <Words>1122</Words>
  <Application>Microsoft Office PowerPoint</Application>
  <PresentationFormat>Widescreen</PresentationFormat>
  <Paragraphs>179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Aharoni</vt:lpstr>
      <vt:lpstr>Aptos</vt:lpstr>
      <vt:lpstr>Aptos Display</vt:lpstr>
      <vt:lpstr>Arial</vt:lpstr>
      <vt:lpstr>Symbol</vt:lpstr>
      <vt:lpstr>Office Theme</vt:lpstr>
      <vt:lpstr>Maine Department of Marine Resources Bureau of Public Health &amp; Aquaculture</vt:lpstr>
      <vt:lpstr>Certification Requirements </vt:lpstr>
      <vt:lpstr>Sampling Strategy</vt:lpstr>
      <vt:lpstr>Equipment and Supplies</vt:lpstr>
      <vt:lpstr>Sampling Method</vt:lpstr>
      <vt:lpstr>Labeling Sample Bags</vt:lpstr>
      <vt:lpstr>New Requirement for 2027</vt:lpstr>
      <vt:lpstr>Transporting &amp; Storing Samples</vt:lpstr>
      <vt:lpstr>Field Sheet Requirements</vt:lpstr>
      <vt:lpstr>Field Sheet Example</vt:lpstr>
      <vt:lpstr>Chain of Custody</vt:lpstr>
      <vt:lpstr>Sampling by Boat</vt:lpstr>
      <vt:lpstr>Training Check #1</vt:lpstr>
      <vt:lpstr>Training Check #2 </vt:lpstr>
      <vt:lpstr>Answers</vt:lpstr>
      <vt:lpstr>Resources</vt:lpstr>
    </vt:vector>
  </TitlesOfParts>
  <Company>State of Maine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Woodhead, Kelsey</dc:creator>
  <cp:lastModifiedBy>Webb, Amy</cp:lastModifiedBy>
  <cp:revision>18</cp:revision>
  <dcterms:created xsi:type="dcterms:W3CDTF">2024-10-25T16:47:42Z</dcterms:created>
  <dcterms:modified xsi:type="dcterms:W3CDTF">2026-10-14T19:05:56Z</dcterms:modified>
</cp:coreProperties>
</file>