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 id="2147483772" r:id="rId2"/>
  </p:sldMasterIdLst>
  <p:notesMasterIdLst>
    <p:notesMasterId r:id="rId5"/>
  </p:notesMasterIdLst>
  <p:sldIdLst>
    <p:sldId id="256" r:id="rId3"/>
    <p:sldId id="257" r:id="rId4"/>
  </p:sldIdLst>
  <p:sldSz cx="9144000" cy="6858000" type="screen4x3"/>
  <p:notesSz cx="6883400" cy="9240838"/>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87617"/>
  </p:normalViewPr>
  <p:slideViewPr>
    <p:cSldViewPr snapToGrid="0">
      <p:cViewPr varScale="1">
        <p:scale>
          <a:sx n="114" d="100"/>
          <a:sy n="114" d="100"/>
        </p:scale>
        <p:origin x="2104" y="176"/>
      </p:cViewPr>
      <p:guideLst/>
    </p:cSldViewPr>
  </p:slideViewPr>
  <p:notesTextViewPr>
    <p:cViewPr>
      <p:scale>
        <a:sx n="1" d="1"/>
        <a:sy n="1" d="1"/>
      </p:scale>
      <p:origin x="0" y="-3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8900" y="0"/>
            <a:ext cx="2982913" cy="463550"/>
          </a:xfrm>
          <a:prstGeom prst="rect">
            <a:avLst/>
          </a:prstGeom>
        </p:spPr>
        <p:txBody>
          <a:bodyPr vert="horz" lIns="91440" tIns="45720" rIns="91440" bIns="45720" rtlCol="0"/>
          <a:lstStyle>
            <a:lvl1pPr algn="r">
              <a:defRPr sz="1200"/>
            </a:lvl1pPr>
          </a:lstStyle>
          <a:p>
            <a:fld id="{4F3FD48F-E08D-2E4F-9D0B-0EB9BCE10243}" type="datetimeFigureOut">
              <a:rPr lang="en-US" smtClean="0"/>
              <a:t>6/16/23</a:t>
            </a:fld>
            <a:endParaRPr lang="en-US"/>
          </a:p>
        </p:txBody>
      </p:sp>
      <p:sp>
        <p:nvSpPr>
          <p:cNvPr id="4" name="Slide Image Placeholder 3"/>
          <p:cNvSpPr>
            <a:spLocks noGrp="1" noRot="1" noChangeAspect="1"/>
          </p:cNvSpPr>
          <p:nvPr>
            <p:ph type="sldImg" idx="2"/>
          </p:nvPr>
        </p:nvSpPr>
        <p:spPr>
          <a:xfrm>
            <a:off x="1363663" y="1155700"/>
            <a:ext cx="4156075"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46588"/>
            <a:ext cx="5505450" cy="36385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288"/>
            <a:ext cx="2982913"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8900" y="8777288"/>
            <a:ext cx="2982913" cy="463550"/>
          </a:xfrm>
          <a:prstGeom prst="rect">
            <a:avLst/>
          </a:prstGeom>
        </p:spPr>
        <p:txBody>
          <a:bodyPr vert="horz" lIns="91440" tIns="45720" rIns="91440" bIns="45720" rtlCol="0" anchor="b"/>
          <a:lstStyle>
            <a:lvl1pPr algn="r">
              <a:defRPr sz="1200"/>
            </a:lvl1pPr>
          </a:lstStyle>
          <a:p>
            <a:fld id="{A9E049F7-E175-0E47-9DDE-04F741182956}" type="slidenum">
              <a:rPr lang="en-US" smtClean="0"/>
              <a:t>‹#›</a:t>
            </a:fld>
            <a:endParaRPr lang="en-US"/>
          </a:p>
        </p:txBody>
      </p:sp>
    </p:spTree>
    <p:extLst>
      <p:ext uri="{BB962C8B-B14F-4D97-AF65-F5344CB8AC3E}">
        <p14:creationId xmlns:p14="http://schemas.microsoft.com/office/powerpoint/2010/main" val="114149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from spring workshops, there were some recommendations that only applied to town authority. Now that we’ve separated out the town and state recommendations, we need to discuss how best to share the town-focused items with towns.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 </a:t>
            </a:r>
            <a:r>
              <a:rPr lang="en-US" sz="1200" kern="100" dirty="0">
                <a:effectLst/>
                <a:latin typeface="Calibri" panose="020F0502020204030204" pitchFamily="34" charset="0"/>
                <a:ea typeface="DengXian" panose="02010600030101010101" pitchFamily="2" charset="-122"/>
                <a:cs typeface="Arial" panose="020B0604020202020204" pitchFamily="34" charset="0"/>
              </a:rPr>
              <a:t>this can be accomplished when they attend town meetings, although that is limited to 1-2 times a year. The information can also be presented at the November regional meetings in 2023, and other regional or state meetings.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 </a:t>
            </a:r>
            <a:r>
              <a:rPr lang="en-US" sz="1200" kern="100" dirty="0">
                <a:effectLst/>
                <a:latin typeface="Calibri" panose="020F0502020204030204" pitchFamily="34" charset="0"/>
                <a:ea typeface="DengXian" panose="02010600030101010101" pitchFamily="2" charset="-122"/>
                <a:cs typeface="Arial" panose="020B0604020202020204" pitchFamily="34" charset="0"/>
              </a:rPr>
              <a:t>either online meeting, in-person, or a hybrid (and the online meeting could be recorded for broader distribution). There is a municipal training in development that will hopefully launch spring/summer of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DengXian" panose="02010600030101010101" pitchFamily="2" charset="-122"/>
                <a:cs typeface="Arial" panose="020B0604020202020204" pitchFamily="34" charset="0"/>
              </a:rPr>
              <a:t>3. We can also share updates at the annual warden training and Shellfish Focus Day.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00" dirty="0">
                <a:effectLst/>
                <a:latin typeface="Calibri" panose="020F0502020204030204" pitchFamily="34" charset="0"/>
                <a:ea typeface="DengXian" panose="02010600030101010101" pitchFamily="2" charset="-122"/>
                <a:cs typeface="Arial" panose="020B0604020202020204" pitchFamily="34" charset="0"/>
              </a:rPr>
              <a:t>4. to distribute online, through email, and in person.</a:t>
            </a:r>
          </a:p>
          <a:p>
            <a:endParaRPr lang="en-US" dirty="0"/>
          </a:p>
        </p:txBody>
      </p:sp>
      <p:sp>
        <p:nvSpPr>
          <p:cNvPr id="4" name="Slide Number Placeholder 3"/>
          <p:cNvSpPr>
            <a:spLocks noGrp="1"/>
          </p:cNvSpPr>
          <p:nvPr>
            <p:ph type="sldNum" sz="quarter" idx="5"/>
          </p:nvPr>
        </p:nvSpPr>
        <p:spPr/>
        <p:txBody>
          <a:bodyPr/>
          <a:lstStyle/>
          <a:p>
            <a:fld id="{A9E049F7-E175-0E47-9DDE-04F741182956}" type="slidenum">
              <a:rPr lang="en-US" smtClean="0"/>
              <a:t>2</a:t>
            </a:fld>
            <a:endParaRPr lang="en-US"/>
          </a:p>
        </p:txBody>
      </p:sp>
    </p:spTree>
    <p:extLst>
      <p:ext uri="{BB962C8B-B14F-4D97-AF65-F5344CB8AC3E}">
        <p14:creationId xmlns:p14="http://schemas.microsoft.com/office/powerpoint/2010/main" val="24546985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smtClean="0"/>
            </a:lvl1pPr>
          </a:lstStyle>
          <a:p>
            <a:pPr>
              <a:defRPr/>
            </a:pPr>
            <a:r>
              <a:rPr lang="en-US" altLang="en-US"/>
              <a:t>NEFMC 9/30/10</a:t>
            </a:r>
          </a:p>
        </p:txBody>
      </p:sp>
      <p:sp>
        <p:nvSpPr>
          <p:cNvPr id="5" name="Footer Placeholder 18"/>
          <p:cNvSpPr>
            <a:spLocks noGrp="1"/>
          </p:cNvSpPr>
          <p:nvPr>
            <p:ph type="ftr" sz="quarter" idx="11"/>
          </p:nvPr>
        </p:nvSpPr>
        <p:spPr/>
        <p:txBody>
          <a:bodyPr/>
          <a:lstStyle>
            <a:lvl1pPr>
              <a:defRPr/>
            </a:lvl1pPr>
          </a:lstStyle>
          <a:p>
            <a:pPr>
              <a:defRPr/>
            </a:pPr>
            <a:endParaRPr lang="en-US" altLang="en-US"/>
          </a:p>
        </p:txBody>
      </p:sp>
      <p:sp>
        <p:nvSpPr>
          <p:cNvPr id="6" name="Slide Number Placeholder 26"/>
          <p:cNvSpPr>
            <a:spLocks noGrp="1"/>
          </p:cNvSpPr>
          <p:nvPr>
            <p:ph type="sldNum" sz="quarter" idx="12"/>
          </p:nvPr>
        </p:nvSpPr>
        <p:spPr/>
        <p:txBody>
          <a:bodyPr/>
          <a:lstStyle>
            <a:lvl1pPr>
              <a:defRPr smtClean="0"/>
            </a:lvl1pPr>
          </a:lstStyle>
          <a:p>
            <a:pPr>
              <a:defRPr/>
            </a:pPr>
            <a:fld id="{CFC2EEA7-4E24-7944-912B-8E9E73678D7B}" type="slidenum">
              <a:rPr lang="en-US"/>
              <a:pPr>
                <a:defRPr/>
              </a:pPr>
              <a:t>‹#›</a:t>
            </a:fld>
            <a:endParaRPr lang="en-US"/>
          </a:p>
        </p:txBody>
      </p:sp>
    </p:spTree>
    <p:extLst>
      <p:ext uri="{BB962C8B-B14F-4D97-AF65-F5344CB8AC3E}">
        <p14:creationId xmlns:p14="http://schemas.microsoft.com/office/powerpoint/2010/main" val="29791350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ltLang="en-US"/>
              <a:t>NEFMC 9/30/10</a:t>
            </a:r>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88009469-7DFF-3B47-81F5-20DCCC6809D2}" type="slidenum">
              <a:rPr lang="en-US"/>
              <a:pPr>
                <a:defRPr/>
              </a:pPr>
              <a:t>‹#›</a:t>
            </a:fld>
            <a:endParaRPr lang="en-US"/>
          </a:p>
        </p:txBody>
      </p:sp>
    </p:spTree>
    <p:extLst>
      <p:ext uri="{BB962C8B-B14F-4D97-AF65-F5344CB8AC3E}">
        <p14:creationId xmlns:p14="http://schemas.microsoft.com/office/powerpoint/2010/main" val="1863156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ltLang="en-US"/>
              <a:t>NEFMC 9/30/10</a:t>
            </a:r>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3531563F-D2EB-D649-B885-5CD36E841615}" type="slidenum">
              <a:rPr lang="en-US"/>
              <a:pPr>
                <a:defRPr/>
              </a:pPr>
              <a:t>‹#›</a:t>
            </a:fld>
            <a:endParaRPr lang="en-US"/>
          </a:p>
        </p:txBody>
      </p:sp>
    </p:spTree>
    <p:extLst>
      <p:ext uri="{BB962C8B-B14F-4D97-AF65-F5344CB8AC3E}">
        <p14:creationId xmlns:p14="http://schemas.microsoft.com/office/powerpoint/2010/main" val="3150003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a:t>Click to edit Master title style</a:t>
            </a:r>
          </a:p>
        </p:txBody>
      </p:sp>
      <p:sp>
        <p:nvSpPr>
          <p:cNvPr id="3" name="Text Placeholder 2"/>
          <p:cNvSpPr>
            <a:spLocks noGrp="1"/>
          </p:cNvSpPr>
          <p:nvPr>
            <p:ph type="body" sz="half" idx="1"/>
          </p:nvPr>
        </p:nvSpPr>
        <p:spPr>
          <a:xfrm>
            <a:off x="1370013" y="1827213"/>
            <a:ext cx="3579812"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p:txBody>
          <a:bodyPr/>
          <a:lstStyle>
            <a:lvl1pPr>
              <a:defRPr/>
            </a:lvl1pPr>
          </a:lstStyle>
          <a:p>
            <a:pPr>
              <a:defRPr/>
            </a:pPr>
            <a:r>
              <a:rPr lang="en-US" altLang="en-US"/>
              <a:t>NEFMC 9/30/10</a:t>
            </a:r>
          </a:p>
        </p:txBody>
      </p:sp>
      <p:sp>
        <p:nvSpPr>
          <p:cNvPr id="6" name="Rectangle 9"/>
          <p:cNvSpPr>
            <a:spLocks noGrp="1" noChangeArrowheads="1"/>
          </p:cNvSpPr>
          <p:nvPr>
            <p:ph type="ftr" sz="quarter" idx="11"/>
          </p:nvPr>
        </p:nvSpPr>
        <p:spPr/>
        <p:txBody>
          <a:bodyPr/>
          <a:lstStyle>
            <a:lvl1pPr>
              <a:defRPr/>
            </a:lvl1pPr>
          </a:lstStyle>
          <a:p>
            <a:pPr>
              <a:defRPr/>
            </a:pPr>
            <a:endParaRPr lang="en-US" altLang="en-US"/>
          </a:p>
        </p:txBody>
      </p:sp>
      <p:sp>
        <p:nvSpPr>
          <p:cNvPr id="7" name="Rectangle 10"/>
          <p:cNvSpPr>
            <a:spLocks noGrp="1" noChangeArrowheads="1"/>
          </p:cNvSpPr>
          <p:nvPr>
            <p:ph type="sldNum" sz="quarter" idx="12"/>
          </p:nvPr>
        </p:nvSpPr>
        <p:spPr/>
        <p:txBody>
          <a:bodyPr/>
          <a:lstStyle>
            <a:lvl1pPr>
              <a:defRPr/>
            </a:lvl1pPr>
          </a:lstStyle>
          <a:p>
            <a:pPr>
              <a:defRPr/>
            </a:pPr>
            <a:fld id="{44FACF39-4E8D-7C45-B9E8-DEE7BD1A03C6}" type="slidenum">
              <a:rPr lang="en-US"/>
              <a:pPr>
                <a:defRPr/>
              </a:pPr>
              <a:t>‹#›</a:t>
            </a:fld>
            <a:endParaRPr lang="en-US"/>
          </a:p>
        </p:txBody>
      </p:sp>
    </p:spTree>
    <p:extLst>
      <p:ext uri="{BB962C8B-B14F-4D97-AF65-F5344CB8AC3E}">
        <p14:creationId xmlns:p14="http://schemas.microsoft.com/office/powerpoint/2010/main" val="662356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B0242E7-1D47-1F47-99CA-21B1F4A56F38}" type="datetimeFigureOut">
              <a:rPr lang="en-US"/>
              <a:pPr>
                <a:defRPr/>
              </a:pPr>
              <a:t>6/16/23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CA8D2C4-9975-CA4D-98E9-7DB3DF591A13}" type="slidenum">
              <a:rPr lang="en-US"/>
              <a:pPr>
                <a:defRPr/>
              </a:pPr>
              <a:t>‹#›</a:t>
            </a:fld>
            <a:endParaRPr lang="en-US"/>
          </a:p>
        </p:txBody>
      </p:sp>
    </p:spTree>
    <p:extLst>
      <p:ext uri="{BB962C8B-B14F-4D97-AF65-F5344CB8AC3E}">
        <p14:creationId xmlns:p14="http://schemas.microsoft.com/office/powerpoint/2010/main" val="1571903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E44B45E-2A19-FC41-96B7-F6FB9E823D9F}" type="datetimeFigureOut">
              <a:rPr lang="en-US"/>
              <a:pPr>
                <a:defRPr/>
              </a:pPr>
              <a:t>6/16/23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374CD9-2C43-5646-A645-60D605C056DD}" type="slidenum">
              <a:rPr lang="en-US"/>
              <a:pPr>
                <a:defRPr/>
              </a:pPr>
              <a:t>‹#›</a:t>
            </a:fld>
            <a:endParaRPr lang="en-US"/>
          </a:p>
        </p:txBody>
      </p:sp>
    </p:spTree>
    <p:extLst>
      <p:ext uri="{BB962C8B-B14F-4D97-AF65-F5344CB8AC3E}">
        <p14:creationId xmlns:p14="http://schemas.microsoft.com/office/powerpoint/2010/main" val="2523219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058E850-8116-DB4C-94CF-2EF39B4E4408}" type="datetimeFigureOut">
              <a:rPr lang="en-US"/>
              <a:pPr>
                <a:defRPr/>
              </a:pPr>
              <a:t>6/16/23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37F7F1-64FB-9F4E-8ADC-811C45253AB3}" type="slidenum">
              <a:rPr lang="en-US"/>
              <a:pPr>
                <a:defRPr/>
              </a:pPr>
              <a:t>‹#›</a:t>
            </a:fld>
            <a:endParaRPr lang="en-US"/>
          </a:p>
        </p:txBody>
      </p:sp>
    </p:spTree>
    <p:extLst>
      <p:ext uri="{BB962C8B-B14F-4D97-AF65-F5344CB8AC3E}">
        <p14:creationId xmlns:p14="http://schemas.microsoft.com/office/powerpoint/2010/main" val="477599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EE838F-3910-EA45-83A7-FD006C98FC08}" type="datetimeFigureOut">
              <a:rPr lang="en-US"/>
              <a:pPr>
                <a:defRPr/>
              </a:pPr>
              <a:t>6/16/23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FB0810-D698-D147-BD66-724779AD4AD9}" type="slidenum">
              <a:rPr lang="en-US"/>
              <a:pPr>
                <a:defRPr/>
              </a:pPr>
              <a:t>‹#›</a:t>
            </a:fld>
            <a:endParaRPr lang="en-US"/>
          </a:p>
        </p:txBody>
      </p:sp>
    </p:spTree>
    <p:extLst>
      <p:ext uri="{BB962C8B-B14F-4D97-AF65-F5344CB8AC3E}">
        <p14:creationId xmlns:p14="http://schemas.microsoft.com/office/powerpoint/2010/main" val="8812985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D53BB0E-591F-A548-9FE1-2EEC787E45F0}" type="datetimeFigureOut">
              <a:rPr lang="en-US"/>
              <a:pPr>
                <a:defRPr/>
              </a:pPr>
              <a:t>6/16/23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6F5BF2A-9DA9-5645-8E09-FF027DA4CEE9}" type="slidenum">
              <a:rPr lang="en-US"/>
              <a:pPr>
                <a:defRPr/>
              </a:pPr>
              <a:t>‹#›</a:t>
            </a:fld>
            <a:endParaRPr lang="en-US"/>
          </a:p>
        </p:txBody>
      </p:sp>
    </p:spTree>
    <p:extLst>
      <p:ext uri="{BB962C8B-B14F-4D97-AF65-F5344CB8AC3E}">
        <p14:creationId xmlns:p14="http://schemas.microsoft.com/office/powerpoint/2010/main" val="16758416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06B9DCF-FD3F-1847-956A-331D4F1C7C56}" type="datetimeFigureOut">
              <a:rPr lang="en-US"/>
              <a:pPr>
                <a:defRPr/>
              </a:pPr>
              <a:t>6/16/23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728D98D-7F98-0249-A98B-E9161AAD7C15}" type="slidenum">
              <a:rPr lang="en-US"/>
              <a:pPr>
                <a:defRPr/>
              </a:pPr>
              <a:t>‹#›</a:t>
            </a:fld>
            <a:endParaRPr lang="en-US"/>
          </a:p>
        </p:txBody>
      </p:sp>
    </p:spTree>
    <p:extLst>
      <p:ext uri="{BB962C8B-B14F-4D97-AF65-F5344CB8AC3E}">
        <p14:creationId xmlns:p14="http://schemas.microsoft.com/office/powerpoint/2010/main" val="16760082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936F5A-12D1-8949-B6E5-BAA0A39B5DB9}" type="datetimeFigureOut">
              <a:rPr lang="en-US"/>
              <a:pPr>
                <a:defRPr/>
              </a:pPr>
              <a:t>6/16/23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4117674-6616-C644-9969-3EBA520BF635}" type="slidenum">
              <a:rPr lang="en-US"/>
              <a:pPr>
                <a:defRPr/>
              </a:pPr>
              <a:t>‹#›</a:t>
            </a:fld>
            <a:endParaRPr lang="en-US"/>
          </a:p>
        </p:txBody>
      </p:sp>
    </p:spTree>
    <p:extLst>
      <p:ext uri="{BB962C8B-B14F-4D97-AF65-F5344CB8AC3E}">
        <p14:creationId xmlns:p14="http://schemas.microsoft.com/office/powerpoint/2010/main" val="424173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9"/>
          <p:cNvSpPr>
            <a:spLocks noGrp="1"/>
          </p:cNvSpPr>
          <p:nvPr>
            <p:ph type="dt" sz="half" idx="10"/>
          </p:nvPr>
        </p:nvSpPr>
        <p:spPr/>
        <p:txBody>
          <a:bodyPr/>
          <a:lstStyle>
            <a:lvl1pPr>
              <a:defRPr/>
            </a:lvl1pPr>
          </a:lstStyle>
          <a:p>
            <a:pPr>
              <a:defRPr/>
            </a:pPr>
            <a:r>
              <a:rPr lang="en-US" altLang="en-US"/>
              <a:t>NEFMC 9/30/10</a:t>
            </a:r>
          </a:p>
        </p:txBody>
      </p:sp>
      <p:sp>
        <p:nvSpPr>
          <p:cNvPr id="5" name="Footer Placeholder 21"/>
          <p:cNvSpPr>
            <a:spLocks noGrp="1"/>
          </p:cNvSpPr>
          <p:nvPr>
            <p:ph type="ftr" sz="quarter" idx="11"/>
          </p:nvPr>
        </p:nvSpPr>
        <p:spPr/>
        <p:txBody>
          <a:bodyPr/>
          <a:lstStyle>
            <a:lvl1pPr>
              <a:defRPr/>
            </a:lvl1pPr>
          </a:lstStyle>
          <a:p>
            <a:pPr>
              <a:defRPr/>
            </a:pPr>
            <a:endParaRPr lang="en-US" altLang="en-US"/>
          </a:p>
        </p:txBody>
      </p:sp>
      <p:sp>
        <p:nvSpPr>
          <p:cNvPr id="6" name="Slide Number Placeholder 17"/>
          <p:cNvSpPr>
            <a:spLocks noGrp="1"/>
          </p:cNvSpPr>
          <p:nvPr>
            <p:ph type="sldNum" sz="quarter" idx="12"/>
          </p:nvPr>
        </p:nvSpPr>
        <p:spPr/>
        <p:txBody>
          <a:bodyPr/>
          <a:lstStyle>
            <a:lvl1pPr>
              <a:defRPr/>
            </a:lvl1pPr>
          </a:lstStyle>
          <a:p>
            <a:pPr>
              <a:defRPr/>
            </a:pPr>
            <a:fld id="{0F4289B7-B64E-C944-BD2B-2FDDF1FF7CB9}" type="slidenum">
              <a:rPr lang="en-US"/>
              <a:pPr>
                <a:defRPr/>
              </a:pPr>
              <a:t>‹#›</a:t>
            </a:fld>
            <a:endParaRPr lang="en-US"/>
          </a:p>
        </p:txBody>
      </p:sp>
    </p:spTree>
    <p:extLst>
      <p:ext uri="{BB962C8B-B14F-4D97-AF65-F5344CB8AC3E}">
        <p14:creationId xmlns:p14="http://schemas.microsoft.com/office/powerpoint/2010/main" val="36454005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31276BC-7E2B-5B45-BAC2-0CE28FE4B7A4}" type="datetimeFigureOut">
              <a:rPr lang="en-US"/>
              <a:pPr>
                <a:defRPr/>
              </a:pPr>
              <a:t>6/16/23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7F3173-1E2D-A74B-873D-9A64B9C873B7}" type="slidenum">
              <a:rPr lang="en-US"/>
              <a:pPr>
                <a:defRPr/>
              </a:pPr>
              <a:t>‹#›</a:t>
            </a:fld>
            <a:endParaRPr lang="en-US"/>
          </a:p>
        </p:txBody>
      </p:sp>
    </p:spTree>
    <p:extLst>
      <p:ext uri="{BB962C8B-B14F-4D97-AF65-F5344CB8AC3E}">
        <p14:creationId xmlns:p14="http://schemas.microsoft.com/office/powerpoint/2010/main" val="35501088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EED969-D555-EF4B-ADE4-A29B4C0CFDC2}" type="datetimeFigureOut">
              <a:rPr lang="en-US"/>
              <a:pPr>
                <a:defRPr/>
              </a:pPr>
              <a:t>6/16/23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054A8D-9464-7A4E-BE53-58D80230C849}" type="slidenum">
              <a:rPr lang="en-US"/>
              <a:pPr>
                <a:defRPr/>
              </a:pPr>
              <a:t>‹#›</a:t>
            </a:fld>
            <a:endParaRPr lang="en-US"/>
          </a:p>
        </p:txBody>
      </p:sp>
    </p:spTree>
    <p:extLst>
      <p:ext uri="{BB962C8B-B14F-4D97-AF65-F5344CB8AC3E}">
        <p14:creationId xmlns:p14="http://schemas.microsoft.com/office/powerpoint/2010/main" val="5198064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8F4BC24-8247-9C44-94AA-6A4659C0BCB7}" type="datetimeFigureOut">
              <a:rPr lang="en-US"/>
              <a:pPr>
                <a:defRPr/>
              </a:pPr>
              <a:t>6/16/23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225E63-4554-954D-A829-D5E75CF124E2}" type="slidenum">
              <a:rPr lang="en-US"/>
              <a:pPr>
                <a:defRPr/>
              </a:pPr>
              <a:t>‹#›</a:t>
            </a:fld>
            <a:endParaRPr lang="en-US"/>
          </a:p>
        </p:txBody>
      </p:sp>
    </p:spTree>
    <p:extLst>
      <p:ext uri="{BB962C8B-B14F-4D97-AF65-F5344CB8AC3E}">
        <p14:creationId xmlns:p14="http://schemas.microsoft.com/office/powerpoint/2010/main" val="41150709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3BE5C01-DD7E-6D46-A9EA-D3A7246E9EA6}" type="datetimeFigureOut">
              <a:rPr lang="en-US"/>
              <a:pPr>
                <a:defRPr/>
              </a:pPr>
              <a:t>6/16/23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0FF6559-652E-D342-844A-D41F1C8FE613}" type="slidenum">
              <a:rPr lang="en-US"/>
              <a:pPr>
                <a:defRPr/>
              </a:pPr>
              <a:t>‹#›</a:t>
            </a:fld>
            <a:endParaRPr lang="en-US"/>
          </a:p>
        </p:txBody>
      </p:sp>
    </p:spTree>
    <p:extLst>
      <p:ext uri="{BB962C8B-B14F-4D97-AF65-F5344CB8AC3E}">
        <p14:creationId xmlns:p14="http://schemas.microsoft.com/office/powerpoint/2010/main" val="428979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ltLang="en-US"/>
              <a:t>NEFMC 9/30/10</a:t>
            </a:r>
          </a:p>
        </p:txBody>
      </p:sp>
      <p:sp>
        <p:nvSpPr>
          <p:cNvPr id="5" name="Footer Placeholder 4"/>
          <p:cNvSpPr>
            <a:spLocks noGrp="1"/>
          </p:cNvSpPr>
          <p:nvPr>
            <p:ph type="ftr" sz="quarter" idx="11"/>
          </p:nvPr>
        </p:nvSpPr>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p:txBody>
          <a:bodyPr/>
          <a:lstStyle>
            <a:lvl1pPr>
              <a:defRPr smtClean="0"/>
            </a:lvl1pPr>
          </a:lstStyle>
          <a:p>
            <a:pPr>
              <a:defRPr/>
            </a:pPr>
            <a:fld id="{4AF10A90-ED1B-E24A-AF6E-A42F4B1F368B}" type="slidenum">
              <a:rPr lang="en-US"/>
              <a:pPr>
                <a:defRPr/>
              </a:pPr>
              <a:t>‹#›</a:t>
            </a:fld>
            <a:endParaRPr lang="en-US"/>
          </a:p>
        </p:txBody>
      </p:sp>
    </p:spTree>
    <p:extLst>
      <p:ext uri="{BB962C8B-B14F-4D97-AF65-F5344CB8AC3E}">
        <p14:creationId xmlns:p14="http://schemas.microsoft.com/office/powerpoint/2010/main" val="7952651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r>
              <a:rPr lang="en-US" altLang="en-US"/>
              <a:t>NEFMC 9/30/10</a:t>
            </a:r>
          </a:p>
        </p:txBody>
      </p:sp>
      <p:sp>
        <p:nvSpPr>
          <p:cNvPr id="6" name="Footer Placeholder 21"/>
          <p:cNvSpPr>
            <a:spLocks noGrp="1"/>
          </p:cNvSpPr>
          <p:nvPr>
            <p:ph type="ftr" sz="quarter" idx="11"/>
          </p:nvPr>
        </p:nvSpPr>
        <p:spPr/>
        <p:txBody>
          <a:bodyPr/>
          <a:lstStyle>
            <a:lvl1pPr>
              <a:defRPr/>
            </a:lvl1pPr>
          </a:lstStyle>
          <a:p>
            <a:pPr>
              <a:defRPr/>
            </a:pPr>
            <a:endParaRPr lang="en-US" altLang="en-US"/>
          </a:p>
        </p:txBody>
      </p:sp>
      <p:sp>
        <p:nvSpPr>
          <p:cNvPr id="7" name="Slide Number Placeholder 17"/>
          <p:cNvSpPr>
            <a:spLocks noGrp="1"/>
          </p:cNvSpPr>
          <p:nvPr>
            <p:ph type="sldNum" sz="quarter" idx="12"/>
          </p:nvPr>
        </p:nvSpPr>
        <p:spPr/>
        <p:txBody>
          <a:bodyPr/>
          <a:lstStyle>
            <a:lvl1pPr>
              <a:defRPr/>
            </a:lvl1pPr>
          </a:lstStyle>
          <a:p>
            <a:pPr>
              <a:defRPr/>
            </a:pPr>
            <a:fld id="{231AEDFC-CE37-184B-BC5F-291B69D0982F}" type="slidenum">
              <a:rPr lang="en-US"/>
              <a:pPr>
                <a:defRPr/>
              </a:pPr>
              <a:t>‹#›</a:t>
            </a:fld>
            <a:endParaRPr lang="en-US"/>
          </a:p>
        </p:txBody>
      </p:sp>
    </p:spTree>
    <p:extLst>
      <p:ext uri="{BB962C8B-B14F-4D97-AF65-F5344CB8AC3E}">
        <p14:creationId xmlns:p14="http://schemas.microsoft.com/office/powerpoint/2010/main" val="1622843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r>
              <a:rPr lang="en-US" altLang="en-US"/>
              <a:t>NEFMC 9/30/10</a:t>
            </a:r>
          </a:p>
        </p:txBody>
      </p:sp>
      <p:sp>
        <p:nvSpPr>
          <p:cNvPr id="8" name="Footer Placeholder 21"/>
          <p:cNvSpPr>
            <a:spLocks noGrp="1"/>
          </p:cNvSpPr>
          <p:nvPr>
            <p:ph type="ftr" sz="quarter" idx="11"/>
          </p:nvPr>
        </p:nvSpPr>
        <p:spPr/>
        <p:txBody>
          <a:bodyPr/>
          <a:lstStyle>
            <a:lvl1pPr>
              <a:defRPr/>
            </a:lvl1pPr>
          </a:lstStyle>
          <a:p>
            <a:pPr>
              <a:defRPr/>
            </a:pPr>
            <a:endParaRPr lang="en-US" altLang="en-US"/>
          </a:p>
        </p:txBody>
      </p:sp>
      <p:sp>
        <p:nvSpPr>
          <p:cNvPr id="9" name="Slide Number Placeholder 17"/>
          <p:cNvSpPr>
            <a:spLocks noGrp="1"/>
          </p:cNvSpPr>
          <p:nvPr>
            <p:ph type="sldNum" sz="quarter" idx="12"/>
          </p:nvPr>
        </p:nvSpPr>
        <p:spPr/>
        <p:txBody>
          <a:bodyPr/>
          <a:lstStyle>
            <a:lvl1pPr>
              <a:defRPr/>
            </a:lvl1pPr>
          </a:lstStyle>
          <a:p>
            <a:pPr>
              <a:defRPr/>
            </a:pPr>
            <a:fld id="{64B8641A-0607-6A46-9961-23F9F48CC70F}" type="slidenum">
              <a:rPr lang="en-US"/>
              <a:pPr>
                <a:defRPr/>
              </a:pPr>
              <a:t>‹#›</a:t>
            </a:fld>
            <a:endParaRPr lang="en-US"/>
          </a:p>
        </p:txBody>
      </p:sp>
    </p:spTree>
    <p:extLst>
      <p:ext uri="{BB962C8B-B14F-4D97-AF65-F5344CB8AC3E}">
        <p14:creationId xmlns:p14="http://schemas.microsoft.com/office/powerpoint/2010/main" val="3977840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ltLang="en-US"/>
              <a:t>NEFMC 9/30/10</a:t>
            </a:r>
          </a:p>
        </p:txBody>
      </p:sp>
      <p:sp>
        <p:nvSpPr>
          <p:cNvPr id="4" name="Footer Placeholder 21"/>
          <p:cNvSpPr>
            <a:spLocks noGrp="1"/>
          </p:cNvSpPr>
          <p:nvPr>
            <p:ph type="ftr" sz="quarter" idx="11"/>
          </p:nvPr>
        </p:nvSpPr>
        <p:spPr/>
        <p:txBody>
          <a:bodyPr/>
          <a:lstStyle>
            <a:lvl1pPr>
              <a:defRPr/>
            </a:lvl1pPr>
          </a:lstStyle>
          <a:p>
            <a:pPr>
              <a:defRPr/>
            </a:pPr>
            <a:endParaRPr lang="en-US" altLang="en-US"/>
          </a:p>
        </p:txBody>
      </p:sp>
      <p:sp>
        <p:nvSpPr>
          <p:cNvPr id="5" name="Slide Number Placeholder 17"/>
          <p:cNvSpPr>
            <a:spLocks noGrp="1"/>
          </p:cNvSpPr>
          <p:nvPr>
            <p:ph type="sldNum" sz="quarter" idx="12"/>
          </p:nvPr>
        </p:nvSpPr>
        <p:spPr/>
        <p:txBody>
          <a:bodyPr/>
          <a:lstStyle>
            <a:lvl1pPr>
              <a:defRPr/>
            </a:lvl1pPr>
          </a:lstStyle>
          <a:p>
            <a:pPr>
              <a:defRPr/>
            </a:pPr>
            <a:fld id="{DF3350CF-8281-6349-AFC5-4104056EC8C8}" type="slidenum">
              <a:rPr lang="en-US"/>
              <a:pPr>
                <a:defRPr/>
              </a:pPr>
              <a:t>‹#›</a:t>
            </a:fld>
            <a:endParaRPr lang="en-US"/>
          </a:p>
        </p:txBody>
      </p:sp>
    </p:spTree>
    <p:extLst>
      <p:ext uri="{BB962C8B-B14F-4D97-AF65-F5344CB8AC3E}">
        <p14:creationId xmlns:p14="http://schemas.microsoft.com/office/powerpoint/2010/main" val="3644840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ltLang="en-US"/>
              <a:t>NEFMC 9/30/10</a:t>
            </a:r>
          </a:p>
        </p:txBody>
      </p:sp>
      <p:sp>
        <p:nvSpPr>
          <p:cNvPr id="3" name="Footer Placeholder 21"/>
          <p:cNvSpPr>
            <a:spLocks noGrp="1"/>
          </p:cNvSpPr>
          <p:nvPr>
            <p:ph type="ftr" sz="quarter" idx="11"/>
          </p:nvPr>
        </p:nvSpPr>
        <p:spPr/>
        <p:txBody>
          <a:bodyPr/>
          <a:lstStyle>
            <a:lvl1pPr>
              <a:defRPr/>
            </a:lvl1pPr>
          </a:lstStyle>
          <a:p>
            <a:pPr>
              <a:defRPr/>
            </a:pPr>
            <a:endParaRPr lang="en-US" altLang="en-US"/>
          </a:p>
        </p:txBody>
      </p:sp>
      <p:sp>
        <p:nvSpPr>
          <p:cNvPr id="4" name="Slide Number Placeholder 17"/>
          <p:cNvSpPr>
            <a:spLocks noGrp="1"/>
          </p:cNvSpPr>
          <p:nvPr>
            <p:ph type="sldNum" sz="quarter" idx="12"/>
          </p:nvPr>
        </p:nvSpPr>
        <p:spPr/>
        <p:txBody>
          <a:bodyPr/>
          <a:lstStyle>
            <a:lvl1pPr>
              <a:defRPr/>
            </a:lvl1pPr>
          </a:lstStyle>
          <a:p>
            <a:pPr>
              <a:defRPr/>
            </a:pPr>
            <a:fld id="{48E63C91-AD3B-9F4C-9DB5-724C3B34EE41}" type="slidenum">
              <a:rPr lang="en-US"/>
              <a:pPr>
                <a:defRPr/>
              </a:pPr>
              <a:t>‹#›</a:t>
            </a:fld>
            <a:endParaRPr lang="en-US"/>
          </a:p>
        </p:txBody>
      </p:sp>
    </p:spTree>
    <p:extLst>
      <p:ext uri="{BB962C8B-B14F-4D97-AF65-F5344CB8AC3E}">
        <p14:creationId xmlns:p14="http://schemas.microsoft.com/office/powerpoint/2010/main" val="2301851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r>
              <a:rPr lang="en-US" altLang="en-US"/>
              <a:t>NEFMC 9/30/10</a:t>
            </a:r>
          </a:p>
        </p:txBody>
      </p:sp>
      <p:sp>
        <p:nvSpPr>
          <p:cNvPr id="6" name="Footer Placeholder 21"/>
          <p:cNvSpPr>
            <a:spLocks noGrp="1"/>
          </p:cNvSpPr>
          <p:nvPr>
            <p:ph type="ftr" sz="quarter" idx="11"/>
          </p:nvPr>
        </p:nvSpPr>
        <p:spPr/>
        <p:txBody>
          <a:bodyPr/>
          <a:lstStyle>
            <a:lvl1pPr>
              <a:defRPr/>
            </a:lvl1pPr>
          </a:lstStyle>
          <a:p>
            <a:pPr>
              <a:defRPr/>
            </a:pPr>
            <a:endParaRPr lang="en-US" altLang="en-US"/>
          </a:p>
        </p:txBody>
      </p:sp>
      <p:sp>
        <p:nvSpPr>
          <p:cNvPr id="7" name="Slide Number Placeholder 17"/>
          <p:cNvSpPr>
            <a:spLocks noGrp="1"/>
          </p:cNvSpPr>
          <p:nvPr>
            <p:ph type="sldNum" sz="quarter" idx="12"/>
          </p:nvPr>
        </p:nvSpPr>
        <p:spPr/>
        <p:txBody>
          <a:bodyPr/>
          <a:lstStyle>
            <a:lvl1pPr>
              <a:defRPr/>
            </a:lvl1pPr>
          </a:lstStyle>
          <a:p>
            <a:pPr>
              <a:defRPr/>
            </a:pPr>
            <a:fld id="{2DFE1605-314D-2E41-AF34-122F39FCCAC3}" type="slidenum">
              <a:rPr lang="en-US"/>
              <a:pPr>
                <a:defRPr/>
              </a:pPr>
              <a:t>‹#›</a:t>
            </a:fld>
            <a:endParaRPr lang="en-US"/>
          </a:p>
        </p:txBody>
      </p:sp>
    </p:spTree>
    <p:extLst>
      <p:ext uri="{BB962C8B-B14F-4D97-AF65-F5344CB8AC3E}">
        <p14:creationId xmlns:p14="http://schemas.microsoft.com/office/powerpoint/2010/main" val="690567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r>
              <a:rPr lang="en-US" altLang="en-US"/>
              <a:t>NEFMC 9/30/10</a:t>
            </a:r>
          </a:p>
        </p:txBody>
      </p:sp>
      <p:sp>
        <p:nvSpPr>
          <p:cNvPr id="10" name="Footer Placeholder 5"/>
          <p:cNvSpPr>
            <a:spLocks noGrp="1"/>
          </p:cNvSpPr>
          <p:nvPr>
            <p:ph type="ftr" sz="quarter" idx="11"/>
          </p:nvPr>
        </p:nvSpPr>
        <p:spPr/>
        <p:txBody>
          <a:bodyPr/>
          <a:lstStyle>
            <a:lvl1pPr>
              <a:defRPr/>
            </a:lvl1pPr>
          </a:lstStyle>
          <a:p>
            <a:pPr>
              <a:defRPr/>
            </a:pPr>
            <a:endParaRPr lang="en-US" alt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1B63132A-CFA6-564D-97B7-7BAC42497703}" type="slidenum">
              <a:rPr lang="en-US"/>
              <a:pPr>
                <a:defRPr/>
              </a:pPr>
              <a:t>‹#›</a:t>
            </a:fld>
            <a:endParaRPr lang="en-US"/>
          </a:p>
        </p:txBody>
      </p:sp>
    </p:spTree>
    <p:extLst>
      <p:ext uri="{BB962C8B-B14F-4D97-AF65-F5344CB8AC3E}">
        <p14:creationId xmlns:p14="http://schemas.microsoft.com/office/powerpoint/2010/main" val="147430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endParaRPr>
          </a:p>
        </p:txBody>
      </p:sp>
      <p:sp>
        <p:nvSpPr>
          <p:cNvPr id="19460"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9461"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r>
              <a:rPr lang="en-US" altLang="en-US"/>
              <a:t>NEFMC 9/30/10</a:t>
            </a: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390794DE-44DE-7443-A312-020B2B86B734}" type="slidenum">
              <a:rPr lang="en-US"/>
              <a:pPr>
                <a:defRPr/>
              </a:pPr>
              <a:t>‹#›</a:t>
            </a:fld>
            <a:endParaRPr lang="en-US"/>
          </a:p>
        </p:txBody>
      </p:sp>
      <p:grpSp>
        <p:nvGrpSpPr>
          <p:cNvPr id="19465"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latin typeface="Times New Roman"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prstClr val="black"/>
                </a:solidFill>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807" r:id="rId1"/>
    <p:sldLayoutId id="2147483788" r:id="rId2"/>
    <p:sldLayoutId id="2147483808" r:id="rId3"/>
    <p:sldLayoutId id="2147483789" r:id="rId4"/>
    <p:sldLayoutId id="2147483790" r:id="rId5"/>
    <p:sldLayoutId id="2147483791" r:id="rId6"/>
    <p:sldLayoutId id="2147483792" r:id="rId7"/>
    <p:sldLayoutId id="2147483793" r:id="rId8"/>
    <p:sldLayoutId id="2147483809" r:id="rId9"/>
    <p:sldLayoutId id="2147483794" r:id="rId10"/>
    <p:sldLayoutId id="2147483795" r:id="rId11"/>
    <p:sldLayoutId id="2147483810" r:id="rId12"/>
  </p:sldLayoutIdLst>
  <p:hf hdr="0" ftr="0"/>
  <p:txStyles>
    <p:titleStyle>
      <a:lvl1pPr algn="l" rtl="0" eaLnBrk="1" fontAlgn="base" hangingPunct="1">
        <a:spcBef>
          <a:spcPct val="0"/>
        </a:spcBef>
        <a:spcAft>
          <a:spcPct val="0"/>
        </a:spcAft>
        <a:defRPr sz="5000" kern="1200">
          <a:solidFill>
            <a:schemeClr val="tx2"/>
          </a:solidFill>
          <a:latin typeface="+mj-lt"/>
          <a:ea typeface="ＭＳ Ｐゴシック" charset="0"/>
          <a:cs typeface="ＭＳ Ｐゴシック" charset="0"/>
        </a:defRPr>
      </a:lvl1pPr>
      <a:lvl2pPr algn="l" rtl="0" eaLnBrk="1" fontAlgn="base" hangingPunct="1">
        <a:spcBef>
          <a:spcPct val="0"/>
        </a:spcBef>
        <a:spcAft>
          <a:spcPct val="0"/>
        </a:spcAft>
        <a:defRPr sz="5000">
          <a:solidFill>
            <a:schemeClr val="tx2"/>
          </a:solidFill>
          <a:latin typeface="Calibri" pitchFamily="34" charset="0"/>
          <a:ea typeface="ＭＳ Ｐゴシック" charset="0"/>
          <a:cs typeface="ＭＳ Ｐゴシック" charset="0"/>
        </a:defRPr>
      </a:lvl2pPr>
      <a:lvl3pPr algn="l" rtl="0" eaLnBrk="1" fontAlgn="base" hangingPunct="1">
        <a:spcBef>
          <a:spcPct val="0"/>
        </a:spcBef>
        <a:spcAft>
          <a:spcPct val="0"/>
        </a:spcAft>
        <a:defRPr sz="5000">
          <a:solidFill>
            <a:schemeClr val="tx2"/>
          </a:solidFill>
          <a:latin typeface="Calibri" pitchFamily="34" charset="0"/>
          <a:ea typeface="ＭＳ Ｐゴシック" charset="0"/>
          <a:cs typeface="ＭＳ Ｐゴシック" charset="0"/>
        </a:defRPr>
      </a:lvl3pPr>
      <a:lvl4pPr algn="l" rtl="0" eaLnBrk="1" fontAlgn="base" hangingPunct="1">
        <a:spcBef>
          <a:spcPct val="0"/>
        </a:spcBef>
        <a:spcAft>
          <a:spcPct val="0"/>
        </a:spcAft>
        <a:defRPr sz="5000">
          <a:solidFill>
            <a:schemeClr val="tx2"/>
          </a:solidFill>
          <a:latin typeface="Calibri" pitchFamily="34" charset="0"/>
          <a:ea typeface="ＭＳ Ｐゴシック" charset="0"/>
          <a:cs typeface="ＭＳ Ｐゴシック" charset="0"/>
        </a:defRPr>
      </a:lvl4pPr>
      <a:lvl5pPr algn="l" rtl="0" eaLnBrk="1" fontAlgn="base" hangingPunct="1">
        <a:spcBef>
          <a:spcPct val="0"/>
        </a:spcBef>
        <a:spcAft>
          <a:spcPct val="0"/>
        </a:spcAft>
        <a:defRPr sz="5000">
          <a:solidFill>
            <a:schemeClr val="tx2"/>
          </a:solidFill>
          <a:latin typeface="Calibri" pitchFamily="34" charset="0"/>
          <a:ea typeface="ＭＳ Ｐゴシック" charset="0"/>
          <a:cs typeface="ＭＳ Ｐゴシック"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charset="0"/>
        <a:buChar char=""/>
        <a:defRPr sz="2600" kern="1200">
          <a:solidFill>
            <a:schemeClr val="tx1"/>
          </a:solidFill>
          <a:latin typeface="+mn-lt"/>
          <a:ea typeface="ＭＳ Ｐゴシック" charset="0"/>
          <a:cs typeface="ＭＳ Ｐゴシック" charset="0"/>
        </a:defRPr>
      </a:lvl1pPr>
      <a:lvl2pPr marL="639763" indent="-246063" algn="l" rtl="0" eaLnBrk="1" fontAlgn="base" hangingPunct="1">
        <a:spcBef>
          <a:spcPct val="20000"/>
        </a:spcBef>
        <a:spcAft>
          <a:spcPct val="0"/>
        </a:spcAft>
        <a:buClr>
          <a:schemeClr val="accent1"/>
        </a:buClr>
        <a:buSzPct val="85000"/>
        <a:buFont typeface="Wingdings 2" charset="0"/>
        <a:buChar char=""/>
        <a:defRPr sz="2400" kern="1200">
          <a:solidFill>
            <a:schemeClr val="tx1"/>
          </a:solidFill>
          <a:latin typeface="+mn-lt"/>
          <a:ea typeface="ＭＳ Ｐゴシック" charset="0"/>
          <a:cs typeface="+mn-cs"/>
        </a:defRPr>
      </a:lvl2pPr>
      <a:lvl3pPr marL="914400" indent="-246063" algn="l" rtl="0" eaLnBrk="1" fontAlgn="base" hangingPunct="1">
        <a:spcBef>
          <a:spcPct val="20000"/>
        </a:spcBef>
        <a:spcAft>
          <a:spcPct val="0"/>
        </a:spcAft>
        <a:buClr>
          <a:schemeClr val="accent2"/>
        </a:buClr>
        <a:buSzPct val="70000"/>
        <a:buFont typeface="Wingdings 2" charset="0"/>
        <a:buChar char=""/>
        <a:defRPr sz="2100" kern="1200">
          <a:solidFill>
            <a:schemeClr val="tx1"/>
          </a:solidFill>
          <a:latin typeface="+mn-lt"/>
          <a:ea typeface="ＭＳ Ｐゴシック" charset="0"/>
          <a:cs typeface="+mn-cs"/>
        </a:defRPr>
      </a:lvl3pPr>
      <a:lvl4pPr marL="1187450" indent="-209550" algn="l" rtl="0" eaLnBrk="1" fontAlgn="base" hangingPunct="1">
        <a:spcBef>
          <a:spcPct val="20000"/>
        </a:spcBef>
        <a:spcAft>
          <a:spcPct val="0"/>
        </a:spcAft>
        <a:buClr>
          <a:srgbClr val="0BD0D9"/>
        </a:buClr>
        <a:buSzPct val="65000"/>
        <a:buFont typeface="Wingdings 2" charset="0"/>
        <a:buChar char=""/>
        <a:defRPr sz="2000" kern="1200">
          <a:solidFill>
            <a:schemeClr val="tx1"/>
          </a:solidFill>
          <a:latin typeface="+mn-lt"/>
          <a:ea typeface="ＭＳ Ｐゴシック" charset="0"/>
          <a:cs typeface="+mn-cs"/>
        </a:defRPr>
      </a:lvl4pPr>
      <a:lvl5pPr marL="1462088" indent="-209550" algn="l" rtl="0" eaLnBrk="1" fontAlgn="base" hangingPunct="1">
        <a:spcBef>
          <a:spcPct val="20000"/>
        </a:spcBef>
        <a:spcAft>
          <a:spcPct val="0"/>
        </a:spcAft>
        <a:buClr>
          <a:srgbClr val="10CF9B"/>
        </a:buClr>
        <a:buSzPct val="65000"/>
        <a:buFont typeface="Wingdings 2" charset="0"/>
        <a:buChar char=""/>
        <a:defRPr sz="2000" kern="1200">
          <a:solidFill>
            <a:schemeClr val="tx1"/>
          </a:solidFill>
          <a:latin typeface="+mn-lt"/>
          <a:ea typeface="ＭＳ Ｐゴシック" charset="0"/>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48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3A7DD4FC-C601-C84E-8498-BD4CA3B6A26D}" type="datetimeFigureOut">
              <a:rPr lang="en-US"/>
              <a:pPr>
                <a:defRPr/>
              </a:pPr>
              <a:t>6/16/23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28B51F53-1CE2-AF47-8D26-0518261E07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Lst>
  <p:txStyles>
    <p:titleStyle>
      <a:lvl1pPr algn="ctr" rtl="0" fontAlgn="base">
        <a:spcBef>
          <a:spcPct val="0"/>
        </a:spcBef>
        <a:spcAft>
          <a:spcPct val="0"/>
        </a:spcAft>
        <a:defRPr sz="4400" kern="1200">
          <a:solidFill>
            <a:schemeClr val="tx1"/>
          </a:solidFill>
          <a:latin typeface="+mj-lt"/>
          <a:ea typeface="ＭＳ Ｐゴシック" charset="0"/>
          <a:cs typeface="ＭＳ Ｐゴシック" charset="0"/>
        </a:defRPr>
      </a:lvl1pPr>
      <a:lvl2pPr algn="ctr" rtl="0" fontAlgn="base">
        <a:spcBef>
          <a:spcPct val="0"/>
        </a:spcBef>
        <a:spcAft>
          <a:spcPct val="0"/>
        </a:spcAft>
        <a:defRPr sz="4400">
          <a:solidFill>
            <a:schemeClr val="tx1"/>
          </a:solidFill>
          <a:latin typeface="Calibri" charset="0"/>
          <a:ea typeface="ＭＳ Ｐゴシック" charset="0"/>
          <a:cs typeface="ＭＳ Ｐゴシック" charset="0"/>
        </a:defRPr>
      </a:lvl2pPr>
      <a:lvl3pPr algn="ctr" rtl="0" fontAlgn="base">
        <a:spcBef>
          <a:spcPct val="0"/>
        </a:spcBef>
        <a:spcAft>
          <a:spcPct val="0"/>
        </a:spcAft>
        <a:defRPr sz="4400">
          <a:solidFill>
            <a:schemeClr val="tx1"/>
          </a:solidFill>
          <a:latin typeface="Calibri" charset="0"/>
          <a:ea typeface="ＭＳ Ｐゴシック" charset="0"/>
          <a:cs typeface="ＭＳ Ｐゴシック" charset="0"/>
        </a:defRPr>
      </a:lvl3pPr>
      <a:lvl4pPr algn="ctr" rtl="0" fontAlgn="base">
        <a:spcBef>
          <a:spcPct val="0"/>
        </a:spcBef>
        <a:spcAft>
          <a:spcPct val="0"/>
        </a:spcAft>
        <a:defRPr sz="4400">
          <a:solidFill>
            <a:schemeClr val="tx1"/>
          </a:solidFill>
          <a:latin typeface="Calibri" charset="0"/>
          <a:ea typeface="ＭＳ Ｐゴシック" charset="0"/>
          <a:cs typeface="ＭＳ Ｐゴシック" charset="0"/>
        </a:defRPr>
      </a:lvl4pPr>
      <a:lvl5pPr algn="ctr" rtl="0" fontAlgn="base">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2212605-6185-2E91-72FC-080BE3E56775}"/>
              </a:ext>
            </a:extLst>
          </p:cNvPr>
          <p:cNvSpPr>
            <a:spLocks noGrp="1"/>
          </p:cNvSpPr>
          <p:nvPr>
            <p:ph type="title"/>
          </p:nvPr>
        </p:nvSpPr>
        <p:spPr/>
        <p:txBody>
          <a:bodyPr/>
          <a:lstStyle/>
          <a:p>
            <a:r>
              <a:rPr lang="en-US" dirty="0" err="1"/>
              <a:t>ShAC</a:t>
            </a:r>
            <a:r>
              <a:rPr lang="en-US" dirty="0"/>
              <a:t> Priorities – 2023/2024</a:t>
            </a:r>
          </a:p>
        </p:txBody>
      </p:sp>
      <p:sp>
        <p:nvSpPr>
          <p:cNvPr id="7" name="Content Placeholder 6">
            <a:extLst>
              <a:ext uri="{FF2B5EF4-FFF2-40B4-BE49-F238E27FC236}">
                <a16:creationId xmlns:a16="http://schemas.microsoft.com/office/drawing/2014/main" id="{A30DA6A3-E108-EC71-AC40-C038FBB570CA}"/>
              </a:ext>
            </a:extLst>
          </p:cNvPr>
          <p:cNvSpPr>
            <a:spLocks noGrp="1"/>
          </p:cNvSpPr>
          <p:nvPr>
            <p:ph idx="1"/>
          </p:nvPr>
        </p:nvSpPr>
        <p:spPr>
          <a:xfrm>
            <a:off x="457200" y="1966913"/>
            <a:ext cx="8229600" cy="4389437"/>
          </a:xfrm>
        </p:spPr>
        <p:txBody>
          <a:bodyPr/>
          <a:lstStyle/>
          <a:p>
            <a:r>
              <a:rPr lang="en-US" sz="3200" dirty="0"/>
              <a:t>18 options</a:t>
            </a:r>
          </a:p>
          <a:p>
            <a:r>
              <a:rPr lang="en-US" sz="3200" dirty="0"/>
              <a:t>Address 2-5 (?) at a time</a:t>
            </a:r>
          </a:p>
          <a:p>
            <a:r>
              <a:rPr lang="en-US" sz="3200" dirty="0"/>
              <a:t>Some may require forming committees</a:t>
            </a:r>
          </a:p>
          <a:p>
            <a:pPr lvl="1"/>
            <a:r>
              <a:rPr lang="en-US" sz="3000" dirty="0"/>
              <a:t>Each committee needs a purpose and chair/co-chairs, </a:t>
            </a:r>
          </a:p>
          <a:p>
            <a:pPr lvl="1"/>
            <a:r>
              <a:rPr lang="en-US" sz="3000" dirty="0"/>
              <a:t>Committees can have non-</a:t>
            </a:r>
            <a:r>
              <a:rPr lang="en-US" sz="3000" dirty="0" err="1"/>
              <a:t>ShAC</a:t>
            </a:r>
            <a:r>
              <a:rPr lang="en-US" sz="3000" dirty="0"/>
              <a:t> members</a:t>
            </a:r>
          </a:p>
          <a:p>
            <a:r>
              <a:rPr lang="en-US" sz="3200" dirty="0"/>
              <a:t>Today – identify how to address the top 3-5 (?) recommendations</a:t>
            </a:r>
          </a:p>
          <a:p>
            <a:endParaRPr lang="en-US" dirty="0"/>
          </a:p>
        </p:txBody>
      </p:sp>
      <p:sp>
        <p:nvSpPr>
          <p:cNvPr id="5" name="Slide Number Placeholder 4">
            <a:extLst>
              <a:ext uri="{FF2B5EF4-FFF2-40B4-BE49-F238E27FC236}">
                <a16:creationId xmlns:a16="http://schemas.microsoft.com/office/drawing/2014/main" id="{81011A4D-02AB-7742-E50E-2155D64339A6}"/>
              </a:ext>
            </a:extLst>
          </p:cNvPr>
          <p:cNvSpPr>
            <a:spLocks noGrp="1"/>
          </p:cNvSpPr>
          <p:nvPr>
            <p:ph type="sldNum" sz="quarter" idx="12"/>
          </p:nvPr>
        </p:nvSpPr>
        <p:spPr/>
        <p:txBody>
          <a:bodyPr/>
          <a:lstStyle/>
          <a:p>
            <a:pPr>
              <a:defRPr/>
            </a:pPr>
            <a:fld id="{CFC2EEA7-4E24-7944-912B-8E9E73678D7B}" type="slidenum">
              <a:rPr lang="en-US" smtClean="0"/>
              <a:pPr>
                <a:defRPr/>
              </a:pPr>
              <a:t>1</a:t>
            </a:fld>
            <a:endParaRPr lang="en-US"/>
          </a:p>
        </p:txBody>
      </p:sp>
    </p:spTree>
    <p:extLst>
      <p:ext uri="{BB962C8B-B14F-4D97-AF65-F5344CB8AC3E}">
        <p14:creationId xmlns:p14="http://schemas.microsoft.com/office/powerpoint/2010/main" val="3178300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69144-D222-B345-11E3-1AB35DDF3CDF}"/>
              </a:ext>
            </a:extLst>
          </p:cNvPr>
          <p:cNvSpPr>
            <a:spLocks noGrp="1"/>
          </p:cNvSpPr>
          <p:nvPr>
            <p:ph type="title"/>
          </p:nvPr>
        </p:nvSpPr>
        <p:spPr>
          <a:xfrm>
            <a:off x="457200" y="533400"/>
            <a:ext cx="8229600" cy="1314450"/>
          </a:xfrm>
        </p:spPr>
        <p:txBody>
          <a:bodyPr/>
          <a:lstStyle/>
          <a:p>
            <a:r>
              <a:rPr lang="en-US" dirty="0" err="1"/>
              <a:t>ShAC</a:t>
            </a:r>
            <a:r>
              <a:rPr lang="en-US" dirty="0"/>
              <a:t> Outreach - Municipalities</a:t>
            </a:r>
          </a:p>
        </p:txBody>
      </p:sp>
      <p:sp>
        <p:nvSpPr>
          <p:cNvPr id="3" name="Content Placeholder 2">
            <a:extLst>
              <a:ext uri="{FF2B5EF4-FFF2-40B4-BE49-F238E27FC236}">
                <a16:creationId xmlns:a16="http://schemas.microsoft.com/office/drawing/2014/main" id="{C87F023F-407B-9388-C92B-5E5E7BEE7928}"/>
              </a:ext>
            </a:extLst>
          </p:cNvPr>
          <p:cNvSpPr>
            <a:spLocks noGrp="1"/>
          </p:cNvSpPr>
          <p:nvPr>
            <p:ph idx="1"/>
          </p:nvPr>
        </p:nvSpPr>
        <p:spPr/>
        <p:txBody>
          <a:bodyPr/>
          <a:lstStyle/>
          <a:p>
            <a:pPr marL="342900" marR="0" lvl="0" indent="-342900" rtl="0">
              <a:spcBef>
                <a:spcPts val="0"/>
              </a:spcBef>
              <a:spcAft>
                <a:spcPts val="0"/>
              </a:spcAft>
              <a:buFont typeface="+mj-lt"/>
              <a:buAutoNum type="arabicPeriod"/>
            </a:pPr>
            <a:r>
              <a:rPr lang="en-US" sz="2800" kern="100" dirty="0">
                <a:effectLst/>
                <a:latin typeface="Calibri" panose="020F0502020204030204" pitchFamily="34" charset="0"/>
                <a:ea typeface="DengXian" panose="02010600030101010101" pitchFamily="2" charset="-122"/>
                <a:cs typeface="Arial" panose="020B0604020202020204" pitchFamily="34" charset="0"/>
              </a:rPr>
              <a:t>DMR Marine Resource Scientists sharing information</a:t>
            </a:r>
          </a:p>
          <a:p>
            <a:pPr marL="823913" lvl="1" indent="-457200">
              <a:spcBef>
                <a:spcPts val="0"/>
              </a:spcBef>
              <a:spcAft>
                <a:spcPts val="0"/>
              </a:spcAft>
            </a:pPr>
            <a:r>
              <a:rPr lang="en-US" sz="2600" kern="100" dirty="0">
                <a:latin typeface="Calibri" panose="020F0502020204030204" pitchFamily="34" charset="0"/>
                <a:ea typeface="DengXian" panose="02010600030101010101" pitchFamily="2" charset="-122"/>
                <a:cs typeface="Arial" panose="020B0604020202020204" pitchFamily="34" charset="0"/>
              </a:rPr>
              <a:t>Committee meetings, regional meetings</a:t>
            </a:r>
            <a:endParaRPr lang="en-US" sz="2600" kern="100" dirty="0">
              <a:effectLst/>
              <a:latin typeface="Calibri" panose="020F0502020204030204" pitchFamily="34" charset="0"/>
              <a:ea typeface="DengXian" panose="02010600030101010101" pitchFamily="2" charset="-122"/>
              <a:cs typeface="Arial" panose="020B0604020202020204" pitchFamily="34" charset="0"/>
            </a:endParaRPr>
          </a:p>
          <a:p>
            <a:pPr marL="342900" marR="0" lvl="0" indent="-342900">
              <a:spcBef>
                <a:spcPts val="0"/>
              </a:spcBef>
              <a:spcAft>
                <a:spcPts val="0"/>
              </a:spcAft>
              <a:buFont typeface="+mj-lt"/>
              <a:buAutoNum type="arabicPeriod"/>
            </a:pPr>
            <a:r>
              <a:rPr lang="en-US" sz="2800" kern="100" dirty="0">
                <a:effectLst/>
                <a:latin typeface="Calibri" panose="020F0502020204030204" pitchFamily="34" charset="0"/>
                <a:ea typeface="DengXian" panose="02010600030101010101" pitchFamily="2" charset="-122"/>
                <a:cs typeface="Arial" panose="020B0604020202020204" pitchFamily="34" charset="0"/>
              </a:rPr>
              <a:t>DMR can hold a training for municipal programs </a:t>
            </a:r>
          </a:p>
          <a:p>
            <a:pPr marL="823913" lvl="1" indent="-457200">
              <a:spcBef>
                <a:spcPts val="0"/>
              </a:spcBef>
              <a:spcAft>
                <a:spcPts val="0"/>
              </a:spcAft>
            </a:pPr>
            <a:r>
              <a:rPr lang="en-US" sz="2600" kern="100" dirty="0">
                <a:latin typeface="Calibri" panose="020F0502020204030204" pitchFamily="34" charset="0"/>
                <a:ea typeface="DengXian" panose="02010600030101010101" pitchFamily="2" charset="-122"/>
                <a:cs typeface="Arial" panose="020B0604020202020204" pitchFamily="34" charset="0"/>
              </a:rPr>
              <a:t>Online, in-person, or hybrid</a:t>
            </a:r>
            <a:endParaRPr lang="en-US" sz="2600" kern="100" dirty="0">
              <a:effectLst/>
              <a:latin typeface="Calibri" panose="020F0502020204030204" pitchFamily="34" charset="0"/>
              <a:ea typeface="DengXian" panose="02010600030101010101" pitchFamily="2" charset="-122"/>
              <a:cs typeface="Arial" panose="020B0604020202020204" pitchFamily="34" charset="0"/>
            </a:endParaRPr>
          </a:p>
          <a:p>
            <a:pPr marL="342900" marR="0" lvl="0" indent="-342900">
              <a:spcBef>
                <a:spcPts val="0"/>
              </a:spcBef>
              <a:spcAft>
                <a:spcPts val="0"/>
              </a:spcAft>
              <a:buFont typeface="+mj-lt"/>
              <a:buAutoNum type="arabicPeriod"/>
            </a:pPr>
            <a:r>
              <a:rPr lang="en-US" sz="2800" kern="100" dirty="0">
                <a:effectLst/>
                <a:latin typeface="Calibri" panose="020F0502020204030204" pitchFamily="34" charset="0"/>
                <a:ea typeface="DengXian" panose="02010600030101010101" pitchFamily="2" charset="-122"/>
                <a:cs typeface="Arial" panose="020B0604020202020204" pitchFamily="34" charset="0"/>
              </a:rPr>
              <a:t>Presenting at other regional and statewide conferences</a:t>
            </a:r>
          </a:p>
          <a:p>
            <a:pPr marL="823913" lvl="1" indent="-457200">
              <a:spcBef>
                <a:spcPts val="0"/>
              </a:spcBef>
              <a:spcAft>
                <a:spcPts val="0"/>
              </a:spcAft>
            </a:pPr>
            <a:r>
              <a:rPr lang="en-US" sz="2600" kern="100" dirty="0">
                <a:latin typeface="Calibri" panose="020F0502020204030204" pitchFamily="34" charset="0"/>
                <a:ea typeface="DengXian" panose="02010600030101010101" pitchFamily="2" charset="-122"/>
                <a:cs typeface="Arial" panose="020B0604020202020204" pitchFamily="34" charset="0"/>
              </a:rPr>
              <a:t>Fishermen’s Forum, Warden training, etc.</a:t>
            </a:r>
            <a:r>
              <a:rPr lang="en-US" sz="2600" kern="100" dirty="0">
                <a:effectLst/>
                <a:latin typeface="Calibri" panose="020F0502020204030204" pitchFamily="34" charset="0"/>
                <a:ea typeface="DengXian" panose="02010600030101010101" pitchFamily="2" charset="-122"/>
                <a:cs typeface="Arial" panose="020B0604020202020204" pitchFamily="34" charset="0"/>
              </a:rPr>
              <a:t>  </a:t>
            </a:r>
          </a:p>
          <a:p>
            <a:pPr marL="342900" marR="0" lvl="0" indent="-342900">
              <a:spcBef>
                <a:spcPts val="0"/>
              </a:spcBef>
              <a:spcAft>
                <a:spcPts val="0"/>
              </a:spcAft>
              <a:buFont typeface="+mj-lt"/>
              <a:buAutoNum type="arabicPeriod"/>
            </a:pPr>
            <a:r>
              <a:rPr lang="en-US" sz="2800" kern="100" dirty="0">
                <a:effectLst/>
                <a:latin typeface="Calibri" panose="020F0502020204030204" pitchFamily="34" charset="0"/>
                <a:ea typeface="DengXian" panose="02010600030101010101" pitchFamily="2" charset="-122"/>
                <a:cs typeface="Arial" panose="020B0604020202020204" pitchFamily="34" charset="0"/>
              </a:rPr>
              <a:t>The </a:t>
            </a:r>
            <a:r>
              <a:rPr lang="en-US" sz="2800" kern="100" dirty="0" err="1">
                <a:effectLst/>
                <a:latin typeface="Calibri" panose="020F0502020204030204" pitchFamily="34" charset="0"/>
                <a:ea typeface="DengXian" panose="02010600030101010101" pitchFamily="2" charset="-122"/>
                <a:cs typeface="Arial" panose="020B0604020202020204" pitchFamily="34" charset="0"/>
              </a:rPr>
              <a:t>ShAC</a:t>
            </a:r>
            <a:r>
              <a:rPr lang="en-US" sz="2800" kern="100" dirty="0">
                <a:effectLst/>
                <a:latin typeface="Calibri" panose="020F0502020204030204" pitchFamily="34" charset="0"/>
                <a:ea typeface="DengXian" panose="02010600030101010101" pitchFamily="2" charset="-122"/>
                <a:cs typeface="Arial" panose="020B0604020202020204" pitchFamily="34" charset="0"/>
              </a:rPr>
              <a:t> and DMR can develop a letter or brochure</a:t>
            </a:r>
          </a:p>
          <a:p>
            <a:pPr marL="823913" lvl="1" indent="-457200">
              <a:spcBef>
                <a:spcPts val="0"/>
              </a:spcBef>
              <a:spcAft>
                <a:spcPts val="0"/>
              </a:spcAft>
            </a:pPr>
            <a:r>
              <a:rPr lang="en-US" sz="2600" kern="100" dirty="0">
                <a:latin typeface="Calibri" panose="020F0502020204030204" pitchFamily="34" charset="0"/>
                <a:ea typeface="DengXian" panose="02010600030101010101" pitchFamily="2" charset="-122"/>
                <a:cs typeface="Arial" panose="020B0604020202020204" pitchFamily="34" charset="0"/>
              </a:rPr>
              <a:t>Distribute online, email, and/or in person</a:t>
            </a:r>
            <a:endParaRPr lang="en-US" sz="2600" kern="100" dirty="0">
              <a:effectLst/>
              <a:latin typeface="Calibri" panose="020F0502020204030204" pitchFamily="34" charset="0"/>
              <a:ea typeface="DengXian" panose="02010600030101010101" pitchFamily="2" charset="-122"/>
              <a:cs typeface="Arial" panose="020B0604020202020204" pitchFamily="34" charset="0"/>
            </a:endParaRPr>
          </a:p>
          <a:p>
            <a:endParaRPr lang="en-US" dirty="0"/>
          </a:p>
        </p:txBody>
      </p:sp>
      <p:sp>
        <p:nvSpPr>
          <p:cNvPr id="5" name="Slide Number Placeholder 4">
            <a:extLst>
              <a:ext uri="{FF2B5EF4-FFF2-40B4-BE49-F238E27FC236}">
                <a16:creationId xmlns:a16="http://schemas.microsoft.com/office/drawing/2014/main" id="{A7D6A0FC-2C57-037D-5988-83D96693BDEF}"/>
              </a:ext>
            </a:extLst>
          </p:cNvPr>
          <p:cNvSpPr>
            <a:spLocks noGrp="1"/>
          </p:cNvSpPr>
          <p:nvPr>
            <p:ph type="sldNum" sz="quarter" idx="12"/>
          </p:nvPr>
        </p:nvSpPr>
        <p:spPr/>
        <p:txBody>
          <a:bodyPr/>
          <a:lstStyle/>
          <a:p>
            <a:pPr>
              <a:defRPr/>
            </a:pPr>
            <a:fld id="{0F4289B7-B64E-C944-BD2B-2FDDF1FF7CB9}" type="slidenum">
              <a:rPr lang="en-US" smtClean="0"/>
              <a:pPr>
                <a:defRPr/>
              </a:pPr>
              <a:t>2</a:t>
            </a:fld>
            <a:endParaRPr lang="en-US"/>
          </a:p>
        </p:txBody>
      </p:sp>
    </p:spTree>
    <p:extLst>
      <p:ext uri="{BB962C8B-B14F-4D97-AF65-F5344CB8AC3E}">
        <p14:creationId xmlns:p14="http://schemas.microsoft.com/office/powerpoint/2010/main" val="16879463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Default Theme</Template>
  <TotalTime>14</TotalTime>
  <Words>264</Words>
  <Application>Microsoft Macintosh PowerPoint</Application>
  <PresentationFormat>On-screen Show (4:3)</PresentationFormat>
  <Paragraphs>24</Paragraphs>
  <Slides>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Arial</vt:lpstr>
      <vt:lpstr>Calibri</vt:lpstr>
      <vt:lpstr>Constantia</vt:lpstr>
      <vt:lpstr>Times New Roman</vt:lpstr>
      <vt:lpstr>Verdana</vt:lpstr>
      <vt:lpstr>Wingdings 2</vt:lpstr>
      <vt:lpstr>Default Theme</vt:lpstr>
      <vt:lpstr>Office Theme</vt:lpstr>
      <vt:lpstr>ShAC Priorities – 2023/2024</vt:lpstr>
      <vt:lpstr>ShAC Outreach - Municipalities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ShAC Priorities – 2023/2024</dc:title>
  <dc:creator>Jessica G Joyce</dc:creator>
  <cp:lastModifiedBy>Jessica G Joyce</cp:lastModifiedBy>
  <cp:revision>1</cp:revision>
  <dcterms:created xsi:type="dcterms:W3CDTF">2023-06-16T18:31:44Z</dcterms:created>
  <dcterms:modified xsi:type="dcterms:W3CDTF">2023-06-16T18:46:26Z</dcterms:modified>
</cp:coreProperties>
</file>