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63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A2DD30-3283-474A-919B-B949AC7AB6BD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C607DDA3-9A06-4415-8531-1BA0198CFA4A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June 10 – 28 Operational Plan Development</a:t>
          </a:r>
          <a:endParaRPr lang="en-US" b="1" dirty="0">
            <a:latin typeface="Cambria" pitchFamily="18" charset="0"/>
          </a:endParaRPr>
        </a:p>
      </dgm:t>
    </dgm:pt>
    <dgm:pt modelId="{E468C84C-7C9F-4A6E-BD05-B5CA24737520}" type="parTrans" cxnId="{297F66BB-A592-43FC-B66F-202B7B111E48}">
      <dgm:prSet/>
      <dgm:spPr/>
      <dgm:t>
        <a:bodyPr/>
        <a:lstStyle/>
        <a:p>
          <a:endParaRPr lang="en-US"/>
        </a:p>
      </dgm:t>
    </dgm:pt>
    <dgm:pt modelId="{D1FB5AB5-F14E-47BA-A852-EBF144644D1B}" type="sibTrans" cxnId="{297F66BB-A592-43FC-B66F-202B7B111E48}">
      <dgm:prSet/>
      <dgm:spPr/>
      <dgm:t>
        <a:bodyPr/>
        <a:lstStyle/>
        <a:p>
          <a:endParaRPr lang="en-US"/>
        </a:p>
      </dgm:t>
    </dgm:pt>
    <dgm:pt modelId="{8C3986B2-2A60-4E29-914B-CD5A36B6B80F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June 28:  Deadline for Content Submission</a:t>
          </a:r>
          <a:endParaRPr lang="en-US" b="1" dirty="0">
            <a:latin typeface="Cambria" pitchFamily="18" charset="0"/>
          </a:endParaRPr>
        </a:p>
      </dgm:t>
    </dgm:pt>
    <dgm:pt modelId="{2816D852-7B70-4D5A-8702-A78AC011CA76}" type="parTrans" cxnId="{ABFD5FD6-D0A6-4101-A801-7206C949237B}">
      <dgm:prSet/>
      <dgm:spPr/>
      <dgm:t>
        <a:bodyPr/>
        <a:lstStyle/>
        <a:p>
          <a:endParaRPr lang="en-US"/>
        </a:p>
      </dgm:t>
    </dgm:pt>
    <dgm:pt modelId="{EEEDA9D2-E073-4148-9B95-50C52032776F}" type="sibTrans" cxnId="{ABFD5FD6-D0A6-4101-A801-7206C949237B}">
      <dgm:prSet/>
      <dgm:spPr/>
      <dgm:t>
        <a:bodyPr/>
        <a:lstStyle/>
        <a:p>
          <a:endParaRPr lang="en-US"/>
        </a:p>
      </dgm:t>
    </dgm:pt>
    <dgm:pt modelId="{0D1C1B4A-0A4D-4CF2-8CB7-ECDB34764E8D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July 10: Steering Committee Begins Review and submits requests for more information</a:t>
          </a:r>
          <a:endParaRPr lang="en-US" b="1" dirty="0">
            <a:latin typeface="Cambria" pitchFamily="18" charset="0"/>
          </a:endParaRPr>
        </a:p>
      </dgm:t>
    </dgm:pt>
    <dgm:pt modelId="{C7ACFF83-C84A-42C1-9017-8B5681EDA7F4}" type="parTrans" cxnId="{19742AEA-6656-4500-AF31-791F2CDFA53B}">
      <dgm:prSet/>
      <dgm:spPr/>
      <dgm:t>
        <a:bodyPr/>
        <a:lstStyle/>
        <a:p>
          <a:endParaRPr lang="en-US"/>
        </a:p>
      </dgm:t>
    </dgm:pt>
    <dgm:pt modelId="{6178F166-53D2-45A5-BBEB-6EC98D964A6B}" type="sibTrans" cxnId="{19742AEA-6656-4500-AF31-791F2CDFA53B}">
      <dgm:prSet/>
      <dgm:spPr/>
      <dgm:t>
        <a:bodyPr/>
        <a:lstStyle/>
        <a:p>
          <a:endParaRPr lang="en-US"/>
        </a:p>
      </dgm:t>
    </dgm:pt>
    <dgm:pt modelId="{5ABF5168-C50D-4E87-A42B-E0D9D2854641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July 27:</a:t>
          </a:r>
        </a:p>
        <a:p>
          <a:r>
            <a:rPr lang="en-US" b="1" dirty="0" smtClean="0">
              <a:latin typeface="Cambria" pitchFamily="18" charset="0"/>
            </a:rPr>
            <a:t>Steering Committee Approval for Submission</a:t>
          </a:r>
          <a:endParaRPr lang="en-US" b="1" dirty="0">
            <a:latin typeface="Cambria" pitchFamily="18" charset="0"/>
          </a:endParaRPr>
        </a:p>
      </dgm:t>
    </dgm:pt>
    <dgm:pt modelId="{3D1A9AA0-C417-4B7D-97C5-42017BB4FAB3}" type="parTrans" cxnId="{B664242F-F82B-4CF4-B2F9-6676F3522FBE}">
      <dgm:prSet/>
      <dgm:spPr/>
      <dgm:t>
        <a:bodyPr/>
        <a:lstStyle/>
        <a:p>
          <a:endParaRPr lang="en-US"/>
        </a:p>
      </dgm:t>
    </dgm:pt>
    <dgm:pt modelId="{3F963A9A-8CF4-4B5E-B915-2638C270CD8C}" type="sibTrans" cxnId="{B664242F-F82B-4CF4-B2F9-6676F3522FBE}">
      <dgm:prSet/>
      <dgm:spPr/>
      <dgm:t>
        <a:bodyPr/>
        <a:lstStyle/>
        <a:p>
          <a:endParaRPr lang="en-US"/>
        </a:p>
      </dgm:t>
    </dgm:pt>
    <dgm:pt modelId="{18E3773C-7A15-46DB-9D1D-C83D81AFBD83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Aug 1:  Submission of SIM Operational Plan to CMMI</a:t>
          </a:r>
          <a:endParaRPr lang="en-US" b="1" dirty="0">
            <a:latin typeface="Cambria" pitchFamily="18" charset="0"/>
          </a:endParaRPr>
        </a:p>
      </dgm:t>
    </dgm:pt>
    <dgm:pt modelId="{3CA06217-354B-4820-840E-17F7CDBFBB6A}" type="parTrans" cxnId="{F694A37C-2E71-4F5A-972F-25127AA5E82B}">
      <dgm:prSet/>
      <dgm:spPr/>
      <dgm:t>
        <a:bodyPr/>
        <a:lstStyle/>
        <a:p>
          <a:endParaRPr lang="en-US"/>
        </a:p>
      </dgm:t>
    </dgm:pt>
    <dgm:pt modelId="{1009F411-6B72-489C-8328-F83E2043B005}" type="sibTrans" cxnId="{F694A37C-2E71-4F5A-972F-25127AA5E82B}">
      <dgm:prSet/>
      <dgm:spPr/>
      <dgm:t>
        <a:bodyPr/>
        <a:lstStyle/>
        <a:p>
          <a:endParaRPr lang="en-US"/>
        </a:p>
      </dgm:t>
    </dgm:pt>
    <dgm:pt modelId="{B82372E6-F8FE-4338-948F-67DBB9429626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Oct 1:  Deadline for CMMI approval to move into testing phase</a:t>
          </a:r>
          <a:endParaRPr lang="en-US" b="1" dirty="0">
            <a:latin typeface="Cambria" pitchFamily="18" charset="0"/>
          </a:endParaRPr>
        </a:p>
      </dgm:t>
    </dgm:pt>
    <dgm:pt modelId="{5688D923-D1B6-4ECB-836E-2CC71DCACDBC}" type="parTrans" cxnId="{BF05F16E-C53C-4AAF-B601-1F143EDBA04D}">
      <dgm:prSet/>
      <dgm:spPr/>
      <dgm:t>
        <a:bodyPr/>
        <a:lstStyle/>
        <a:p>
          <a:endParaRPr lang="en-US"/>
        </a:p>
      </dgm:t>
    </dgm:pt>
    <dgm:pt modelId="{1A63B85A-4D6E-4AA7-AC87-E0D36117479D}" type="sibTrans" cxnId="{BF05F16E-C53C-4AAF-B601-1F143EDBA04D}">
      <dgm:prSet/>
      <dgm:spPr/>
      <dgm:t>
        <a:bodyPr/>
        <a:lstStyle/>
        <a:p>
          <a:endParaRPr lang="en-US"/>
        </a:p>
      </dgm:t>
    </dgm:pt>
    <dgm:pt modelId="{798C9E9F-FE2A-4A66-B21B-C0D8064F4767}">
      <dgm:prSet phldrT="[Text]"/>
      <dgm:spPr/>
      <dgm:t>
        <a:bodyPr/>
        <a:lstStyle/>
        <a:p>
          <a:r>
            <a:rPr lang="en-US" b="1" dirty="0" smtClean="0">
              <a:latin typeface="Cambria" pitchFamily="18" charset="0"/>
            </a:rPr>
            <a:t>July 29:  Special Ops Plan Session</a:t>
          </a:r>
          <a:endParaRPr lang="en-US" b="1" dirty="0">
            <a:latin typeface="Cambria" pitchFamily="18" charset="0"/>
          </a:endParaRPr>
        </a:p>
      </dgm:t>
    </dgm:pt>
    <dgm:pt modelId="{6DBB53D2-EA22-41E6-8C59-DC6DCCD73C90}" type="parTrans" cxnId="{87E9543D-B803-4587-A08C-54DBF7A55778}">
      <dgm:prSet/>
      <dgm:spPr/>
      <dgm:t>
        <a:bodyPr/>
        <a:lstStyle/>
        <a:p>
          <a:endParaRPr lang="en-US"/>
        </a:p>
      </dgm:t>
    </dgm:pt>
    <dgm:pt modelId="{A0038179-51EA-4F74-9B4A-030A4CF2B9F0}" type="sibTrans" cxnId="{87E9543D-B803-4587-A08C-54DBF7A55778}">
      <dgm:prSet/>
      <dgm:spPr/>
      <dgm:t>
        <a:bodyPr/>
        <a:lstStyle/>
        <a:p>
          <a:endParaRPr lang="en-US"/>
        </a:p>
      </dgm:t>
    </dgm:pt>
    <dgm:pt modelId="{838A8B70-7CAC-4AEC-B35D-50FEE6C08075}" type="pres">
      <dgm:prSet presAssocID="{27A2DD30-3283-474A-919B-B949AC7AB6BD}" presName="Name0" presStyleCnt="0">
        <dgm:presLayoutVars>
          <dgm:dir/>
          <dgm:resizeHandles val="exact"/>
        </dgm:presLayoutVars>
      </dgm:prSet>
      <dgm:spPr/>
    </dgm:pt>
    <dgm:pt modelId="{CA48D752-00CF-4717-8DF0-56561BF43BCE}" type="pres">
      <dgm:prSet presAssocID="{27A2DD30-3283-474A-919B-B949AC7AB6BD}" presName="arrow" presStyleLbl="bgShp" presStyleIdx="0" presStyleCnt="1" custLinFactNeighborX="157" custLinFactNeighborY="2712"/>
      <dgm:spPr>
        <a:ln>
          <a:solidFill>
            <a:schemeClr val="tx2"/>
          </a:solidFill>
        </a:ln>
      </dgm:spPr>
    </dgm:pt>
    <dgm:pt modelId="{79D08A1B-5A05-40CA-B0B8-D6D27EA08998}" type="pres">
      <dgm:prSet presAssocID="{27A2DD30-3283-474A-919B-B949AC7AB6BD}" presName="points" presStyleCnt="0"/>
      <dgm:spPr/>
    </dgm:pt>
    <dgm:pt modelId="{3925E19B-1917-46E5-ACDE-D64C3A1E1704}" type="pres">
      <dgm:prSet presAssocID="{C607DDA3-9A06-4415-8531-1BA0198CFA4A}" presName="compositeA" presStyleCnt="0"/>
      <dgm:spPr/>
    </dgm:pt>
    <dgm:pt modelId="{3203B72C-AD95-4087-B052-4CE05AF59C7C}" type="pres">
      <dgm:prSet presAssocID="{C607DDA3-9A06-4415-8531-1BA0198CFA4A}" presName="textA" presStyleLbl="revTx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CDF987-2F85-4DE0-A3B5-DAE945A9FFDF}" type="pres">
      <dgm:prSet presAssocID="{C607DDA3-9A06-4415-8531-1BA0198CFA4A}" presName="circleA" presStyleLbl="node1" presStyleIdx="0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8031058-68E3-4DC2-A0F4-DF4905E19D39}" type="pres">
      <dgm:prSet presAssocID="{C607DDA3-9A06-4415-8531-1BA0198CFA4A}" presName="spaceA" presStyleCnt="0"/>
      <dgm:spPr/>
    </dgm:pt>
    <dgm:pt modelId="{D17B4874-5B39-47B4-93F3-C41856207E2D}" type="pres">
      <dgm:prSet presAssocID="{D1FB5AB5-F14E-47BA-A852-EBF144644D1B}" presName="space" presStyleCnt="0"/>
      <dgm:spPr/>
    </dgm:pt>
    <dgm:pt modelId="{1A75F2F8-C104-4DAB-91E1-695AAEC02897}" type="pres">
      <dgm:prSet presAssocID="{8C3986B2-2A60-4E29-914B-CD5A36B6B80F}" presName="compositeB" presStyleCnt="0"/>
      <dgm:spPr/>
    </dgm:pt>
    <dgm:pt modelId="{3F280600-B6F1-4AF1-8E9F-401E44D41B3A}" type="pres">
      <dgm:prSet presAssocID="{8C3986B2-2A60-4E29-914B-CD5A36B6B80F}" presName="textB" presStyleLbl="revTx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89BC2B-9BB2-42FB-B4FE-BC7D38FAFEAD}" type="pres">
      <dgm:prSet presAssocID="{8C3986B2-2A60-4E29-914B-CD5A36B6B80F}" presName="circleB" presStyleLbl="node1" presStyleIdx="1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1E307E99-B087-4151-9F26-EF27FC85D6E1}" type="pres">
      <dgm:prSet presAssocID="{8C3986B2-2A60-4E29-914B-CD5A36B6B80F}" presName="spaceB" presStyleCnt="0"/>
      <dgm:spPr/>
    </dgm:pt>
    <dgm:pt modelId="{EC2D5DA6-86DB-4153-9DA0-39A81050DA8E}" type="pres">
      <dgm:prSet presAssocID="{EEEDA9D2-E073-4148-9B95-50C52032776F}" presName="space" presStyleCnt="0"/>
      <dgm:spPr/>
    </dgm:pt>
    <dgm:pt modelId="{1C58F719-8B36-4401-AB48-AE058459FBA2}" type="pres">
      <dgm:prSet presAssocID="{0D1C1B4A-0A4D-4CF2-8CB7-ECDB34764E8D}" presName="compositeA" presStyleCnt="0"/>
      <dgm:spPr/>
    </dgm:pt>
    <dgm:pt modelId="{1B7FDBC1-97F0-4506-BACE-6ABBD128A51D}" type="pres">
      <dgm:prSet presAssocID="{0D1C1B4A-0A4D-4CF2-8CB7-ECDB34764E8D}" presName="textA" presStyleLbl="revTx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8F0C9A-4101-457A-AD9C-4506E23449F8}" type="pres">
      <dgm:prSet presAssocID="{0D1C1B4A-0A4D-4CF2-8CB7-ECDB34764E8D}" presName="circleA" presStyleLbl="node1" presStyleIdx="2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1CED0DA1-03ED-46D8-BFBC-E308F82B40BB}" type="pres">
      <dgm:prSet presAssocID="{0D1C1B4A-0A4D-4CF2-8CB7-ECDB34764E8D}" presName="spaceA" presStyleCnt="0"/>
      <dgm:spPr/>
    </dgm:pt>
    <dgm:pt modelId="{ABA8BB50-957B-4277-976B-4DFAD1DD1E45}" type="pres">
      <dgm:prSet presAssocID="{6178F166-53D2-45A5-BBEB-6EC98D964A6B}" presName="space" presStyleCnt="0"/>
      <dgm:spPr/>
    </dgm:pt>
    <dgm:pt modelId="{6E2FD973-7396-4FB2-ADC1-C797E585726B}" type="pres">
      <dgm:prSet presAssocID="{5ABF5168-C50D-4E87-A42B-E0D9D2854641}" presName="compositeB" presStyleCnt="0"/>
      <dgm:spPr/>
    </dgm:pt>
    <dgm:pt modelId="{B03123F6-B277-4B49-822D-F9E581E19570}" type="pres">
      <dgm:prSet presAssocID="{5ABF5168-C50D-4E87-A42B-E0D9D2854641}" presName="textB" presStyleLbl="revTx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6F0BB2-4E80-480B-BC53-74A68A932898}" type="pres">
      <dgm:prSet presAssocID="{5ABF5168-C50D-4E87-A42B-E0D9D2854641}" presName="circleB" presStyleLbl="node1" presStyleIdx="3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17FD1C8-C34B-4940-AB9E-D2269354AC3C}" type="pres">
      <dgm:prSet presAssocID="{5ABF5168-C50D-4E87-A42B-E0D9D2854641}" presName="spaceB" presStyleCnt="0"/>
      <dgm:spPr/>
    </dgm:pt>
    <dgm:pt modelId="{CC61571E-DF61-447A-918E-F01D1E03C754}" type="pres">
      <dgm:prSet presAssocID="{3F963A9A-8CF4-4B5E-B915-2638C270CD8C}" presName="space" presStyleCnt="0"/>
      <dgm:spPr/>
    </dgm:pt>
    <dgm:pt modelId="{6CD3EB12-AD45-4B72-AB3D-7664AF47B930}" type="pres">
      <dgm:prSet presAssocID="{798C9E9F-FE2A-4A66-B21B-C0D8064F4767}" presName="compositeA" presStyleCnt="0"/>
      <dgm:spPr/>
    </dgm:pt>
    <dgm:pt modelId="{547667B1-E79B-4A3F-BAE5-8CFB85DA8033}" type="pres">
      <dgm:prSet presAssocID="{798C9E9F-FE2A-4A66-B21B-C0D8064F4767}" presName="textA" presStyleLbl="revTx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35B9A2-0298-4190-88AA-28614E64E73E}" type="pres">
      <dgm:prSet presAssocID="{798C9E9F-FE2A-4A66-B21B-C0D8064F4767}" presName="circleA" presStyleLbl="node1" presStyleIdx="4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9AD055B-A618-4C0E-8AD0-26DF2E7BF76F}" type="pres">
      <dgm:prSet presAssocID="{798C9E9F-FE2A-4A66-B21B-C0D8064F4767}" presName="spaceA" presStyleCnt="0"/>
      <dgm:spPr/>
    </dgm:pt>
    <dgm:pt modelId="{AD1C5F3C-8B76-4154-A9DE-D1DB19554A62}" type="pres">
      <dgm:prSet presAssocID="{A0038179-51EA-4F74-9B4A-030A4CF2B9F0}" presName="space" presStyleCnt="0"/>
      <dgm:spPr/>
    </dgm:pt>
    <dgm:pt modelId="{94F935A1-B9DA-4029-9C1A-E973739C9974}" type="pres">
      <dgm:prSet presAssocID="{18E3773C-7A15-46DB-9D1D-C83D81AFBD83}" presName="compositeB" presStyleCnt="0"/>
      <dgm:spPr/>
    </dgm:pt>
    <dgm:pt modelId="{839A5154-9981-4257-BBB7-51A65572939E}" type="pres">
      <dgm:prSet presAssocID="{18E3773C-7A15-46DB-9D1D-C83D81AFBD83}" presName="textB" presStyleLbl="revTx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3ED28B-50F0-4DC7-BBF4-932244BEB5CE}" type="pres">
      <dgm:prSet presAssocID="{18E3773C-7A15-46DB-9D1D-C83D81AFBD83}" presName="circleB" presStyleLbl="node1" presStyleIdx="5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B061ADB-10F6-4EBD-BE85-410AC3995F91}" type="pres">
      <dgm:prSet presAssocID="{18E3773C-7A15-46DB-9D1D-C83D81AFBD83}" presName="spaceB" presStyleCnt="0"/>
      <dgm:spPr/>
    </dgm:pt>
    <dgm:pt modelId="{F2A30CA9-8BDF-47A0-A563-A9E6EB253103}" type="pres">
      <dgm:prSet presAssocID="{1009F411-6B72-489C-8328-F83E2043B005}" presName="space" presStyleCnt="0"/>
      <dgm:spPr/>
    </dgm:pt>
    <dgm:pt modelId="{4975DA6B-9EDB-4556-873B-6528625AEA1A}" type="pres">
      <dgm:prSet presAssocID="{B82372E6-F8FE-4338-948F-67DBB9429626}" presName="compositeA" presStyleCnt="0"/>
      <dgm:spPr/>
    </dgm:pt>
    <dgm:pt modelId="{FD1FA97D-D158-475E-987B-956949F6135D}" type="pres">
      <dgm:prSet presAssocID="{B82372E6-F8FE-4338-948F-67DBB9429626}" presName="textA" presStyleLbl="revTx" presStyleIdx="6" presStyleCnt="7" custLinFactNeighborX="7713" custLinFactNeighborY="-10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E51F66-0DAE-4B44-B32B-72851E64B9BD}" type="pres">
      <dgm:prSet presAssocID="{B82372E6-F8FE-4338-948F-67DBB9429626}" presName="circleA" presStyleLbl="node1" presStyleIdx="6" presStyleCnt="7"/>
      <dgm:spPr/>
    </dgm:pt>
    <dgm:pt modelId="{D2E9BFC6-5B00-4696-BB27-4DD1265B98BE}" type="pres">
      <dgm:prSet presAssocID="{B82372E6-F8FE-4338-948F-67DBB9429626}" presName="spaceA" presStyleCnt="0"/>
      <dgm:spPr/>
    </dgm:pt>
  </dgm:ptLst>
  <dgm:cxnLst>
    <dgm:cxn modelId="{19742AEA-6656-4500-AF31-791F2CDFA53B}" srcId="{27A2DD30-3283-474A-919B-B949AC7AB6BD}" destId="{0D1C1B4A-0A4D-4CF2-8CB7-ECDB34764E8D}" srcOrd="2" destOrd="0" parTransId="{C7ACFF83-C84A-42C1-9017-8B5681EDA7F4}" sibTransId="{6178F166-53D2-45A5-BBEB-6EC98D964A6B}"/>
    <dgm:cxn modelId="{71872B07-0BDA-42AD-BFB7-CF195A118310}" type="presOf" srcId="{27A2DD30-3283-474A-919B-B949AC7AB6BD}" destId="{838A8B70-7CAC-4AEC-B35D-50FEE6C08075}" srcOrd="0" destOrd="0" presId="urn:microsoft.com/office/officeart/2005/8/layout/hProcess11"/>
    <dgm:cxn modelId="{7E8BBB0A-144A-4F89-8EC2-C79F65D4BA47}" type="presOf" srcId="{B82372E6-F8FE-4338-948F-67DBB9429626}" destId="{FD1FA97D-D158-475E-987B-956949F6135D}" srcOrd="0" destOrd="0" presId="urn:microsoft.com/office/officeart/2005/8/layout/hProcess11"/>
    <dgm:cxn modelId="{297F66BB-A592-43FC-B66F-202B7B111E48}" srcId="{27A2DD30-3283-474A-919B-B949AC7AB6BD}" destId="{C607DDA3-9A06-4415-8531-1BA0198CFA4A}" srcOrd="0" destOrd="0" parTransId="{E468C84C-7C9F-4A6E-BD05-B5CA24737520}" sibTransId="{D1FB5AB5-F14E-47BA-A852-EBF144644D1B}"/>
    <dgm:cxn modelId="{B664242F-F82B-4CF4-B2F9-6676F3522FBE}" srcId="{27A2DD30-3283-474A-919B-B949AC7AB6BD}" destId="{5ABF5168-C50D-4E87-A42B-E0D9D2854641}" srcOrd="3" destOrd="0" parTransId="{3D1A9AA0-C417-4B7D-97C5-42017BB4FAB3}" sibTransId="{3F963A9A-8CF4-4B5E-B915-2638C270CD8C}"/>
    <dgm:cxn modelId="{BB9BDDA0-9D24-4354-B625-907A8637C371}" type="presOf" srcId="{5ABF5168-C50D-4E87-A42B-E0D9D2854641}" destId="{B03123F6-B277-4B49-822D-F9E581E19570}" srcOrd="0" destOrd="0" presId="urn:microsoft.com/office/officeart/2005/8/layout/hProcess11"/>
    <dgm:cxn modelId="{B7A359E9-2879-4936-BF62-E92133C377A9}" type="presOf" srcId="{798C9E9F-FE2A-4A66-B21B-C0D8064F4767}" destId="{547667B1-E79B-4A3F-BAE5-8CFB85DA8033}" srcOrd="0" destOrd="0" presId="urn:microsoft.com/office/officeart/2005/8/layout/hProcess11"/>
    <dgm:cxn modelId="{E37ED894-3153-4C65-AB8B-BD30E2ED692A}" type="presOf" srcId="{18E3773C-7A15-46DB-9D1D-C83D81AFBD83}" destId="{839A5154-9981-4257-BBB7-51A65572939E}" srcOrd="0" destOrd="0" presId="urn:microsoft.com/office/officeart/2005/8/layout/hProcess11"/>
    <dgm:cxn modelId="{F694A37C-2E71-4F5A-972F-25127AA5E82B}" srcId="{27A2DD30-3283-474A-919B-B949AC7AB6BD}" destId="{18E3773C-7A15-46DB-9D1D-C83D81AFBD83}" srcOrd="5" destOrd="0" parTransId="{3CA06217-354B-4820-840E-17F7CDBFBB6A}" sibTransId="{1009F411-6B72-489C-8328-F83E2043B005}"/>
    <dgm:cxn modelId="{BF05F16E-C53C-4AAF-B601-1F143EDBA04D}" srcId="{27A2DD30-3283-474A-919B-B949AC7AB6BD}" destId="{B82372E6-F8FE-4338-948F-67DBB9429626}" srcOrd="6" destOrd="0" parTransId="{5688D923-D1B6-4ECB-836E-2CC71DCACDBC}" sibTransId="{1A63B85A-4D6E-4AA7-AC87-E0D36117479D}"/>
    <dgm:cxn modelId="{87E9543D-B803-4587-A08C-54DBF7A55778}" srcId="{27A2DD30-3283-474A-919B-B949AC7AB6BD}" destId="{798C9E9F-FE2A-4A66-B21B-C0D8064F4767}" srcOrd="4" destOrd="0" parTransId="{6DBB53D2-EA22-41E6-8C59-DC6DCCD73C90}" sibTransId="{A0038179-51EA-4F74-9B4A-030A4CF2B9F0}"/>
    <dgm:cxn modelId="{5600F485-DEBC-437C-B936-90DEA5DCC34C}" type="presOf" srcId="{0D1C1B4A-0A4D-4CF2-8CB7-ECDB34764E8D}" destId="{1B7FDBC1-97F0-4506-BACE-6ABBD128A51D}" srcOrd="0" destOrd="0" presId="urn:microsoft.com/office/officeart/2005/8/layout/hProcess11"/>
    <dgm:cxn modelId="{0CBEADA4-B92A-41C1-A47C-DCDF898AA357}" type="presOf" srcId="{8C3986B2-2A60-4E29-914B-CD5A36B6B80F}" destId="{3F280600-B6F1-4AF1-8E9F-401E44D41B3A}" srcOrd="0" destOrd="0" presId="urn:microsoft.com/office/officeart/2005/8/layout/hProcess11"/>
    <dgm:cxn modelId="{71739E4C-DA98-4BDF-B4D5-9E58B70494A6}" type="presOf" srcId="{C607DDA3-9A06-4415-8531-1BA0198CFA4A}" destId="{3203B72C-AD95-4087-B052-4CE05AF59C7C}" srcOrd="0" destOrd="0" presId="urn:microsoft.com/office/officeart/2005/8/layout/hProcess11"/>
    <dgm:cxn modelId="{ABFD5FD6-D0A6-4101-A801-7206C949237B}" srcId="{27A2DD30-3283-474A-919B-B949AC7AB6BD}" destId="{8C3986B2-2A60-4E29-914B-CD5A36B6B80F}" srcOrd="1" destOrd="0" parTransId="{2816D852-7B70-4D5A-8702-A78AC011CA76}" sibTransId="{EEEDA9D2-E073-4148-9B95-50C52032776F}"/>
    <dgm:cxn modelId="{C742E430-EC54-47D1-9ABA-650F32D878A9}" type="presParOf" srcId="{838A8B70-7CAC-4AEC-B35D-50FEE6C08075}" destId="{CA48D752-00CF-4717-8DF0-56561BF43BCE}" srcOrd="0" destOrd="0" presId="urn:microsoft.com/office/officeart/2005/8/layout/hProcess11"/>
    <dgm:cxn modelId="{C7F92B3D-C0DA-4A87-A710-DAA50EDD7B36}" type="presParOf" srcId="{838A8B70-7CAC-4AEC-B35D-50FEE6C08075}" destId="{79D08A1B-5A05-40CA-B0B8-D6D27EA08998}" srcOrd="1" destOrd="0" presId="urn:microsoft.com/office/officeart/2005/8/layout/hProcess11"/>
    <dgm:cxn modelId="{97E09351-48AD-4565-85A5-7C4740BAC7B4}" type="presParOf" srcId="{79D08A1B-5A05-40CA-B0B8-D6D27EA08998}" destId="{3925E19B-1917-46E5-ACDE-D64C3A1E1704}" srcOrd="0" destOrd="0" presId="urn:microsoft.com/office/officeart/2005/8/layout/hProcess11"/>
    <dgm:cxn modelId="{E5E92738-6FC6-4384-8167-8DB3AB83E17B}" type="presParOf" srcId="{3925E19B-1917-46E5-ACDE-D64C3A1E1704}" destId="{3203B72C-AD95-4087-B052-4CE05AF59C7C}" srcOrd="0" destOrd="0" presId="urn:microsoft.com/office/officeart/2005/8/layout/hProcess11"/>
    <dgm:cxn modelId="{F3ED9943-4C5C-414A-B23E-C088F6D2E091}" type="presParOf" srcId="{3925E19B-1917-46E5-ACDE-D64C3A1E1704}" destId="{F8CDF987-2F85-4DE0-A3B5-DAE945A9FFDF}" srcOrd="1" destOrd="0" presId="urn:microsoft.com/office/officeart/2005/8/layout/hProcess11"/>
    <dgm:cxn modelId="{EC8AD577-11BC-4F05-B48D-4CF8421E4C13}" type="presParOf" srcId="{3925E19B-1917-46E5-ACDE-D64C3A1E1704}" destId="{78031058-68E3-4DC2-A0F4-DF4905E19D39}" srcOrd="2" destOrd="0" presId="urn:microsoft.com/office/officeart/2005/8/layout/hProcess11"/>
    <dgm:cxn modelId="{3723053A-3D0C-4095-A5E9-B0A31042D107}" type="presParOf" srcId="{79D08A1B-5A05-40CA-B0B8-D6D27EA08998}" destId="{D17B4874-5B39-47B4-93F3-C41856207E2D}" srcOrd="1" destOrd="0" presId="urn:microsoft.com/office/officeart/2005/8/layout/hProcess11"/>
    <dgm:cxn modelId="{DA92CBB8-4BC4-425E-8AF4-AAA0F8953E6E}" type="presParOf" srcId="{79D08A1B-5A05-40CA-B0B8-D6D27EA08998}" destId="{1A75F2F8-C104-4DAB-91E1-695AAEC02897}" srcOrd="2" destOrd="0" presId="urn:microsoft.com/office/officeart/2005/8/layout/hProcess11"/>
    <dgm:cxn modelId="{BC4A0670-71F1-491E-93F4-F0684F296E80}" type="presParOf" srcId="{1A75F2F8-C104-4DAB-91E1-695AAEC02897}" destId="{3F280600-B6F1-4AF1-8E9F-401E44D41B3A}" srcOrd="0" destOrd="0" presId="urn:microsoft.com/office/officeart/2005/8/layout/hProcess11"/>
    <dgm:cxn modelId="{12716A3F-AB05-4CAD-9946-9E4B301B577B}" type="presParOf" srcId="{1A75F2F8-C104-4DAB-91E1-695AAEC02897}" destId="{6389BC2B-9BB2-42FB-B4FE-BC7D38FAFEAD}" srcOrd="1" destOrd="0" presId="urn:microsoft.com/office/officeart/2005/8/layout/hProcess11"/>
    <dgm:cxn modelId="{B5761D4F-4268-4FD6-8FBE-EE3FB81818AB}" type="presParOf" srcId="{1A75F2F8-C104-4DAB-91E1-695AAEC02897}" destId="{1E307E99-B087-4151-9F26-EF27FC85D6E1}" srcOrd="2" destOrd="0" presId="urn:microsoft.com/office/officeart/2005/8/layout/hProcess11"/>
    <dgm:cxn modelId="{6D0CE090-F39E-4F42-9F78-F0FA1F8588A9}" type="presParOf" srcId="{79D08A1B-5A05-40CA-B0B8-D6D27EA08998}" destId="{EC2D5DA6-86DB-4153-9DA0-39A81050DA8E}" srcOrd="3" destOrd="0" presId="urn:microsoft.com/office/officeart/2005/8/layout/hProcess11"/>
    <dgm:cxn modelId="{CA2C4C22-EBE6-49FC-8EEE-0C5DA756AB6C}" type="presParOf" srcId="{79D08A1B-5A05-40CA-B0B8-D6D27EA08998}" destId="{1C58F719-8B36-4401-AB48-AE058459FBA2}" srcOrd="4" destOrd="0" presId="urn:microsoft.com/office/officeart/2005/8/layout/hProcess11"/>
    <dgm:cxn modelId="{A1F29EEC-0C7D-47E5-BE2D-03D727DA8A7A}" type="presParOf" srcId="{1C58F719-8B36-4401-AB48-AE058459FBA2}" destId="{1B7FDBC1-97F0-4506-BACE-6ABBD128A51D}" srcOrd="0" destOrd="0" presId="urn:microsoft.com/office/officeart/2005/8/layout/hProcess11"/>
    <dgm:cxn modelId="{A3C3B67D-BED7-4E8B-9009-A80486F7151E}" type="presParOf" srcId="{1C58F719-8B36-4401-AB48-AE058459FBA2}" destId="{F88F0C9A-4101-457A-AD9C-4506E23449F8}" srcOrd="1" destOrd="0" presId="urn:microsoft.com/office/officeart/2005/8/layout/hProcess11"/>
    <dgm:cxn modelId="{5852D64F-B038-4BFD-B515-89C2E9F00471}" type="presParOf" srcId="{1C58F719-8B36-4401-AB48-AE058459FBA2}" destId="{1CED0DA1-03ED-46D8-BFBC-E308F82B40BB}" srcOrd="2" destOrd="0" presId="urn:microsoft.com/office/officeart/2005/8/layout/hProcess11"/>
    <dgm:cxn modelId="{350692EA-8B5E-4D52-A8A1-E2D020D3F2D6}" type="presParOf" srcId="{79D08A1B-5A05-40CA-B0B8-D6D27EA08998}" destId="{ABA8BB50-957B-4277-976B-4DFAD1DD1E45}" srcOrd="5" destOrd="0" presId="urn:microsoft.com/office/officeart/2005/8/layout/hProcess11"/>
    <dgm:cxn modelId="{9027148F-0910-41B3-A57F-1034588748FC}" type="presParOf" srcId="{79D08A1B-5A05-40CA-B0B8-D6D27EA08998}" destId="{6E2FD973-7396-4FB2-ADC1-C797E585726B}" srcOrd="6" destOrd="0" presId="urn:microsoft.com/office/officeart/2005/8/layout/hProcess11"/>
    <dgm:cxn modelId="{D8F9D86B-97ED-4EC7-BE93-06838A2F723D}" type="presParOf" srcId="{6E2FD973-7396-4FB2-ADC1-C797E585726B}" destId="{B03123F6-B277-4B49-822D-F9E581E19570}" srcOrd="0" destOrd="0" presId="urn:microsoft.com/office/officeart/2005/8/layout/hProcess11"/>
    <dgm:cxn modelId="{0582DEC5-F733-4ABA-BE16-7E2343A218AD}" type="presParOf" srcId="{6E2FD973-7396-4FB2-ADC1-C797E585726B}" destId="{826F0BB2-4E80-480B-BC53-74A68A932898}" srcOrd="1" destOrd="0" presId="urn:microsoft.com/office/officeart/2005/8/layout/hProcess11"/>
    <dgm:cxn modelId="{6C4992D6-C8A4-419B-89FD-CC32E6D48956}" type="presParOf" srcId="{6E2FD973-7396-4FB2-ADC1-C797E585726B}" destId="{417FD1C8-C34B-4940-AB9E-D2269354AC3C}" srcOrd="2" destOrd="0" presId="urn:microsoft.com/office/officeart/2005/8/layout/hProcess11"/>
    <dgm:cxn modelId="{AE693171-E893-41F2-990C-2BE9C13EDD23}" type="presParOf" srcId="{79D08A1B-5A05-40CA-B0B8-D6D27EA08998}" destId="{CC61571E-DF61-447A-918E-F01D1E03C754}" srcOrd="7" destOrd="0" presId="urn:microsoft.com/office/officeart/2005/8/layout/hProcess11"/>
    <dgm:cxn modelId="{7E7E3531-C5B7-4A94-B22E-138DB0940BF8}" type="presParOf" srcId="{79D08A1B-5A05-40CA-B0B8-D6D27EA08998}" destId="{6CD3EB12-AD45-4B72-AB3D-7664AF47B930}" srcOrd="8" destOrd="0" presId="urn:microsoft.com/office/officeart/2005/8/layout/hProcess11"/>
    <dgm:cxn modelId="{EF0E9E7E-02B6-47ED-BFEC-A19C2A9DE950}" type="presParOf" srcId="{6CD3EB12-AD45-4B72-AB3D-7664AF47B930}" destId="{547667B1-E79B-4A3F-BAE5-8CFB85DA8033}" srcOrd="0" destOrd="0" presId="urn:microsoft.com/office/officeart/2005/8/layout/hProcess11"/>
    <dgm:cxn modelId="{E4B2EF34-9790-484E-9ECD-EAB58981A7E8}" type="presParOf" srcId="{6CD3EB12-AD45-4B72-AB3D-7664AF47B930}" destId="{B635B9A2-0298-4190-88AA-28614E64E73E}" srcOrd="1" destOrd="0" presId="urn:microsoft.com/office/officeart/2005/8/layout/hProcess11"/>
    <dgm:cxn modelId="{179DF17B-70BC-4EA2-9CE4-C9249DA95CD2}" type="presParOf" srcId="{6CD3EB12-AD45-4B72-AB3D-7664AF47B930}" destId="{F9AD055B-A618-4C0E-8AD0-26DF2E7BF76F}" srcOrd="2" destOrd="0" presId="urn:microsoft.com/office/officeart/2005/8/layout/hProcess11"/>
    <dgm:cxn modelId="{444C69BB-70DA-4581-A08F-E2E36E501FEF}" type="presParOf" srcId="{79D08A1B-5A05-40CA-B0B8-D6D27EA08998}" destId="{AD1C5F3C-8B76-4154-A9DE-D1DB19554A62}" srcOrd="9" destOrd="0" presId="urn:microsoft.com/office/officeart/2005/8/layout/hProcess11"/>
    <dgm:cxn modelId="{30C524B7-D1DB-4406-8E3D-11C091EE9A8F}" type="presParOf" srcId="{79D08A1B-5A05-40CA-B0B8-D6D27EA08998}" destId="{94F935A1-B9DA-4029-9C1A-E973739C9974}" srcOrd="10" destOrd="0" presId="urn:microsoft.com/office/officeart/2005/8/layout/hProcess11"/>
    <dgm:cxn modelId="{36CD6CCF-A0AB-4186-BEBE-CC4AA9894A56}" type="presParOf" srcId="{94F935A1-B9DA-4029-9C1A-E973739C9974}" destId="{839A5154-9981-4257-BBB7-51A65572939E}" srcOrd="0" destOrd="0" presId="urn:microsoft.com/office/officeart/2005/8/layout/hProcess11"/>
    <dgm:cxn modelId="{744841CC-9A93-40FB-BE15-C0A0AC7BC47B}" type="presParOf" srcId="{94F935A1-B9DA-4029-9C1A-E973739C9974}" destId="{223ED28B-50F0-4DC7-BBF4-932244BEB5CE}" srcOrd="1" destOrd="0" presId="urn:microsoft.com/office/officeart/2005/8/layout/hProcess11"/>
    <dgm:cxn modelId="{EE5F7763-4F7D-4916-B6A3-6205EEE23D52}" type="presParOf" srcId="{94F935A1-B9DA-4029-9C1A-E973739C9974}" destId="{2B061ADB-10F6-4EBD-BE85-410AC3995F91}" srcOrd="2" destOrd="0" presId="urn:microsoft.com/office/officeart/2005/8/layout/hProcess11"/>
    <dgm:cxn modelId="{1A872996-1312-4BF9-B1DC-89568AFEE4FE}" type="presParOf" srcId="{79D08A1B-5A05-40CA-B0B8-D6D27EA08998}" destId="{F2A30CA9-8BDF-47A0-A563-A9E6EB253103}" srcOrd="11" destOrd="0" presId="urn:microsoft.com/office/officeart/2005/8/layout/hProcess11"/>
    <dgm:cxn modelId="{908376CF-F63F-457D-B797-EDDA6A5C59F2}" type="presParOf" srcId="{79D08A1B-5A05-40CA-B0B8-D6D27EA08998}" destId="{4975DA6B-9EDB-4556-873B-6528625AEA1A}" srcOrd="12" destOrd="0" presId="urn:microsoft.com/office/officeart/2005/8/layout/hProcess11"/>
    <dgm:cxn modelId="{A33424E4-2469-438E-B365-8579A9B10B73}" type="presParOf" srcId="{4975DA6B-9EDB-4556-873B-6528625AEA1A}" destId="{FD1FA97D-D158-475E-987B-956949F6135D}" srcOrd="0" destOrd="0" presId="urn:microsoft.com/office/officeart/2005/8/layout/hProcess11"/>
    <dgm:cxn modelId="{1BAE4721-D873-4EB8-B6C6-223BACA0E26F}" type="presParOf" srcId="{4975DA6B-9EDB-4556-873B-6528625AEA1A}" destId="{40E51F66-0DAE-4B44-B32B-72851E64B9BD}" srcOrd="1" destOrd="0" presId="urn:microsoft.com/office/officeart/2005/8/layout/hProcess11"/>
    <dgm:cxn modelId="{DC10A649-937B-4113-ADBD-CE4282469991}" type="presParOf" srcId="{4975DA6B-9EDB-4556-873B-6528625AEA1A}" destId="{D2E9BFC6-5B00-4696-BB27-4DD1265B98BE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A2DD30-3283-474A-919B-B949AC7AB6BD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18E3773C-7A15-46DB-9D1D-C83D81AFBD83}">
      <dgm:prSet phldrT="[Text]" custT="1"/>
      <dgm:spPr/>
      <dgm:t>
        <a:bodyPr/>
        <a:lstStyle/>
        <a:p>
          <a:r>
            <a:rPr lang="en-US" sz="1600" b="1" dirty="0" smtClean="0">
              <a:latin typeface="Cambria" pitchFamily="18" charset="0"/>
            </a:rPr>
            <a:t>Aug 1:  Submission of SIM Operational Plan </a:t>
          </a:r>
          <a:endParaRPr lang="en-US" sz="1600" b="1" dirty="0">
            <a:latin typeface="Cambria" pitchFamily="18" charset="0"/>
          </a:endParaRPr>
        </a:p>
      </dgm:t>
    </dgm:pt>
    <dgm:pt modelId="{3CA06217-354B-4820-840E-17F7CDBFBB6A}" type="parTrans" cxnId="{F694A37C-2E71-4F5A-972F-25127AA5E82B}">
      <dgm:prSet/>
      <dgm:spPr/>
      <dgm:t>
        <a:bodyPr/>
        <a:lstStyle/>
        <a:p>
          <a:endParaRPr lang="en-US"/>
        </a:p>
      </dgm:t>
    </dgm:pt>
    <dgm:pt modelId="{1009F411-6B72-489C-8328-F83E2043B005}" type="sibTrans" cxnId="{F694A37C-2E71-4F5A-972F-25127AA5E82B}">
      <dgm:prSet/>
      <dgm:spPr/>
      <dgm:t>
        <a:bodyPr/>
        <a:lstStyle/>
        <a:p>
          <a:endParaRPr lang="en-US"/>
        </a:p>
      </dgm:t>
    </dgm:pt>
    <dgm:pt modelId="{B82372E6-F8FE-4338-948F-67DBB9429626}">
      <dgm:prSet phldrT="[Text]" custT="1"/>
      <dgm:spPr/>
      <dgm:t>
        <a:bodyPr/>
        <a:lstStyle/>
        <a:p>
          <a:r>
            <a:rPr lang="en-US" sz="1600" b="1" dirty="0" smtClean="0">
              <a:latin typeface="Cambria" pitchFamily="18" charset="0"/>
            </a:rPr>
            <a:t>Oct 1:  Deadline for approval to move </a:t>
          </a:r>
        </a:p>
        <a:p>
          <a:r>
            <a:rPr lang="en-US" sz="1600" b="1" dirty="0" smtClean="0">
              <a:latin typeface="Cambria" pitchFamily="18" charset="0"/>
            </a:rPr>
            <a:t>into testing phase</a:t>
          </a:r>
          <a:endParaRPr lang="en-US" sz="1600" b="1" dirty="0">
            <a:latin typeface="Cambria" pitchFamily="18" charset="0"/>
          </a:endParaRPr>
        </a:p>
      </dgm:t>
    </dgm:pt>
    <dgm:pt modelId="{5688D923-D1B6-4ECB-836E-2CC71DCACDBC}" type="parTrans" cxnId="{BF05F16E-C53C-4AAF-B601-1F143EDBA04D}">
      <dgm:prSet/>
      <dgm:spPr/>
      <dgm:t>
        <a:bodyPr/>
        <a:lstStyle/>
        <a:p>
          <a:endParaRPr lang="en-US"/>
        </a:p>
      </dgm:t>
    </dgm:pt>
    <dgm:pt modelId="{1A63B85A-4D6E-4AA7-AC87-E0D36117479D}" type="sibTrans" cxnId="{BF05F16E-C53C-4AAF-B601-1F143EDBA04D}">
      <dgm:prSet/>
      <dgm:spPr/>
      <dgm:t>
        <a:bodyPr/>
        <a:lstStyle/>
        <a:p>
          <a:endParaRPr lang="en-US"/>
        </a:p>
      </dgm:t>
    </dgm:pt>
    <dgm:pt modelId="{41407754-F6BD-4C61-A9C0-A4D77CF66FA5}">
      <dgm:prSet phldrT="[Text]" custT="1"/>
      <dgm:spPr/>
      <dgm:t>
        <a:bodyPr/>
        <a:lstStyle/>
        <a:p>
          <a:r>
            <a:rPr lang="en-US" sz="1600" b="1" dirty="0" smtClean="0">
              <a:latin typeface="Cambria" pitchFamily="18" charset="0"/>
            </a:rPr>
            <a:t>Sep 11:  Sub-Committee Membership Presented to Steering Committee for acceptance</a:t>
          </a:r>
          <a:endParaRPr lang="en-US" sz="1600" b="1" dirty="0">
            <a:latin typeface="Cambria" pitchFamily="18" charset="0"/>
          </a:endParaRPr>
        </a:p>
      </dgm:t>
    </dgm:pt>
    <dgm:pt modelId="{E56B328C-9541-4517-9847-B366FCB06153}" type="parTrans" cxnId="{08C1C7D0-3BC1-4DC7-8F55-09E7B4CB629E}">
      <dgm:prSet/>
      <dgm:spPr/>
      <dgm:t>
        <a:bodyPr/>
        <a:lstStyle/>
        <a:p>
          <a:endParaRPr lang="en-US"/>
        </a:p>
      </dgm:t>
    </dgm:pt>
    <dgm:pt modelId="{E4CE4EFA-9C4E-454B-839F-EFB032CB3CFD}" type="sibTrans" cxnId="{08C1C7D0-3BC1-4DC7-8F55-09E7B4CB629E}">
      <dgm:prSet/>
      <dgm:spPr/>
      <dgm:t>
        <a:bodyPr/>
        <a:lstStyle/>
        <a:p>
          <a:endParaRPr lang="en-US"/>
        </a:p>
      </dgm:t>
    </dgm:pt>
    <dgm:pt modelId="{838A8B70-7CAC-4AEC-B35D-50FEE6C08075}" type="pres">
      <dgm:prSet presAssocID="{27A2DD30-3283-474A-919B-B949AC7AB6BD}" presName="Name0" presStyleCnt="0">
        <dgm:presLayoutVars>
          <dgm:dir/>
          <dgm:resizeHandles val="exact"/>
        </dgm:presLayoutVars>
      </dgm:prSet>
      <dgm:spPr/>
    </dgm:pt>
    <dgm:pt modelId="{CA48D752-00CF-4717-8DF0-56561BF43BCE}" type="pres">
      <dgm:prSet presAssocID="{27A2DD30-3283-474A-919B-B949AC7AB6BD}" presName="arrow" presStyleLbl="bgShp" presStyleIdx="0" presStyleCnt="1" custLinFactNeighborX="629" custLinFactNeighborY="1852"/>
      <dgm:spPr>
        <a:ln>
          <a:solidFill>
            <a:schemeClr val="tx2"/>
          </a:solidFill>
        </a:ln>
      </dgm:spPr>
    </dgm:pt>
    <dgm:pt modelId="{79D08A1B-5A05-40CA-B0B8-D6D27EA08998}" type="pres">
      <dgm:prSet presAssocID="{27A2DD30-3283-474A-919B-B949AC7AB6BD}" presName="points" presStyleCnt="0"/>
      <dgm:spPr/>
    </dgm:pt>
    <dgm:pt modelId="{D7429639-ADA5-469C-95A7-1E3598376711}" type="pres">
      <dgm:prSet presAssocID="{18E3773C-7A15-46DB-9D1D-C83D81AFBD83}" presName="compositeA" presStyleCnt="0"/>
      <dgm:spPr/>
    </dgm:pt>
    <dgm:pt modelId="{622458C0-507D-4BD4-86EB-96E043F550D6}" type="pres">
      <dgm:prSet presAssocID="{18E3773C-7A15-46DB-9D1D-C83D81AFBD83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1C8ECE-FE00-4B23-A555-6F5E9FACE9EE}" type="pres">
      <dgm:prSet presAssocID="{18E3773C-7A15-46DB-9D1D-C83D81AFBD83}" presName="circleA" presStyleLbl="nod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48B7706-87E1-4F70-9486-72A48F0DE8E5}" type="pres">
      <dgm:prSet presAssocID="{18E3773C-7A15-46DB-9D1D-C83D81AFBD83}" presName="spaceA" presStyleCnt="0"/>
      <dgm:spPr/>
    </dgm:pt>
    <dgm:pt modelId="{F2A30CA9-8BDF-47A0-A563-A9E6EB253103}" type="pres">
      <dgm:prSet presAssocID="{1009F411-6B72-489C-8328-F83E2043B005}" presName="space" presStyleCnt="0"/>
      <dgm:spPr/>
    </dgm:pt>
    <dgm:pt modelId="{FFE97A42-50D4-458D-843B-B1FDC86AF15C}" type="pres">
      <dgm:prSet presAssocID="{41407754-F6BD-4C61-A9C0-A4D77CF66FA5}" presName="compositeB" presStyleCnt="0"/>
      <dgm:spPr/>
    </dgm:pt>
    <dgm:pt modelId="{D89FCB41-8875-4374-BF7F-7C36F6145C81}" type="pres">
      <dgm:prSet presAssocID="{41407754-F6BD-4C61-A9C0-A4D77CF66FA5}" presName="textB" presStyleLbl="revTx" presStyleIdx="1" presStyleCnt="3" custLinFactNeighborX="33503" custLinFactNeighborY="-28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622321-FFB4-4E4C-84DB-D0B6DB7E2DAF}" type="pres">
      <dgm:prSet presAssocID="{41407754-F6BD-4C61-A9C0-A4D77CF66FA5}" presName="circleB" presStyleLbl="node1" presStyleIdx="1" presStyleCnt="3" custLinFactX="44813" custLinFactNeighborX="100000" custLinFactNeighborY="1920"/>
      <dgm:spPr/>
    </dgm:pt>
    <dgm:pt modelId="{8C2EB7E2-A8B1-4A24-B1B8-FBB297C97D95}" type="pres">
      <dgm:prSet presAssocID="{41407754-F6BD-4C61-A9C0-A4D77CF66FA5}" presName="spaceB" presStyleCnt="0"/>
      <dgm:spPr/>
    </dgm:pt>
    <dgm:pt modelId="{DFC23CAB-1786-4984-AA2C-0F7278855CFF}" type="pres">
      <dgm:prSet presAssocID="{E4CE4EFA-9C4E-454B-839F-EFB032CB3CFD}" presName="space" presStyleCnt="0"/>
      <dgm:spPr/>
    </dgm:pt>
    <dgm:pt modelId="{4975DA6B-9EDB-4556-873B-6528625AEA1A}" type="pres">
      <dgm:prSet presAssocID="{B82372E6-F8FE-4338-948F-67DBB9429626}" presName="compositeA" presStyleCnt="0"/>
      <dgm:spPr/>
    </dgm:pt>
    <dgm:pt modelId="{FD1FA97D-D158-475E-987B-956949F6135D}" type="pres">
      <dgm:prSet presAssocID="{B82372E6-F8FE-4338-948F-67DBB9429626}" presName="textA" presStyleLbl="revTx" presStyleIdx="2" presStyleCnt="3" custLinFactNeighborX="7713" custLinFactNeighborY="-10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E51F66-0DAE-4B44-B32B-72851E64B9BD}" type="pres">
      <dgm:prSet presAssocID="{B82372E6-F8FE-4338-948F-67DBB9429626}" presName="circleA" presStyleLbl="node1" presStyleIdx="2" presStyleCnt="3"/>
      <dgm:spPr/>
    </dgm:pt>
    <dgm:pt modelId="{D2E9BFC6-5B00-4696-BB27-4DD1265B98BE}" type="pres">
      <dgm:prSet presAssocID="{B82372E6-F8FE-4338-948F-67DBB9429626}" presName="spaceA" presStyleCnt="0"/>
      <dgm:spPr/>
    </dgm:pt>
  </dgm:ptLst>
  <dgm:cxnLst>
    <dgm:cxn modelId="{08C1C7D0-3BC1-4DC7-8F55-09E7B4CB629E}" srcId="{27A2DD30-3283-474A-919B-B949AC7AB6BD}" destId="{41407754-F6BD-4C61-A9C0-A4D77CF66FA5}" srcOrd="1" destOrd="0" parTransId="{E56B328C-9541-4517-9847-B366FCB06153}" sibTransId="{E4CE4EFA-9C4E-454B-839F-EFB032CB3CFD}"/>
    <dgm:cxn modelId="{BF05F16E-C53C-4AAF-B601-1F143EDBA04D}" srcId="{27A2DD30-3283-474A-919B-B949AC7AB6BD}" destId="{B82372E6-F8FE-4338-948F-67DBB9429626}" srcOrd="2" destOrd="0" parTransId="{5688D923-D1B6-4ECB-836E-2CC71DCACDBC}" sibTransId="{1A63B85A-4D6E-4AA7-AC87-E0D36117479D}"/>
    <dgm:cxn modelId="{F694A37C-2E71-4F5A-972F-25127AA5E82B}" srcId="{27A2DD30-3283-474A-919B-B949AC7AB6BD}" destId="{18E3773C-7A15-46DB-9D1D-C83D81AFBD83}" srcOrd="0" destOrd="0" parTransId="{3CA06217-354B-4820-840E-17F7CDBFBB6A}" sibTransId="{1009F411-6B72-489C-8328-F83E2043B005}"/>
    <dgm:cxn modelId="{C6C63CF6-A717-49CD-B650-87E216379EC4}" type="presOf" srcId="{27A2DD30-3283-474A-919B-B949AC7AB6BD}" destId="{838A8B70-7CAC-4AEC-B35D-50FEE6C08075}" srcOrd="0" destOrd="0" presId="urn:microsoft.com/office/officeart/2005/8/layout/hProcess11"/>
    <dgm:cxn modelId="{B362AF27-5DFC-45D7-8A14-43D4B8A27BBD}" type="presOf" srcId="{18E3773C-7A15-46DB-9D1D-C83D81AFBD83}" destId="{622458C0-507D-4BD4-86EB-96E043F550D6}" srcOrd="0" destOrd="0" presId="urn:microsoft.com/office/officeart/2005/8/layout/hProcess11"/>
    <dgm:cxn modelId="{A6871683-D1E9-43EF-8D5D-C48D59A4120D}" type="presOf" srcId="{B82372E6-F8FE-4338-948F-67DBB9429626}" destId="{FD1FA97D-D158-475E-987B-956949F6135D}" srcOrd="0" destOrd="0" presId="urn:microsoft.com/office/officeart/2005/8/layout/hProcess11"/>
    <dgm:cxn modelId="{56760E94-739C-4254-90A7-78FB20E36134}" type="presOf" srcId="{41407754-F6BD-4C61-A9C0-A4D77CF66FA5}" destId="{D89FCB41-8875-4374-BF7F-7C36F6145C81}" srcOrd="0" destOrd="0" presId="urn:microsoft.com/office/officeart/2005/8/layout/hProcess11"/>
    <dgm:cxn modelId="{1E984714-1FF3-4D35-AF61-A31C4C530BE7}" type="presParOf" srcId="{838A8B70-7CAC-4AEC-B35D-50FEE6C08075}" destId="{CA48D752-00CF-4717-8DF0-56561BF43BCE}" srcOrd="0" destOrd="0" presId="urn:microsoft.com/office/officeart/2005/8/layout/hProcess11"/>
    <dgm:cxn modelId="{CC34EC2B-C8C1-43D6-85DC-9A08810DB9A0}" type="presParOf" srcId="{838A8B70-7CAC-4AEC-B35D-50FEE6C08075}" destId="{79D08A1B-5A05-40CA-B0B8-D6D27EA08998}" srcOrd="1" destOrd="0" presId="urn:microsoft.com/office/officeart/2005/8/layout/hProcess11"/>
    <dgm:cxn modelId="{9B18A86C-4D85-4629-806A-011CD2D73B81}" type="presParOf" srcId="{79D08A1B-5A05-40CA-B0B8-D6D27EA08998}" destId="{D7429639-ADA5-469C-95A7-1E3598376711}" srcOrd="0" destOrd="0" presId="urn:microsoft.com/office/officeart/2005/8/layout/hProcess11"/>
    <dgm:cxn modelId="{F539414A-CF08-4803-9F16-C26589464F47}" type="presParOf" srcId="{D7429639-ADA5-469C-95A7-1E3598376711}" destId="{622458C0-507D-4BD4-86EB-96E043F550D6}" srcOrd="0" destOrd="0" presId="urn:microsoft.com/office/officeart/2005/8/layout/hProcess11"/>
    <dgm:cxn modelId="{A902C737-5CED-4760-B5E9-16E6CD088BF0}" type="presParOf" srcId="{D7429639-ADA5-469C-95A7-1E3598376711}" destId="{EF1C8ECE-FE00-4B23-A555-6F5E9FACE9EE}" srcOrd="1" destOrd="0" presId="urn:microsoft.com/office/officeart/2005/8/layout/hProcess11"/>
    <dgm:cxn modelId="{3B997573-1E16-427D-B4EA-EA6E8D9A91C1}" type="presParOf" srcId="{D7429639-ADA5-469C-95A7-1E3598376711}" destId="{048B7706-87E1-4F70-9486-72A48F0DE8E5}" srcOrd="2" destOrd="0" presId="urn:microsoft.com/office/officeart/2005/8/layout/hProcess11"/>
    <dgm:cxn modelId="{31B15954-D19C-4BD2-BD5C-E77AC6DF9887}" type="presParOf" srcId="{79D08A1B-5A05-40CA-B0B8-D6D27EA08998}" destId="{F2A30CA9-8BDF-47A0-A563-A9E6EB253103}" srcOrd="1" destOrd="0" presId="urn:microsoft.com/office/officeart/2005/8/layout/hProcess11"/>
    <dgm:cxn modelId="{01E9B434-2230-441F-B619-05641F72092F}" type="presParOf" srcId="{79D08A1B-5A05-40CA-B0B8-D6D27EA08998}" destId="{FFE97A42-50D4-458D-843B-B1FDC86AF15C}" srcOrd="2" destOrd="0" presId="urn:microsoft.com/office/officeart/2005/8/layout/hProcess11"/>
    <dgm:cxn modelId="{16DD4C1F-403C-4273-ABB3-0F5BCDE0AFF8}" type="presParOf" srcId="{FFE97A42-50D4-458D-843B-B1FDC86AF15C}" destId="{D89FCB41-8875-4374-BF7F-7C36F6145C81}" srcOrd="0" destOrd="0" presId="urn:microsoft.com/office/officeart/2005/8/layout/hProcess11"/>
    <dgm:cxn modelId="{77533F74-BD7D-4C39-A125-AE2B14509903}" type="presParOf" srcId="{FFE97A42-50D4-458D-843B-B1FDC86AF15C}" destId="{4E622321-FFB4-4E4C-84DB-D0B6DB7E2DAF}" srcOrd="1" destOrd="0" presId="urn:microsoft.com/office/officeart/2005/8/layout/hProcess11"/>
    <dgm:cxn modelId="{90973E45-FB5B-441E-A2FA-E2D9A4FE760D}" type="presParOf" srcId="{FFE97A42-50D4-458D-843B-B1FDC86AF15C}" destId="{8C2EB7E2-A8B1-4A24-B1B8-FBB297C97D95}" srcOrd="2" destOrd="0" presId="urn:microsoft.com/office/officeart/2005/8/layout/hProcess11"/>
    <dgm:cxn modelId="{CF9CBBAA-48F0-488D-B0FF-D5CE086C564B}" type="presParOf" srcId="{79D08A1B-5A05-40CA-B0B8-D6D27EA08998}" destId="{DFC23CAB-1786-4984-AA2C-0F7278855CFF}" srcOrd="3" destOrd="0" presId="urn:microsoft.com/office/officeart/2005/8/layout/hProcess11"/>
    <dgm:cxn modelId="{E9B708B6-C674-4EC6-92A2-D468C37EAA33}" type="presParOf" srcId="{79D08A1B-5A05-40CA-B0B8-D6D27EA08998}" destId="{4975DA6B-9EDB-4556-873B-6528625AEA1A}" srcOrd="4" destOrd="0" presId="urn:microsoft.com/office/officeart/2005/8/layout/hProcess11"/>
    <dgm:cxn modelId="{EFDA0CA2-9912-4153-9F8D-A9FCF8383584}" type="presParOf" srcId="{4975DA6B-9EDB-4556-873B-6528625AEA1A}" destId="{FD1FA97D-D158-475E-987B-956949F6135D}" srcOrd="0" destOrd="0" presId="urn:microsoft.com/office/officeart/2005/8/layout/hProcess11"/>
    <dgm:cxn modelId="{F9DE3F9D-5F14-44FE-B4B3-F478CE99EFA3}" type="presParOf" srcId="{4975DA6B-9EDB-4556-873B-6528625AEA1A}" destId="{40E51F66-0DAE-4B44-B32B-72851E64B9BD}" srcOrd="1" destOrd="0" presId="urn:microsoft.com/office/officeart/2005/8/layout/hProcess11"/>
    <dgm:cxn modelId="{C0FFD089-D58C-415F-9A99-3B1A25BA20FC}" type="presParOf" srcId="{4975DA6B-9EDB-4556-873B-6528625AEA1A}" destId="{D2E9BFC6-5B00-4696-BB27-4DD1265B98BE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48D752-00CF-4717-8DF0-56561BF43BCE}">
      <dsp:nvSpPr>
        <dsp:cNvPr id="0" name=""/>
        <dsp:cNvSpPr/>
      </dsp:nvSpPr>
      <dsp:spPr>
        <a:xfrm>
          <a:off x="0" y="1406886"/>
          <a:ext cx="8077200" cy="1810385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solidFill>
            <a:schemeClr val="tx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03B72C-AD95-4087-B052-4CE05AF59C7C}">
      <dsp:nvSpPr>
        <dsp:cNvPr id="0" name=""/>
        <dsp:cNvSpPr/>
      </dsp:nvSpPr>
      <dsp:spPr>
        <a:xfrm>
          <a:off x="621" y="0"/>
          <a:ext cx="995648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latin typeface="Cambria" pitchFamily="18" charset="0"/>
            </a:rPr>
            <a:t>June 10 – 28 Operational Plan Development</a:t>
          </a:r>
          <a:endParaRPr lang="en-US" sz="1000" b="1" kern="1200" dirty="0">
            <a:latin typeface="Cambria" pitchFamily="18" charset="0"/>
          </a:endParaRPr>
        </a:p>
      </dsp:txBody>
      <dsp:txXfrm>
        <a:off x="621" y="0"/>
        <a:ext cx="995648" cy="1810385"/>
      </dsp:txXfrm>
    </dsp:sp>
    <dsp:sp modelId="{F8CDF987-2F85-4DE0-A3B5-DAE945A9FFDF}">
      <dsp:nvSpPr>
        <dsp:cNvPr id="0" name=""/>
        <dsp:cNvSpPr/>
      </dsp:nvSpPr>
      <dsp:spPr>
        <a:xfrm>
          <a:off x="272147" y="2036683"/>
          <a:ext cx="452596" cy="45259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280600-B6F1-4AF1-8E9F-401E44D41B3A}">
      <dsp:nvSpPr>
        <dsp:cNvPr id="0" name=""/>
        <dsp:cNvSpPr/>
      </dsp:nvSpPr>
      <dsp:spPr>
        <a:xfrm>
          <a:off x="1046052" y="2715577"/>
          <a:ext cx="995648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latin typeface="Cambria" pitchFamily="18" charset="0"/>
            </a:rPr>
            <a:t>June 28:  Deadline for Content Submission</a:t>
          </a:r>
          <a:endParaRPr lang="en-US" sz="1000" b="1" kern="1200" dirty="0">
            <a:latin typeface="Cambria" pitchFamily="18" charset="0"/>
          </a:endParaRPr>
        </a:p>
      </dsp:txBody>
      <dsp:txXfrm>
        <a:off x="1046052" y="2715577"/>
        <a:ext cx="995648" cy="1810385"/>
      </dsp:txXfrm>
    </dsp:sp>
    <dsp:sp modelId="{6389BC2B-9BB2-42FB-B4FE-BC7D38FAFEAD}">
      <dsp:nvSpPr>
        <dsp:cNvPr id="0" name=""/>
        <dsp:cNvSpPr/>
      </dsp:nvSpPr>
      <dsp:spPr>
        <a:xfrm>
          <a:off x="1317578" y="2036683"/>
          <a:ext cx="452596" cy="45259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7FDBC1-97F0-4506-BACE-6ABBD128A51D}">
      <dsp:nvSpPr>
        <dsp:cNvPr id="0" name=""/>
        <dsp:cNvSpPr/>
      </dsp:nvSpPr>
      <dsp:spPr>
        <a:xfrm>
          <a:off x="2091484" y="0"/>
          <a:ext cx="995648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latin typeface="Cambria" pitchFamily="18" charset="0"/>
            </a:rPr>
            <a:t>July 10: Steering Committee Begins Review and submits requests for more information</a:t>
          </a:r>
          <a:endParaRPr lang="en-US" sz="1000" b="1" kern="1200" dirty="0">
            <a:latin typeface="Cambria" pitchFamily="18" charset="0"/>
          </a:endParaRPr>
        </a:p>
      </dsp:txBody>
      <dsp:txXfrm>
        <a:off x="2091484" y="0"/>
        <a:ext cx="995648" cy="1810385"/>
      </dsp:txXfrm>
    </dsp:sp>
    <dsp:sp modelId="{F88F0C9A-4101-457A-AD9C-4506E23449F8}">
      <dsp:nvSpPr>
        <dsp:cNvPr id="0" name=""/>
        <dsp:cNvSpPr/>
      </dsp:nvSpPr>
      <dsp:spPr>
        <a:xfrm>
          <a:off x="2363010" y="2036683"/>
          <a:ext cx="452596" cy="45259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3123F6-B277-4B49-822D-F9E581E19570}">
      <dsp:nvSpPr>
        <dsp:cNvPr id="0" name=""/>
        <dsp:cNvSpPr/>
      </dsp:nvSpPr>
      <dsp:spPr>
        <a:xfrm>
          <a:off x="3136915" y="2715577"/>
          <a:ext cx="995648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latin typeface="Cambria" pitchFamily="18" charset="0"/>
            </a:rPr>
            <a:t>July 27: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latin typeface="Cambria" pitchFamily="18" charset="0"/>
            </a:rPr>
            <a:t>Steering Committee Approval for Submission</a:t>
          </a:r>
          <a:endParaRPr lang="en-US" sz="1000" b="1" kern="1200" dirty="0">
            <a:latin typeface="Cambria" pitchFamily="18" charset="0"/>
          </a:endParaRPr>
        </a:p>
      </dsp:txBody>
      <dsp:txXfrm>
        <a:off x="3136915" y="2715577"/>
        <a:ext cx="995648" cy="1810385"/>
      </dsp:txXfrm>
    </dsp:sp>
    <dsp:sp modelId="{826F0BB2-4E80-480B-BC53-74A68A932898}">
      <dsp:nvSpPr>
        <dsp:cNvPr id="0" name=""/>
        <dsp:cNvSpPr/>
      </dsp:nvSpPr>
      <dsp:spPr>
        <a:xfrm>
          <a:off x="3408441" y="2036683"/>
          <a:ext cx="452596" cy="45259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7667B1-E79B-4A3F-BAE5-8CFB85DA8033}">
      <dsp:nvSpPr>
        <dsp:cNvPr id="0" name=""/>
        <dsp:cNvSpPr/>
      </dsp:nvSpPr>
      <dsp:spPr>
        <a:xfrm>
          <a:off x="4182346" y="0"/>
          <a:ext cx="995648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latin typeface="Cambria" pitchFamily="18" charset="0"/>
            </a:rPr>
            <a:t>July 29:  Special Ops Plan Session</a:t>
          </a:r>
          <a:endParaRPr lang="en-US" sz="1000" b="1" kern="1200" dirty="0">
            <a:latin typeface="Cambria" pitchFamily="18" charset="0"/>
          </a:endParaRPr>
        </a:p>
      </dsp:txBody>
      <dsp:txXfrm>
        <a:off x="4182346" y="0"/>
        <a:ext cx="995648" cy="1810385"/>
      </dsp:txXfrm>
    </dsp:sp>
    <dsp:sp modelId="{B635B9A2-0298-4190-88AA-28614E64E73E}">
      <dsp:nvSpPr>
        <dsp:cNvPr id="0" name=""/>
        <dsp:cNvSpPr/>
      </dsp:nvSpPr>
      <dsp:spPr>
        <a:xfrm>
          <a:off x="4453873" y="2036683"/>
          <a:ext cx="452596" cy="45259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9A5154-9981-4257-BBB7-51A65572939E}">
      <dsp:nvSpPr>
        <dsp:cNvPr id="0" name=""/>
        <dsp:cNvSpPr/>
      </dsp:nvSpPr>
      <dsp:spPr>
        <a:xfrm>
          <a:off x="5227778" y="2715577"/>
          <a:ext cx="995648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latin typeface="Cambria" pitchFamily="18" charset="0"/>
            </a:rPr>
            <a:t>Aug 1:  Submission of SIM Operational Plan to CMMI</a:t>
          </a:r>
          <a:endParaRPr lang="en-US" sz="1000" b="1" kern="1200" dirty="0">
            <a:latin typeface="Cambria" pitchFamily="18" charset="0"/>
          </a:endParaRPr>
        </a:p>
      </dsp:txBody>
      <dsp:txXfrm>
        <a:off x="5227778" y="2715577"/>
        <a:ext cx="995648" cy="1810385"/>
      </dsp:txXfrm>
    </dsp:sp>
    <dsp:sp modelId="{223ED28B-50F0-4DC7-BBF4-932244BEB5CE}">
      <dsp:nvSpPr>
        <dsp:cNvPr id="0" name=""/>
        <dsp:cNvSpPr/>
      </dsp:nvSpPr>
      <dsp:spPr>
        <a:xfrm>
          <a:off x="5499304" y="2036683"/>
          <a:ext cx="452596" cy="45259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1FA97D-D158-475E-987B-956949F6135D}">
      <dsp:nvSpPr>
        <dsp:cNvPr id="0" name=""/>
        <dsp:cNvSpPr/>
      </dsp:nvSpPr>
      <dsp:spPr>
        <a:xfrm>
          <a:off x="6350004" y="0"/>
          <a:ext cx="995648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latin typeface="Cambria" pitchFamily="18" charset="0"/>
            </a:rPr>
            <a:t>Oct 1:  Deadline for CMMI approval to move into testing phase</a:t>
          </a:r>
          <a:endParaRPr lang="en-US" sz="1000" b="1" kern="1200" dirty="0">
            <a:latin typeface="Cambria" pitchFamily="18" charset="0"/>
          </a:endParaRPr>
        </a:p>
      </dsp:txBody>
      <dsp:txXfrm>
        <a:off x="6350004" y="0"/>
        <a:ext cx="995648" cy="1810385"/>
      </dsp:txXfrm>
    </dsp:sp>
    <dsp:sp modelId="{40E51F66-0DAE-4B44-B32B-72851E64B9BD}">
      <dsp:nvSpPr>
        <dsp:cNvPr id="0" name=""/>
        <dsp:cNvSpPr/>
      </dsp:nvSpPr>
      <dsp:spPr>
        <a:xfrm>
          <a:off x="6544736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48D752-00CF-4717-8DF0-56561BF43BCE}">
      <dsp:nvSpPr>
        <dsp:cNvPr id="0" name=""/>
        <dsp:cNvSpPr/>
      </dsp:nvSpPr>
      <dsp:spPr>
        <a:xfrm>
          <a:off x="0" y="1391317"/>
          <a:ext cx="8077200" cy="1810385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solidFill>
            <a:schemeClr val="tx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2458C0-507D-4BD4-86EB-96E043F550D6}">
      <dsp:nvSpPr>
        <dsp:cNvPr id="0" name=""/>
        <dsp:cNvSpPr/>
      </dsp:nvSpPr>
      <dsp:spPr>
        <a:xfrm>
          <a:off x="3549" y="0"/>
          <a:ext cx="2342703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Cambria" pitchFamily="18" charset="0"/>
            </a:rPr>
            <a:t>Aug 1:  Submission of SIM Operational Plan </a:t>
          </a:r>
          <a:endParaRPr lang="en-US" sz="1600" b="1" kern="1200" dirty="0">
            <a:latin typeface="Cambria" pitchFamily="18" charset="0"/>
          </a:endParaRPr>
        </a:p>
      </dsp:txBody>
      <dsp:txXfrm>
        <a:off x="3549" y="0"/>
        <a:ext cx="2342703" cy="1810385"/>
      </dsp:txXfrm>
    </dsp:sp>
    <dsp:sp modelId="{EF1C8ECE-FE00-4B23-A555-6F5E9FACE9EE}">
      <dsp:nvSpPr>
        <dsp:cNvPr id="0" name=""/>
        <dsp:cNvSpPr/>
      </dsp:nvSpPr>
      <dsp:spPr>
        <a:xfrm>
          <a:off x="948603" y="2036683"/>
          <a:ext cx="452596" cy="45259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9FCB41-8875-4374-BF7F-7C36F6145C81}">
      <dsp:nvSpPr>
        <dsp:cNvPr id="0" name=""/>
        <dsp:cNvSpPr/>
      </dsp:nvSpPr>
      <dsp:spPr>
        <a:xfrm>
          <a:off x="3248264" y="2664180"/>
          <a:ext cx="2342703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Cambria" pitchFamily="18" charset="0"/>
            </a:rPr>
            <a:t>Sep 11:  Sub-Committee Membership Presented to Steering Committee for acceptance</a:t>
          </a:r>
          <a:endParaRPr lang="en-US" sz="1600" b="1" kern="1200" dirty="0">
            <a:latin typeface="Cambria" pitchFamily="18" charset="0"/>
          </a:endParaRPr>
        </a:p>
      </dsp:txBody>
      <dsp:txXfrm>
        <a:off x="3248264" y="2664180"/>
        <a:ext cx="2342703" cy="1810385"/>
      </dsp:txXfrm>
    </dsp:sp>
    <dsp:sp modelId="{4E622321-FFB4-4E4C-84DB-D0B6DB7E2DAF}">
      <dsp:nvSpPr>
        <dsp:cNvPr id="0" name=""/>
        <dsp:cNvSpPr/>
      </dsp:nvSpPr>
      <dsp:spPr>
        <a:xfrm>
          <a:off x="4063860" y="204537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1FA97D-D158-475E-987B-956949F6135D}">
      <dsp:nvSpPr>
        <dsp:cNvPr id="0" name=""/>
        <dsp:cNvSpPr/>
      </dsp:nvSpPr>
      <dsp:spPr>
        <a:xfrm>
          <a:off x="5103919" y="0"/>
          <a:ext cx="2342703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Cambria" pitchFamily="18" charset="0"/>
            </a:rPr>
            <a:t>Oct 1:  Deadline for approval to move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Cambria" pitchFamily="18" charset="0"/>
            </a:rPr>
            <a:t>into testing phase</a:t>
          </a:r>
          <a:endParaRPr lang="en-US" sz="1600" b="1" kern="1200" dirty="0">
            <a:latin typeface="Cambria" pitchFamily="18" charset="0"/>
          </a:endParaRPr>
        </a:p>
      </dsp:txBody>
      <dsp:txXfrm>
        <a:off x="5103919" y="0"/>
        <a:ext cx="2342703" cy="1810385"/>
      </dsp:txXfrm>
    </dsp:sp>
    <dsp:sp modelId="{40E51F66-0DAE-4B44-B32B-72851E64B9BD}">
      <dsp:nvSpPr>
        <dsp:cNvPr id="0" name=""/>
        <dsp:cNvSpPr/>
      </dsp:nvSpPr>
      <dsp:spPr>
        <a:xfrm>
          <a:off x="5868280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C0B86-C90B-4BDB-84A5-2BA3C2DD7F3A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8AB5-E647-4437-AB51-FA7B8ED55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662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C0B86-C90B-4BDB-84A5-2BA3C2DD7F3A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8AB5-E647-4437-AB51-FA7B8ED55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93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C0B86-C90B-4BDB-84A5-2BA3C2DD7F3A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8AB5-E647-4437-AB51-FA7B8ED55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65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C0B86-C90B-4BDB-84A5-2BA3C2DD7F3A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8AB5-E647-4437-AB51-FA7B8ED55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49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C0B86-C90B-4BDB-84A5-2BA3C2DD7F3A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8AB5-E647-4437-AB51-FA7B8ED55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351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C0B86-C90B-4BDB-84A5-2BA3C2DD7F3A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8AB5-E647-4437-AB51-FA7B8ED55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14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C0B86-C90B-4BDB-84A5-2BA3C2DD7F3A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8AB5-E647-4437-AB51-FA7B8ED55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31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C0B86-C90B-4BDB-84A5-2BA3C2DD7F3A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8AB5-E647-4437-AB51-FA7B8ED55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45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C0B86-C90B-4BDB-84A5-2BA3C2DD7F3A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8AB5-E647-4437-AB51-FA7B8ED55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37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C0B86-C90B-4BDB-84A5-2BA3C2DD7F3A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8AB5-E647-4437-AB51-FA7B8ED55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834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C0B86-C90B-4BDB-84A5-2BA3C2DD7F3A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8AB5-E647-4437-AB51-FA7B8ED55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C0B86-C90B-4BDB-84A5-2BA3C2DD7F3A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28AB5-E647-4437-AB51-FA7B8ED55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9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Maine State Innovation Model (SIM) Timeline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August 14, 2012</a:t>
            </a:r>
            <a:endParaRPr lang="en-US" dirty="0"/>
          </a:p>
        </p:txBody>
      </p:sp>
      <p:pic>
        <p:nvPicPr>
          <p:cNvPr id="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1148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n 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4572000" y="0"/>
            <a:ext cx="4572000" cy="2308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003399"/>
                </a:solidFill>
                <a:latin typeface="Cambria" pitchFamily="18" charset="0"/>
              </a:rPr>
              <a:t>Operational Plan  Development and Review: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003399"/>
                </a:solidFill>
                <a:latin typeface="Cambria" pitchFamily="18" charset="0"/>
              </a:rPr>
              <a:t>Timeline and Process</a:t>
            </a: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1066800" y="1676400"/>
            <a:ext cx="396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187619"/>
              </p:ext>
            </p:extLst>
          </p:nvPr>
        </p:nvGraphicFramePr>
        <p:xfrm>
          <a:off x="787400" y="2069425"/>
          <a:ext cx="8077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8" name="Picture 12" descr="MaineCare-Services_colo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 descr="C:\Documents and Settings\randal.chenard\Local Settings\Temporary Internet Files\Content.IE5\8T0NW73J\MC900441459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114800"/>
            <a:ext cx="76041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573BF3-C404-4C41-B1F4-43340775862D}" type="slidenum">
              <a:rPr lang="en-US" sz="1400" smtClean="0"/>
              <a:pPr eaLnBrk="1" hangingPunct="1"/>
              <a:t>2</a:t>
            </a:fld>
            <a:endParaRPr lang="en-US" sz="1400" smtClean="0"/>
          </a:p>
        </p:txBody>
      </p:sp>
      <p:sp>
        <p:nvSpPr>
          <p:cNvPr id="2" name="Down Arrow 1"/>
          <p:cNvSpPr/>
          <p:nvPr/>
        </p:nvSpPr>
        <p:spPr>
          <a:xfrm>
            <a:off x="6477000" y="2590800"/>
            <a:ext cx="685800" cy="1524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6248400" y="3176199"/>
            <a:ext cx="1142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We are here</a:t>
            </a:r>
            <a:endParaRPr lang="en-US" sz="1200" b="1" dirty="0"/>
          </a:p>
        </p:txBody>
      </p:sp>
      <p:pic>
        <p:nvPicPr>
          <p:cNvPr id="1028" name="Picture 4" descr="C:\Program Files\Microsoft Office\MEDIA\OFFICE14\Bullets\BD21301_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087" y="3367087"/>
            <a:ext cx="123825" cy="12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35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n 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4395400" y="182940"/>
            <a:ext cx="4572000" cy="156966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3399"/>
                </a:solidFill>
                <a:latin typeface="Cambria" pitchFamily="18" charset="0"/>
              </a:rPr>
              <a:t>Operational </a:t>
            </a:r>
            <a:r>
              <a:rPr lang="en-US" sz="3200" b="1" dirty="0" smtClean="0">
                <a:solidFill>
                  <a:srgbClr val="003399"/>
                </a:solidFill>
                <a:latin typeface="Cambria" pitchFamily="18" charset="0"/>
              </a:rPr>
              <a:t>Plan Post Submission Activity Timeline/Milestones</a:t>
            </a:r>
            <a:endParaRPr lang="en-US" sz="3200" b="1" dirty="0">
              <a:solidFill>
                <a:srgbClr val="003399"/>
              </a:solidFill>
              <a:latin typeface="Cambria" pitchFamily="18" charset="0"/>
            </a:endParaRP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1066800" y="1676400"/>
            <a:ext cx="396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385344"/>
              </p:ext>
            </p:extLst>
          </p:nvPr>
        </p:nvGraphicFramePr>
        <p:xfrm>
          <a:off x="787400" y="2069425"/>
          <a:ext cx="8077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8" name="Picture 12" descr="MaineCare-Services_colo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 descr="C:\Documents and Settings\randal.chenard\Local Settings\Temporary Internet Files\Content.IE5\8T0NW73J\MC900441459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158343"/>
            <a:ext cx="76041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573BF3-C404-4C41-B1F4-43340775862D}" type="slidenum">
              <a:rPr lang="en-US" sz="1400" smtClean="0"/>
              <a:pPr eaLnBrk="1" hangingPunct="1"/>
              <a:t>3</a:t>
            </a:fld>
            <a:endParaRPr lang="en-US" sz="1400" smtClean="0"/>
          </a:p>
        </p:txBody>
      </p:sp>
      <p:sp>
        <p:nvSpPr>
          <p:cNvPr id="2" name="Down Arrow 1"/>
          <p:cNvSpPr/>
          <p:nvPr/>
        </p:nvSpPr>
        <p:spPr>
          <a:xfrm rot="10800000">
            <a:off x="2395036" y="4800598"/>
            <a:ext cx="685800" cy="1524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2126313" y="5424099"/>
            <a:ext cx="1142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We are here</a:t>
            </a:r>
            <a:endParaRPr lang="en-US" sz="1200" b="1" dirty="0"/>
          </a:p>
        </p:txBody>
      </p:sp>
      <p:sp>
        <p:nvSpPr>
          <p:cNvPr id="7" name="Left Bracket 6"/>
          <p:cNvSpPr/>
          <p:nvPr/>
        </p:nvSpPr>
        <p:spPr>
          <a:xfrm>
            <a:off x="2383566" y="4003987"/>
            <a:ext cx="76201" cy="723900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476095" y="3959659"/>
            <a:ext cx="2288832" cy="762000"/>
            <a:chOff x="3224386" y="4000500"/>
            <a:chExt cx="2288832" cy="762000"/>
          </a:xfrm>
        </p:grpSpPr>
        <p:sp>
          <p:nvSpPr>
            <p:cNvPr id="8" name="Right Bracket 7"/>
            <p:cNvSpPr/>
            <p:nvPr/>
          </p:nvSpPr>
          <p:spPr>
            <a:xfrm>
              <a:off x="5257800" y="4000500"/>
              <a:ext cx="198119" cy="762000"/>
            </a:xfrm>
            <a:prstGeom prst="rightBracket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224386" y="4044828"/>
              <a:ext cx="228883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Operational Plan </a:t>
              </a:r>
            </a:p>
            <a:p>
              <a:pPr algn="ctr"/>
              <a:r>
                <a:rPr lang="en-US" sz="1200" dirty="0" smtClean="0"/>
                <a:t>Adjustments and Sub-Committee </a:t>
              </a:r>
            </a:p>
            <a:p>
              <a:pPr algn="ctr"/>
              <a:r>
                <a:rPr lang="en-US" sz="1200" dirty="0" smtClean="0"/>
                <a:t>development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2610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138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Maine State Innovation Model (SIM) Timeline Update</vt:lpstr>
      <vt:lpstr>PowerPoint Presentation</vt:lpstr>
      <vt:lpstr>PowerPoint Presentation</vt:lpstr>
    </vt:vector>
  </TitlesOfParts>
  <Company>State of Maine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Chenard, Randal</dc:creator>
  <cp:lastModifiedBy>michael.morin</cp:lastModifiedBy>
  <cp:revision>5</cp:revision>
  <cp:lastPrinted>2013-08-12T18:51:55Z</cp:lastPrinted>
  <dcterms:created xsi:type="dcterms:W3CDTF">2013-08-12T13:25:46Z</dcterms:created>
  <dcterms:modified xsi:type="dcterms:W3CDTF">2013-08-14T13:00:22Z</dcterms:modified>
</cp:coreProperties>
</file>