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6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473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390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590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61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6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262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11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21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04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08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0DD9E-4740-4A02-8EA7-4C4F8DE22364}" type="datetimeFigureOut">
              <a:rPr lang="en-US" smtClean="0"/>
              <a:t>7/9/2013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3B236-FF04-44EC-BAFE-FD02C9D5F6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04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419600" y="228600"/>
            <a:ext cx="4114800" cy="1143000"/>
          </a:xfrm>
        </p:spPr>
        <p:txBody>
          <a:bodyPr>
            <a:normAutofit fontScale="90000"/>
          </a:bodyPr>
          <a:lstStyle/>
          <a:p>
            <a:r>
              <a:rPr lang="en-US" sz="2200" b="1" dirty="0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SIM Steering </a:t>
            </a:r>
            <a:r>
              <a:rPr lang="en-US" sz="2200" b="1" dirty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Committee Agenda</a:t>
            </a:r>
            <a:r>
              <a:rPr lang="en-US" sz="2200" b="1" dirty="0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200" b="1" dirty="0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</a:br>
            <a:r>
              <a:rPr lang="en-US" sz="2200" b="1" dirty="0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July 10, 2013</a:t>
            </a:r>
            <a:br>
              <a:rPr lang="en-US" sz="2200" b="1" dirty="0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</a:br>
            <a:r>
              <a:rPr lang="en-US" sz="2200" b="1" dirty="0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10:00 a.m. – 12:00 p.m.</a:t>
            </a:r>
            <a:r>
              <a:rPr lang="en-US" sz="2200" b="1" dirty="0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 </a:t>
            </a:r>
            <a:br>
              <a:rPr lang="en-US" sz="2200" b="1" dirty="0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</a:br>
            <a:endParaRPr lang="en-US" sz="2200" dirty="0" smtClean="0">
              <a:solidFill>
                <a:srgbClr val="003399"/>
              </a:solidFill>
              <a:latin typeface="Cambria" pitchFamily="18" charset="0"/>
            </a:endParaRPr>
          </a:p>
        </p:txBody>
      </p:sp>
      <p:pic>
        <p:nvPicPr>
          <p:cNvPr id="19460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9C9864-062A-4B1E-B716-DA9F779E53C3}" type="slidenum">
              <a:rPr lang="en-US" sz="1400" smtClean="0"/>
              <a:pPr eaLnBrk="1" hangingPunct="1"/>
              <a:t>1</a:t>
            </a:fld>
            <a:endParaRPr lang="en-US" sz="14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843571"/>
              </p:ext>
            </p:extLst>
          </p:nvPr>
        </p:nvGraphicFramePr>
        <p:xfrm>
          <a:off x="304800" y="1447800"/>
          <a:ext cx="8382000" cy="4823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000"/>
                <a:gridCol w="2794000"/>
                <a:gridCol w="2794000"/>
              </a:tblGrid>
              <a:tr h="33699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Agenda Topic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Lead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 Allocated</a:t>
                      </a:r>
                      <a:endParaRPr lang="en-US" sz="1600" dirty="0"/>
                    </a:p>
                  </a:txBody>
                  <a:tcPr/>
                </a:tc>
              </a:tr>
              <a:tr h="723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Live Microphone Introduction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Dr. Flanigan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</a:tr>
              <a:tr h="5897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By-Law Adoption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Dr. Flanigan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</a:tr>
              <a:tr h="5897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Introductions of New Members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Dr.</a:t>
                      </a:r>
                      <a:r>
                        <a:rPr lang="en-US" sz="1600" baseline="0" dirty="0" smtClean="0"/>
                        <a:t> Flanigan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</a:tr>
              <a:tr h="5897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Early Operational Plan</a:t>
                      </a:r>
                      <a:r>
                        <a:rPr lang="en-US" sz="1600" baseline="0" dirty="0" smtClean="0"/>
                        <a:t> – Status and Overview (draft copies of components to be provided at the meeting)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Randy Chenard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</a:tr>
              <a:tr h="5897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Review</a:t>
                      </a:r>
                      <a:r>
                        <a:rPr lang="en-US" sz="1600" baseline="0" dirty="0" smtClean="0"/>
                        <a:t> of Executive Summary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Jim Leonard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</a:tr>
              <a:tr h="5897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Work</a:t>
                      </a:r>
                      <a:r>
                        <a:rPr lang="en-US" sz="1600" baseline="0" dirty="0" smtClean="0"/>
                        <a:t> Group Overviews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Dr. Flanigan/Randy</a:t>
                      </a:r>
                      <a:r>
                        <a:rPr lang="en-US" sz="1600" baseline="0" dirty="0" smtClean="0"/>
                        <a:t> Chenard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</a:tr>
              <a:tr h="33699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Public</a:t>
                      </a:r>
                      <a:r>
                        <a:rPr lang="en-US" sz="1600" baseline="0" dirty="0" smtClean="0"/>
                        <a:t> Comment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53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70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SIM Steering Committee Agenda July 10, 2013 10:00 a.m. – 12:00 p.m.  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 Steering Committee Agenda</dc:title>
  <dc:creator>Chenard, Randal</dc:creator>
  <cp:lastModifiedBy>Gilbert, Denise E.</cp:lastModifiedBy>
  <cp:revision>36</cp:revision>
  <dcterms:created xsi:type="dcterms:W3CDTF">2013-06-18T11:20:13Z</dcterms:created>
  <dcterms:modified xsi:type="dcterms:W3CDTF">2013-07-09T16:29:51Z</dcterms:modified>
</cp:coreProperties>
</file>