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B97337-CB15-4DF1-8832-EE6884816C1F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6E57FE-D74C-4407-A71A-28C6AC0869D6}">
      <dgm:prSet phldrT="[Text]"/>
      <dgm:spPr/>
      <dgm:t>
        <a:bodyPr/>
        <a:lstStyle/>
        <a:p>
          <a:r>
            <a:rPr lang="en-US" b="1" i="1" dirty="0" smtClean="0"/>
            <a:t>Oct 1, 2013</a:t>
          </a:r>
        </a:p>
        <a:p>
          <a:r>
            <a:rPr lang="en-US" b="1" i="1" dirty="0" smtClean="0"/>
            <a:t>Operational Plan Approval</a:t>
          </a:r>
          <a:endParaRPr lang="en-US" b="1" i="1" dirty="0"/>
        </a:p>
      </dgm:t>
    </dgm:pt>
    <dgm:pt modelId="{02A5AC67-5B97-43C0-9AB5-F1FDF1B0AFC3}" type="parTrans" cxnId="{F00AC9A2-E87E-40B7-8772-928C36E79071}">
      <dgm:prSet/>
      <dgm:spPr/>
      <dgm:t>
        <a:bodyPr/>
        <a:lstStyle/>
        <a:p>
          <a:endParaRPr lang="en-US"/>
        </a:p>
      </dgm:t>
    </dgm:pt>
    <dgm:pt modelId="{E26E896D-ECCA-46AF-8994-0CAFE023888D}" type="sibTrans" cxnId="{F00AC9A2-E87E-40B7-8772-928C36E79071}">
      <dgm:prSet/>
      <dgm:spPr/>
      <dgm:t>
        <a:bodyPr/>
        <a:lstStyle/>
        <a:p>
          <a:endParaRPr lang="en-US"/>
        </a:p>
      </dgm:t>
    </dgm:pt>
    <dgm:pt modelId="{9839615C-9F40-4E76-A98B-E2CDAE38E96D}">
      <dgm:prSet phldrT="[Text]" custT="1"/>
      <dgm:spPr/>
      <dgm:t>
        <a:bodyPr/>
        <a:lstStyle/>
        <a:p>
          <a:pPr algn="l"/>
          <a:r>
            <a:rPr lang="en-US" sz="1400" b="0" dirty="0" smtClean="0"/>
            <a:t>- Education and Grounding of SIM Objectives/Plans</a:t>
          </a:r>
        </a:p>
        <a:p>
          <a:pPr algn="l"/>
          <a:r>
            <a:rPr lang="en-US" sz="1400" b="0" dirty="0" smtClean="0"/>
            <a:t>- Additional Information Sharing as requested by SC</a:t>
          </a:r>
        </a:p>
        <a:p>
          <a:pPr algn="l"/>
          <a:r>
            <a:rPr lang="en-US" sz="1400" b="0" dirty="0" smtClean="0"/>
            <a:t>- SIM Annual Meeting and Subcommittee kickoff</a:t>
          </a:r>
        </a:p>
        <a:p>
          <a:pPr algn="ctr"/>
          <a:endParaRPr lang="en-US" sz="1100" dirty="0" smtClean="0"/>
        </a:p>
        <a:p>
          <a:pPr algn="ctr"/>
          <a:endParaRPr lang="en-US" sz="1100" dirty="0"/>
        </a:p>
      </dgm:t>
    </dgm:pt>
    <dgm:pt modelId="{51A1D85F-FCB3-4AA4-A7EE-307997A01087}" type="parTrans" cxnId="{36937264-FC35-4A2C-BE84-BD65FFCD4D75}">
      <dgm:prSet/>
      <dgm:spPr/>
      <dgm:t>
        <a:bodyPr/>
        <a:lstStyle/>
        <a:p>
          <a:endParaRPr lang="en-US"/>
        </a:p>
      </dgm:t>
    </dgm:pt>
    <dgm:pt modelId="{F29F4F6C-E629-44D7-BEF5-FAD6BD6C56C8}" type="sibTrans" cxnId="{36937264-FC35-4A2C-BE84-BD65FFCD4D75}">
      <dgm:prSet/>
      <dgm:spPr/>
      <dgm:t>
        <a:bodyPr/>
        <a:lstStyle/>
        <a:p>
          <a:endParaRPr lang="en-US"/>
        </a:p>
      </dgm:t>
    </dgm:pt>
    <dgm:pt modelId="{8011105A-3D07-43F9-A686-E9CA6BCCC7BF}">
      <dgm:prSet phldrT="[Text]" custT="1"/>
      <dgm:spPr/>
      <dgm:t>
        <a:bodyPr/>
        <a:lstStyle/>
        <a:p>
          <a:pPr algn="ctr"/>
          <a:endParaRPr lang="en-US" sz="1600" b="1" dirty="0" smtClean="0"/>
        </a:p>
        <a:p>
          <a:pPr algn="ctr"/>
          <a:endParaRPr lang="en-US" sz="1600" b="1" dirty="0" smtClean="0"/>
        </a:p>
        <a:p>
          <a:pPr algn="ctr"/>
          <a:endParaRPr lang="en-US" sz="1600" b="1" dirty="0" smtClean="0"/>
        </a:p>
        <a:p>
          <a:pPr algn="ctr"/>
          <a:endParaRPr lang="en-US" sz="1600" b="1" dirty="0" smtClean="0"/>
        </a:p>
        <a:p>
          <a:pPr algn="ctr"/>
          <a:endParaRPr lang="en-US" sz="1600" b="1" dirty="0" smtClean="0"/>
        </a:p>
        <a:p>
          <a:pPr algn="ctr"/>
          <a:endParaRPr lang="en-US" sz="1600" b="1" dirty="0" smtClean="0"/>
        </a:p>
        <a:p>
          <a:pPr algn="ctr"/>
          <a:endParaRPr lang="en-US" sz="1600" b="1" dirty="0" smtClean="0"/>
        </a:p>
        <a:p>
          <a:pPr algn="ctr"/>
          <a:endParaRPr lang="en-US" sz="1600" b="1" dirty="0" smtClean="0"/>
        </a:p>
        <a:p>
          <a:pPr algn="ctr"/>
          <a:endParaRPr lang="en-US" sz="1600" b="1" dirty="0" smtClean="0"/>
        </a:p>
        <a:p>
          <a:pPr algn="ctr"/>
          <a:endParaRPr lang="en-US" sz="1600" b="1" dirty="0" smtClean="0"/>
        </a:p>
        <a:p>
          <a:pPr algn="ctr"/>
          <a:r>
            <a:rPr lang="en-US" sz="1600" b="1" dirty="0" smtClean="0"/>
            <a:t>November</a:t>
          </a:r>
        </a:p>
        <a:p>
          <a:pPr algn="l"/>
          <a:r>
            <a:rPr lang="en-US" sz="1400" b="0" dirty="0" smtClean="0"/>
            <a:t>- Metric Development/Discussion and Decisions on SIM Approach</a:t>
          </a:r>
        </a:p>
        <a:p>
          <a:pPr algn="l"/>
          <a:r>
            <a:rPr lang="en-US" sz="1400" b="0" dirty="0" smtClean="0"/>
            <a:t>- Beginning of Receipt of Reports from SIM Subcommittees</a:t>
          </a:r>
          <a:endParaRPr lang="en-US" sz="1400" b="0" dirty="0"/>
        </a:p>
      </dgm:t>
    </dgm:pt>
    <dgm:pt modelId="{82B1C0B9-1619-4AA1-B79E-030B3130E0C4}" type="parTrans" cxnId="{ABF4BB3A-A5B5-47A9-812C-8F41CC9CA645}">
      <dgm:prSet/>
      <dgm:spPr/>
      <dgm:t>
        <a:bodyPr/>
        <a:lstStyle/>
        <a:p>
          <a:endParaRPr lang="en-US"/>
        </a:p>
      </dgm:t>
    </dgm:pt>
    <dgm:pt modelId="{3E0842FB-D81B-4DC1-8DF3-517D92B2DC21}" type="sibTrans" cxnId="{ABF4BB3A-A5B5-47A9-812C-8F41CC9CA645}">
      <dgm:prSet/>
      <dgm:spPr/>
      <dgm:t>
        <a:bodyPr/>
        <a:lstStyle/>
        <a:p>
          <a:endParaRPr lang="en-US"/>
        </a:p>
      </dgm:t>
    </dgm:pt>
    <dgm:pt modelId="{F170F0C3-A6FB-4EF3-B873-16F198D8AB75}">
      <dgm:prSet/>
      <dgm:spPr/>
      <dgm:t>
        <a:bodyPr/>
        <a:lstStyle/>
        <a:p>
          <a:endParaRPr lang="en-US"/>
        </a:p>
      </dgm:t>
    </dgm:pt>
    <dgm:pt modelId="{5272583B-BCA6-41C1-BDBC-DADF77816CBC}" type="parTrans" cxnId="{9A615E7B-6695-46F3-9CB8-F8C488909876}">
      <dgm:prSet/>
      <dgm:spPr/>
      <dgm:t>
        <a:bodyPr/>
        <a:lstStyle/>
        <a:p>
          <a:endParaRPr lang="en-US"/>
        </a:p>
      </dgm:t>
    </dgm:pt>
    <dgm:pt modelId="{D27B2465-A1F7-4A1D-9D18-F366410CF602}" type="sibTrans" cxnId="{9A615E7B-6695-46F3-9CB8-F8C488909876}">
      <dgm:prSet/>
      <dgm:spPr/>
      <dgm:t>
        <a:bodyPr/>
        <a:lstStyle/>
        <a:p>
          <a:endParaRPr lang="en-US"/>
        </a:p>
      </dgm:t>
    </dgm:pt>
    <dgm:pt modelId="{132794AD-1D99-4AE5-A511-46CD9DB40A02}" type="pres">
      <dgm:prSet presAssocID="{5AB97337-CB15-4DF1-8832-EE6884816C1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421B23-F64C-40AF-AB47-3C4DA3F7DF2A}" type="pres">
      <dgm:prSet presAssocID="{5AB97337-CB15-4DF1-8832-EE6884816C1F}" presName="arrow" presStyleLbl="bgShp" presStyleIdx="0" presStyleCnt="1" custLinFactNeighborY="-3446"/>
      <dgm:spPr/>
    </dgm:pt>
    <dgm:pt modelId="{879ADE76-98AD-4193-BD95-354243B1E026}" type="pres">
      <dgm:prSet presAssocID="{5AB97337-CB15-4DF1-8832-EE6884816C1F}" presName="points" presStyleCnt="0"/>
      <dgm:spPr/>
    </dgm:pt>
    <dgm:pt modelId="{98EE26D1-1537-4C08-A2D1-16EAA1F0C07F}" type="pres">
      <dgm:prSet presAssocID="{F36E57FE-D74C-4407-A71A-28C6AC0869D6}" presName="compositeA" presStyleCnt="0"/>
      <dgm:spPr/>
    </dgm:pt>
    <dgm:pt modelId="{549FADF4-BD9A-4C5A-9102-2C859C777AEC}" type="pres">
      <dgm:prSet presAssocID="{F36E57FE-D74C-4407-A71A-28C6AC0869D6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3BF49-6B14-455D-88A0-847D00680600}" type="pres">
      <dgm:prSet presAssocID="{F36E57FE-D74C-4407-A71A-28C6AC0869D6}" presName="circleA" presStyleLbl="node1" presStyleIdx="0" presStyleCnt="4"/>
      <dgm:spPr>
        <a:prstGeom prst="smileyFace">
          <a:avLst/>
        </a:prstGeom>
      </dgm:spPr>
    </dgm:pt>
    <dgm:pt modelId="{F47474A1-838F-4957-B3B2-A1E03F39A648}" type="pres">
      <dgm:prSet presAssocID="{F36E57FE-D74C-4407-A71A-28C6AC0869D6}" presName="spaceA" presStyleCnt="0"/>
      <dgm:spPr/>
    </dgm:pt>
    <dgm:pt modelId="{2C3C1189-94FD-4B6D-9752-FF83F5364A6B}" type="pres">
      <dgm:prSet presAssocID="{E26E896D-ECCA-46AF-8994-0CAFE023888D}" presName="space" presStyleCnt="0"/>
      <dgm:spPr/>
    </dgm:pt>
    <dgm:pt modelId="{65CD09DD-2745-415C-9277-FF5F0D968E15}" type="pres">
      <dgm:prSet presAssocID="{9839615C-9F40-4E76-A98B-E2CDAE38E96D}" presName="compositeB" presStyleCnt="0"/>
      <dgm:spPr/>
    </dgm:pt>
    <dgm:pt modelId="{4772D8E8-60AC-4425-B317-26EDB2420D60}" type="pres">
      <dgm:prSet presAssocID="{9839615C-9F40-4E76-A98B-E2CDAE38E96D}" presName="textB" presStyleLbl="revTx" presStyleIdx="1" presStyleCnt="4" custLinFactNeighborX="1869" custLinFactNeighborY="-1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B1277D-BDCF-42CF-9434-ED2B8706860D}" type="pres">
      <dgm:prSet presAssocID="{9839615C-9F40-4E76-A98B-E2CDAE38E96D}" presName="circleB" presStyleLbl="node1" presStyleIdx="1" presStyleCnt="4" custLinFactNeighborX="7361" custLinFactNeighborY="-7605"/>
      <dgm:spPr/>
    </dgm:pt>
    <dgm:pt modelId="{9AC1A403-F5AF-4295-883D-A81837056DBC}" type="pres">
      <dgm:prSet presAssocID="{9839615C-9F40-4E76-A98B-E2CDAE38E96D}" presName="spaceB" presStyleCnt="0"/>
      <dgm:spPr/>
    </dgm:pt>
    <dgm:pt modelId="{A32A2492-C550-4C63-9067-D002332F1802}" type="pres">
      <dgm:prSet presAssocID="{F29F4F6C-E629-44D7-BEF5-FAD6BD6C56C8}" presName="space" presStyleCnt="0"/>
      <dgm:spPr/>
    </dgm:pt>
    <dgm:pt modelId="{75B6D5F8-092F-4DF2-8545-E205D0D1FA1B}" type="pres">
      <dgm:prSet presAssocID="{8011105A-3D07-43F9-A686-E9CA6BCCC7BF}" presName="compositeA" presStyleCnt="0"/>
      <dgm:spPr/>
    </dgm:pt>
    <dgm:pt modelId="{E4DB430A-3342-41B8-A687-6219B4287E24}" type="pres">
      <dgm:prSet presAssocID="{8011105A-3D07-43F9-A686-E9CA6BCCC7BF}" presName="textA" presStyleLbl="revTx" presStyleIdx="2" presStyleCnt="4" custLinFactY="54946" custLinFactNeighborX="77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321FC-ABE9-427B-B543-AE80C7099284}" type="pres">
      <dgm:prSet presAssocID="{8011105A-3D07-43F9-A686-E9CA6BCCC7BF}" presName="circleA" presStyleLbl="node1" presStyleIdx="2" presStyleCnt="4"/>
      <dgm:spPr/>
    </dgm:pt>
    <dgm:pt modelId="{BA4D123A-1A0F-44A4-9AAE-F25EB92D12D4}" type="pres">
      <dgm:prSet presAssocID="{8011105A-3D07-43F9-A686-E9CA6BCCC7BF}" presName="spaceA" presStyleCnt="0"/>
      <dgm:spPr/>
    </dgm:pt>
    <dgm:pt modelId="{483433F1-68C6-477A-8639-CF7337302642}" type="pres">
      <dgm:prSet presAssocID="{3E0842FB-D81B-4DC1-8DF3-517D92B2DC21}" presName="space" presStyleCnt="0"/>
      <dgm:spPr/>
    </dgm:pt>
    <dgm:pt modelId="{F2C65586-75A9-45CB-9298-A13859FD2E1D}" type="pres">
      <dgm:prSet presAssocID="{F170F0C3-A6FB-4EF3-B873-16F198D8AB75}" presName="compositeB" presStyleCnt="0"/>
      <dgm:spPr/>
    </dgm:pt>
    <dgm:pt modelId="{012C7CEB-EB93-4A2D-A4DB-FF15D143DB48}" type="pres">
      <dgm:prSet presAssocID="{F170F0C3-A6FB-4EF3-B873-16F198D8AB75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CB3AD6-9C4C-4F7C-AA50-3C8E561A808E}" type="pres">
      <dgm:prSet presAssocID="{F170F0C3-A6FB-4EF3-B873-16F198D8AB75}" presName="circleB" presStyleLbl="node1" presStyleIdx="3" presStyleCnt="4" custScaleY="111189"/>
      <dgm:spPr/>
    </dgm:pt>
    <dgm:pt modelId="{B1CAD2A1-D5A6-4E5C-B6AC-E282A47696D6}" type="pres">
      <dgm:prSet presAssocID="{F170F0C3-A6FB-4EF3-B873-16F198D8AB75}" presName="spaceB" presStyleCnt="0"/>
      <dgm:spPr/>
    </dgm:pt>
  </dgm:ptLst>
  <dgm:cxnLst>
    <dgm:cxn modelId="{C0CB898A-AE07-4171-8B54-CD71D79F84A1}" type="presOf" srcId="{F170F0C3-A6FB-4EF3-B873-16F198D8AB75}" destId="{012C7CEB-EB93-4A2D-A4DB-FF15D143DB48}" srcOrd="0" destOrd="0" presId="urn:microsoft.com/office/officeart/2005/8/layout/hProcess11"/>
    <dgm:cxn modelId="{ABF4BB3A-A5B5-47A9-812C-8F41CC9CA645}" srcId="{5AB97337-CB15-4DF1-8832-EE6884816C1F}" destId="{8011105A-3D07-43F9-A686-E9CA6BCCC7BF}" srcOrd="2" destOrd="0" parTransId="{82B1C0B9-1619-4AA1-B79E-030B3130E0C4}" sibTransId="{3E0842FB-D81B-4DC1-8DF3-517D92B2DC21}"/>
    <dgm:cxn modelId="{303AB517-F9FF-4E19-8D30-E3736FDA34D2}" type="presOf" srcId="{F36E57FE-D74C-4407-A71A-28C6AC0869D6}" destId="{549FADF4-BD9A-4C5A-9102-2C859C777AEC}" srcOrd="0" destOrd="0" presId="urn:microsoft.com/office/officeart/2005/8/layout/hProcess11"/>
    <dgm:cxn modelId="{36937264-FC35-4A2C-BE84-BD65FFCD4D75}" srcId="{5AB97337-CB15-4DF1-8832-EE6884816C1F}" destId="{9839615C-9F40-4E76-A98B-E2CDAE38E96D}" srcOrd="1" destOrd="0" parTransId="{51A1D85F-FCB3-4AA4-A7EE-307997A01087}" sibTransId="{F29F4F6C-E629-44D7-BEF5-FAD6BD6C56C8}"/>
    <dgm:cxn modelId="{F00AC9A2-E87E-40B7-8772-928C36E79071}" srcId="{5AB97337-CB15-4DF1-8832-EE6884816C1F}" destId="{F36E57FE-D74C-4407-A71A-28C6AC0869D6}" srcOrd="0" destOrd="0" parTransId="{02A5AC67-5B97-43C0-9AB5-F1FDF1B0AFC3}" sibTransId="{E26E896D-ECCA-46AF-8994-0CAFE023888D}"/>
    <dgm:cxn modelId="{6AB7ED94-3F3C-44C4-A275-F30E3261C4F0}" type="presOf" srcId="{8011105A-3D07-43F9-A686-E9CA6BCCC7BF}" destId="{E4DB430A-3342-41B8-A687-6219B4287E24}" srcOrd="0" destOrd="0" presId="urn:microsoft.com/office/officeart/2005/8/layout/hProcess11"/>
    <dgm:cxn modelId="{9A615E7B-6695-46F3-9CB8-F8C488909876}" srcId="{5AB97337-CB15-4DF1-8832-EE6884816C1F}" destId="{F170F0C3-A6FB-4EF3-B873-16F198D8AB75}" srcOrd="3" destOrd="0" parTransId="{5272583B-BCA6-41C1-BDBC-DADF77816CBC}" sibTransId="{D27B2465-A1F7-4A1D-9D18-F366410CF602}"/>
    <dgm:cxn modelId="{9B5E7466-EAC1-4536-963C-E8E3CE174326}" type="presOf" srcId="{9839615C-9F40-4E76-A98B-E2CDAE38E96D}" destId="{4772D8E8-60AC-4425-B317-26EDB2420D60}" srcOrd="0" destOrd="0" presId="urn:microsoft.com/office/officeart/2005/8/layout/hProcess11"/>
    <dgm:cxn modelId="{219FF473-7C5F-45D5-BF8D-A3E68FAA2BCA}" type="presOf" srcId="{5AB97337-CB15-4DF1-8832-EE6884816C1F}" destId="{132794AD-1D99-4AE5-A511-46CD9DB40A02}" srcOrd="0" destOrd="0" presId="urn:microsoft.com/office/officeart/2005/8/layout/hProcess11"/>
    <dgm:cxn modelId="{754D7582-8B02-4484-AA22-D57A3798B522}" type="presParOf" srcId="{132794AD-1D99-4AE5-A511-46CD9DB40A02}" destId="{35421B23-F64C-40AF-AB47-3C4DA3F7DF2A}" srcOrd="0" destOrd="0" presId="urn:microsoft.com/office/officeart/2005/8/layout/hProcess11"/>
    <dgm:cxn modelId="{A8D1CECD-654B-472D-8F65-7D359FF63F24}" type="presParOf" srcId="{132794AD-1D99-4AE5-A511-46CD9DB40A02}" destId="{879ADE76-98AD-4193-BD95-354243B1E026}" srcOrd="1" destOrd="0" presId="urn:microsoft.com/office/officeart/2005/8/layout/hProcess11"/>
    <dgm:cxn modelId="{6A9A7479-E472-4923-9D07-E3F02BC67B42}" type="presParOf" srcId="{879ADE76-98AD-4193-BD95-354243B1E026}" destId="{98EE26D1-1537-4C08-A2D1-16EAA1F0C07F}" srcOrd="0" destOrd="0" presId="urn:microsoft.com/office/officeart/2005/8/layout/hProcess11"/>
    <dgm:cxn modelId="{DA659D58-EE40-4496-9325-859E75F70434}" type="presParOf" srcId="{98EE26D1-1537-4C08-A2D1-16EAA1F0C07F}" destId="{549FADF4-BD9A-4C5A-9102-2C859C777AEC}" srcOrd="0" destOrd="0" presId="urn:microsoft.com/office/officeart/2005/8/layout/hProcess11"/>
    <dgm:cxn modelId="{2150A151-E7D0-4ADB-AA4C-542B3C23DAC5}" type="presParOf" srcId="{98EE26D1-1537-4C08-A2D1-16EAA1F0C07F}" destId="{C333BF49-6B14-455D-88A0-847D00680600}" srcOrd="1" destOrd="0" presId="urn:microsoft.com/office/officeart/2005/8/layout/hProcess11"/>
    <dgm:cxn modelId="{4AE01E70-5867-47E5-8E77-BC6A9A7C4E7D}" type="presParOf" srcId="{98EE26D1-1537-4C08-A2D1-16EAA1F0C07F}" destId="{F47474A1-838F-4957-B3B2-A1E03F39A648}" srcOrd="2" destOrd="0" presId="urn:microsoft.com/office/officeart/2005/8/layout/hProcess11"/>
    <dgm:cxn modelId="{6B0675B5-2545-4778-A0F5-0EBE13E6C506}" type="presParOf" srcId="{879ADE76-98AD-4193-BD95-354243B1E026}" destId="{2C3C1189-94FD-4B6D-9752-FF83F5364A6B}" srcOrd="1" destOrd="0" presId="urn:microsoft.com/office/officeart/2005/8/layout/hProcess11"/>
    <dgm:cxn modelId="{7F619F5C-12AE-41A8-B6B8-F556B4A3C14A}" type="presParOf" srcId="{879ADE76-98AD-4193-BD95-354243B1E026}" destId="{65CD09DD-2745-415C-9277-FF5F0D968E15}" srcOrd="2" destOrd="0" presId="urn:microsoft.com/office/officeart/2005/8/layout/hProcess11"/>
    <dgm:cxn modelId="{E76F80F2-4536-44DA-8A82-EE5C3D5A7D7C}" type="presParOf" srcId="{65CD09DD-2745-415C-9277-FF5F0D968E15}" destId="{4772D8E8-60AC-4425-B317-26EDB2420D60}" srcOrd="0" destOrd="0" presId="urn:microsoft.com/office/officeart/2005/8/layout/hProcess11"/>
    <dgm:cxn modelId="{0B57EFBE-A9FF-4E1B-BBB3-551684C029A9}" type="presParOf" srcId="{65CD09DD-2745-415C-9277-FF5F0D968E15}" destId="{8BB1277D-BDCF-42CF-9434-ED2B8706860D}" srcOrd="1" destOrd="0" presId="urn:microsoft.com/office/officeart/2005/8/layout/hProcess11"/>
    <dgm:cxn modelId="{3B422725-2272-45AD-9350-ABB2CC1710E0}" type="presParOf" srcId="{65CD09DD-2745-415C-9277-FF5F0D968E15}" destId="{9AC1A403-F5AF-4295-883D-A81837056DBC}" srcOrd="2" destOrd="0" presId="urn:microsoft.com/office/officeart/2005/8/layout/hProcess11"/>
    <dgm:cxn modelId="{DFC2559A-5B61-4972-8696-46F0C648AE0F}" type="presParOf" srcId="{879ADE76-98AD-4193-BD95-354243B1E026}" destId="{A32A2492-C550-4C63-9067-D002332F1802}" srcOrd="3" destOrd="0" presId="urn:microsoft.com/office/officeart/2005/8/layout/hProcess11"/>
    <dgm:cxn modelId="{424E4999-71AC-4533-95A8-190159ACB263}" type="presParOf" srcId="{879ADE76-98AD-4193-BD95-354243B1E026}" destId="{75B6D5F8-092F-4DF2-8545-E205D0D1FA1B}" srcOrd="4" destOrd="0" presId="urn:microsoft.com/office/officeart/2005/8/layout/hProcess11"/>
    <dgm:cxn modelId="{36B71BFF-D57B-4522-A28D-2223F1218ABA}" type="presParOf" srcId="{75B6D5F8-092F-4DF2-8545-E205D0D1FA1B}" destId="{E4DB430A-3342-41B8-A687-6219B4287E24}" srcOrd="0" destOrd="0" presId="urn:microsoft.com/office/officeart/2005/8/layout/hProcess11"/>
    <dgm:cxn modelId="{FF6D194A-0E58-46F3-A33E-6FEABDEEB6BB}" type="presParOf" srcId="{75B6D5F8-092F-4DF2-8545-E205D0D1FA1B}" destId="{B31321FC-ABE9-427B-B543-AE80C7099284}" srcOrd="1" destOrd="0" presId="urn:microsoft.com/office/officeart/2005/8/layout/hProcess11"/>
    <dgm:cxn modelId="{363D4175-3A27-4A04-BB77-8AA87B584917}" type="presParOf" srcId="{75B6D5F8-092F-4DF2-8545-E205D0D1FA1B}" destId="{BA4D123A-1A0F-44A4-9AAE-F25EB92D12D4}" srcOrd="2" destOrd="0" presId="urn:microsoft.com/office/officeart/2005/8/layout/hProcess11"/>
    <dgm:cxn modelId="{1FC23C20-BD1E-47BD-9096-E9E651D9222D}" type="presParOf" srcId="{879ADE76-98AD-4193-BD95-354243B1E026}" destId="{483433F1-68C6-477A-8639-CF7337302642}" srcOrd="5" destOrd="0" presId="urn:microsoft.com/office/officeart/2005/8/layout/hProcess11"/>
    <dgm:cxn modelId="{0C296370-3614-44ED-AF8C-33718E66CA17}" type="presParOf" srcId="{879ADE76-98AD-4193-BD95-354243B1E026}" destId="{F2C65586-75A9-45CB-9298-A13859FD2E1D}" srcOrd="6" destOrd="0" presId="urn:microsoft.com/office/officeart/2005/8/layout/hProcess11"/>
    <dgm:cxn modelId="{6A6D0CA4-6261-4E96-80DB-B12399A35656}" type="presParOf" srcId="{F2C65586-75A9-45CB-9298-A13859FD2E1D}" destId="{012C7CEB-EB93-4A2D-A4DB-FF15D143DB48}" srcOrd="0" destOrd="0" presId="urn:microsoft.com/office/officeart/2005/8/layout/hProcess11"/>
    <dgm:cxn modelId="{0A9F7E46-5F99-4D9F-8EC8-F44B1548007D}" type="presParOf" srcId="{F2C65586-75A9-45CB-9298-A13859FD2E1D}" destId="{23CB3AD6-9C4C-4F7C-AA50-3C8E561A808E}" srcOrd="1" destOrd="0" presId="urn:microsoft.com/office/officeart/2005/8/layout/hProcess11"/>
    <dgm:cxn modelId="{B3FF1E55-B135-43A1-8DB1-D24F6F4A50E7}" type="presParOf" srcId="{F2C65586-75A9-45CB-9298-A13859FD2E1D}" destId="{B1CAD2A1-D5A6-4E5C-B6AC-E282A47696D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21B23-F64C-40AF-AB47-3C4DA3F7DF2A}">
      <dsp:nvSpPr>
        <dsp:cNvPr id="0" name=""/>
        <dsp:cNvSpPr/>
      </dsp:nvSpPr>
      <dsp:spPr>
        <a:xfrm>
          <a:off x="0" y="1295403"/>
          <a:ext cx="8229600" cy="18103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FADF4-BD9A-4C5A-9102-2C859C777AEC}">
      <dsp:nvSpPr>
        <dsp:cNvPr id="0" name=""/>
        <dsp:cNvSpPr/>
      </dsp:nvSpPr>
      <dsp:spPr>
        <a:xfrm>
          <a:off x="3706" y="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i="1" kern="1200" dirty="0" smtClean="0"/>
            <a:t>Oct 1, 2013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i="1" kern="1200" dirty="0" smtClean="0"/>
            <a:t>Operational Plan Approval</a:t>
          </a:r>
          <a:endParaRPr lang="en-US" sz="2200" b="1" i="1" kern="1200" dirty="0"/>
        </a:p>
      </dsp:txBody>
      <dsp:txXfrm>
        <a:off x="3706" y="0"/>
        <a:ext cx="1782946" cy="1810385"/>
      </dsp:txXfrm>
    </dsp:sp>
    <dsp:sp modelId="{C333BF49-6B14-455D-88A0-847D00680600}">
      <dsp:nvSpPr>
        <dsp:cNvPr id="0" name=""/>
        <dsp:cNvSpPr/>
      </dsp:nvSpPr>
      <dsp:spPr>
        <a:xfrm>
          <a:off x="668881" y="2036683"/>
          <a:ext cx="452596" cy="452596"/>
        </a:xfrm>
        <a:prstGeom prst="smileyFac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72D8E8-60AC-4425-B317-26EDB2420D60}">
      <dsp:nvSpPr>
        <dsp:cNvPr id="0" name=""/>
        <dsp:cNvSpPr/>
      </dsp:nvSpPr>
      <dsp:spPr>
        <a:xfrm>
          <a:off x="1909123" y="268605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- Education and Grounding of SIM Objectives/Plans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- Additional Information Sharing as requested by SC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- SIM Annual Meeting and Subcommittee kickoff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1909123" y="2686050"/>
        <a:ext cx="1782946" cy="1810385"/>
      </dsp:txXfrm>
    </dsp:sp>
    <dsp:sp modelId="{8BB1277D-BDCF-42CF-9434-ED2B8706860D}">
      <dsp:nvSpPr>
        <dsp:cNvPr id="0" name=""/>
        <dsp:cNvSpPr/>
      </dsp:nvSpPr>
      <dsp:spPr>
        <a:xfrm>
          <a:off x="2574290" y="200226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B430A-3342-41B8-A687-6219B4287E24}">
      <dsp:nvSpPr>
        <dsp:cNvPr id="0" name=""/>
        <dsp:cNvSpPr/>
      </dsp:nvSpPr>
      <dsp:spPr>
        <a:xfrm>
          <a:off x="3886196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November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- Metric Development/Discussion and Decisions on SIM Approach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- Beginning of Receipt of Reports from SIM Subcommittees</a:t>
          </a:r>
          <a:endParaRPr lang="en-US" sz="1400" b="0" kern="1200" dirty="0"/>
        </a:p>
      </dsp:txBody>
      <dsp:txXfrm>
        <a:off x="3886196" y="2715577"/>
        <a:ext cx="1782946" cy="1810385"/>
      </dsp:txXfrm>
    </dsp:sp>
    <dsp:sp modelId="{B31321FC-ABE9-427B-B543-AE80C7099284}">
      <dsp:nvSpPr>
        <dsp:cNvPr id="0" name=""/>
        <dsp:cNvSpPr/>
      </dsp:nvSpPr>
      <dsp:spPr>
        <a:xfrm>
          <a:off x="4413068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C7CEB-EB93-4A2D-A4DB-FF15D143DB48}">
      <dsp:nvSpPr>
        <dsp:cNvPr id="0" name=""/>
        <dsp:cNvSpPr/>
      </dsp:nvSpPr>
      <dsp:spPr>
        <a:xfrm>
          <a:off x="5619987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5619987" y="2715577"/>
        <a:ext cx="1782946" cy="1810385"/>
      </dsp:txXfrm>
    </dsp:sp>
    <dsp:sp modelId="{23CB3AD6-9C4C-4F7C-AA50-3C8E561A808E}">
      <dsp:nvSpPr>
        <dsp:cNvPr id="0" name=""/>
        <dsp:cNvSpPr/>
      </dsp:nvSpPr>
      <dsp:spPr>
        <a:xfrm>
          <a:off x="6285161" y="2011362"/>
          <a:ext cx="452596" cy="5032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8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83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3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5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1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5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2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5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84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52BE3-7782-4CED-813A-29584A3E61C9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73E29-61EF-4F1A-BC00-B5AC1CE7F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76700" y="0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Cambria" pitchFamily="18" charset="0"/>
              </a:rPr>
              <a:t>Steering Committee Objectives for next 3 months</a:t>
            </a:r>
            <a:endParaRPr lang="en-US" sz="3200" b="1" i="1" dirty="0">
              <a:latin typeface="Cambria" pitchFamily="18" charset="0"/>
            </a:endParaRPr>
          </a:p>
          <a:p>
            <a:pPr algn="ctr"/>
            <a:endParaRPr lang="en-US" b="1" i="1" dirty="0">
              <a:latin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160466"/>
              </p:ext>
            </p:extLst>
          </p:nvPr>
        </p:nvGraphicFramePr>
        <p:xfrm>
          <a:off x="5334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00800" y="4495800"/>
            <a:ext cx="22995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</a:t>
            </a:r>
            <a:r>
              <a:rPr lang="en-US" sz="1400" dirty="0" smtClean="0"/>
              <a:t>SIM </a:t>
            </a:r>
            <a:r>
              <a:rPr lang="en-US" sz="1400" dirty="0"/>
              <a:t>Subcommittee </a:t>
            </a:r>
            <a:r>
              <a:rPr lang="en-US" sz="1400" dirty="0" smtClean="0"/>
              <a:t>Reports</a:t>
            </a:r>
          </a:p>
          <a:p>
            <a:r>
              <a:rPr lang="en-US" sz="1400" dirty="0" smtClean="0"/>
              <a:t>- Begin Risk </a:t>
            </a:r>
            <a:r>
              <a:rPr lang="en-US" sz="1400" dirty="0"/>
              <a:t>and Issue </a:t>
            </a:r>
            <a:endParaRPr lang="en-US" sz="1400" dirty="0" smtClean="0"/>
          </a:p>
          <a:p>
            <a:r>
              <a:rPr lang="en-US" sz="1400" dirty="0"/>
              <a:t>e</a:t>
            </a:r>
            <a:r>
              <a:rPr lang="en-US" sz="1400" dirty="0" smtClean="0"/>
              <a:t>scalation and resolution</a:t>
            </a:r>
          </a:p>
          <a:p>
            <a:r>
              <a:rPr lang="en-US" sz="1400" dirty="0" smtClean="0"/>
              <a:t>process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91300" y="4021723"/>
            <a:ext cx="1059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December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81312" y="3997492"/>
            <a:ext cx="876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October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1995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70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Chenard, Randal</dc:creator>
  <cp:lastModifiedBy>michael.morin</cp:lastModifiedBy>
  <cp:revision>4</cp:revision>
  <dcterms:created xsi:type="dcterms:W3CDTF">2013-10-08T20:22:53Z</dcterms:created>
  <dcterms:modified xsi:type="dcterms:W3CDTF">2013-10-09T12:01:29Z</dcterms:modified>
</cp:coreProperties>
</file>