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sldIdLst>
    <p:sldId id="276" r:id="rId2"/>
    <p:sldId id="260" r:id="rId3"/>
    <p:sldId id="279" r:id="rId4"/>
    <p:sldId id="259" r:id="rId5"/>
    <p:sldId id="258" r:id="rId6"/>
    <p:sldId id="257" r:id="rId7"/>
    <p:sldId id="267" r:id="rId8"/>
    <p:sldId id="266" r:id="rId9"/>
    <p:sldId id="265" r:id="rId10"/>
    <p:sldId id="264" r:id="rId11"/>
    <p:sldId id="269" r:id="rId12"/>
    <p:sldId id="278" r:id="rId13"/>
    <p:sldId id="268" r:id="rId14"/>
    <p:sldId id="270" r:id="rId15"/>
    <p:sldId id="271" r:id="rId16"/>
    <p:sldId id="263" r:id="rId17"/>
    <p:sldId id="262" r:id="rId18"/>
    <p:sldId id="272" r:id="rId19"/>
    <p:sldId id="275" r:id="rId20"/>
    <p:sldId id="273" r:id="rId21"/>
    <p:sldId id="274" r:id="rId22"/>
    <p:sldId id="277" r:id="rId2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95" autoAdjust="0"/>
    <p:restoredTop sz="94660"/>
  </p:normalViewPr>
  <p:slideViewPr>
    <p:cSldViewPr>
      <p:cViewPr varScale="1">
        <p:scale>
          <a:sx n="66" d="100"/>
          <a:sy n="66" d="100"/>
        </p:scale>
        <p:origin x="162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notesViewPr>
    <p:cSldViewPr>
      <p:cViewPr varScale="1">
        <p:scale>
          <a:sx n="35" d="100"/>
          <a:sy n="35" d="100"/>
        </p:scale>
        <p:origin x="-1416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DE76C1A-BBD7-400A-BB97-A677B425E4F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9639B2D-C62A-45E1-8D37-D26E3F62D0D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932F9AA-D78B-473F-899B-5AE833948074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404AE6B4-AA11-48E0-802E-5E76306932B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0F9FBDD7-9358-4E23-B07D-7C0CD17309A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869E8CCF-FC85-40FB-AA47-F32A47FC13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pPr>
              <a:defRPr/>
            </a:pPr>
            <a:fld id="{89305062-B5BC-483F-9416-E514945B3F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5F9AC24-5361-4F45-949C-BF79901651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BC9F06-0044-4695-840D-98F57D7EB137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AFC365C4-65BE-4E2B-902C-7FC1E9B8D26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8ED9FB0B-D036-47F6-BDC0-BF12428D12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63" tIns="45126" rIns="91863" bIns="45126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0CE4E2E0-5609-4BDF-BA4F-6B09B827FE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EEAEF7A-603E-4986-97B2-FCFCEFF4962E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6BB7DFAB-751D-46FD-AF3C-2045016EF95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92716D62-F7AE-419A-9852-65585C6CF4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63" tIns="45126" rIns="91863" bIns="45126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26A3FD5D-31BF-4988-9583-0D89F51EE4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7EE9367-5447-42EB-82F7-07775E32DC21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8821B12A-CF8B-41C1-B258-5E15DC9BD0E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AB4FF6FB-9D68-4044-BDE5-06068B19DE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63" tIns="45126" rIns="91863" bIns="45126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DAC34B14-4B80-434F-99CE-5985F212A6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DEAE20A-5466-44A7-AFF1-C80B07316C94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DEF5C93-6EA9-45A5-BE3F-04ADE7A370B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C1371FDE-D258-4219-8FDD-573EB09C07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63" tIns="45126" rIns="91863" bIns="45126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2ED20BB6-1822-4FAB-88D7-DD83CDA7A6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DD7E5F4-0357-4445-80C2-6EE6200A115A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E935BEFB-BD3B-4D80-99C3-9EC9A931902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F99F8E05-6607-4186-AFAF-3D200B7A7B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63" tIns="45126" rIns="91863" bIns="45126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617A7B70-8FE7-47C8-8A94-6E4B805804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5664EE1-AC2B-441A-A746-96E7993E0481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764B259F-42CE-4711-864F-8871E18D003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4CF0C0A9-5BF5-4C7E-911C-B14E439E2F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63" tIns="45126" rIns="91863" bIns="45126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9DFD4152-5EF5-40FF-9177-2E0A1902A6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0311CDE-1E39-4610-8E46-31346876A159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9EB39415-6D03-4B2D-9A1F-FC5FC0E9A26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AA53591B-C4F6-4D68-AB98-8DAFC96936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63" tIns="45126" rIns="91863" bIns="45126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78739306-B085-4A2C-A233-880234F04F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35453B6-E63C-4261-9576-1440CC8CBC6D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53DD762E-9895-49C6-8500-04C812E18EE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F83199B5-8C68-45E4-BD9F-FF8A28015A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63" tIns="45126" rIns="91863" bIns="45126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7BC290AE-D9D8-4406-A5E2-FFCD16727A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D183C41-78D3-47D9-B1F3-76A6BE022C01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C22318E8-A50C-4360-90E7-BB22B639097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0781A0F8-2AC9-4A75-AD69-BF28FAABA5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63" tIns="45126" rIns="91863" bIns="45126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38F08EF1-3CA4-4872-A9A5-043DDA018B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B955860-93B7-4753-8A4F-2B0194A1882D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D8A3DBAB-DE68-43F8-8AA8-DC605BA7A22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9D68C549-9F81-47BE-95E4-ECFBAB886C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63" tIns="45126" rIns="91863" bIns="45126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5E4DEE47-BC70-49A5-9CD4-FB4FD740D9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BB191E7-9A10-471B-A003-FE2F981E5CD6}" type="slidenum">
              <a:rPr lang="en-US" altLang="en-US" sz="1200" smtClean="0"/>
              <a:pPr/>
              <a:t>20</a:t>
            </a:fld>
            <a:endParaRPr lang="en-US" altLang="en-US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C10217FD-F180-4924-A161-43C169EE754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5113AFD4-993A-41F2-9DBF-1971A87A9D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63" tIns="45126" rIns="91863" bIns="45126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F3EAADA2-B7A9-4032-9476-57D54EFA2C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538871B-3BBB-496F-9A87-73319A91AFC7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5C36CA9B-5F1C-4282-9C6E-930DE4B7D44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8004D1CB-C927-48C7-81A2-C4417D9CB4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63" tIns="45126" rIns="91863" bIns="45126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E24080DE-93DE-442C-8785-4679A40B30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1B7AD6-04B4-4AC7-B329-08EC901F0D6F}" type="slidenum">
              <a:rPr lang="en-US" altLang="en-US" sz="1200" smtClean="0"/>
              <a:pPr/>
              <a:t>21</a:t>
            </a:fld>
            <a:endParaRPr lang="en-US" altLang="en-US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3294B726-8D69-4089-9970-3D7D8AC98C0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57C9DCB3-05C0-400A-B0C8-BE813A97E8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63" tIns="45126" rIns="91863" bIns="45126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F9E82B1B-C1A3-42F4-B8E0-6C5A1F8337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2B89481-9963-46F0-9B5A-2EE67CA771FA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655B1F27-D6DA-41F4-BB03-D09849760AF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E2DCCAD-720E-4499-B623-7E2993530B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63" tIns="45126" rIns="91863" bIns="45126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668199CD-B85A-478D-8756-3670359DF5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1E29B7B-6B00-47D4-831F-0337C480E700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21579709-F19A-49F5-A947-CAE83ED9F73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A4BEB3F7-3B8C-4E78-8A71-5086CC18EE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63" tIns="45126" rIns="91863" bIns="45126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907FB629-9021-4509-B7E6-E6974009D1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FA4D283-643D-48D4-B62A-544313A54EB9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75DC44C6-237C-40C5-AB3A-4309FB69CB7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A613403B-C01D-407B-BC24-8E4CBB4535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63" tIns="45126" rIns="91863" bIns="45126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4FDCD040-4AA0-4484-8625-5FE9DB99F3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B6455F1-A569-4D96-AFA9-CD985658F842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B2837B7-09BD-43D3-9F1E-6D8CA22B3CA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26881FD-3CA9-486B-AA3A-223A3D82B1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63" tIns="45126" rIns="91863" bIns="45126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DBE5AED5-D12C-4D90-9105-11C6C4139A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F888070-B68E-481D-B407-701F47F0C436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47E360FC-0B20-4C89-BC9D-4CBE810E5C2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77A379FA-6EC2-42BC-BA54-A82269B193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63" tIns="45126" rIns="91863" bIns="45126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091678F3-CDF5-4986-919E-B4E57AC766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5076845-55DD-493A-80FB-ED3D37C77D46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8973E58-2B55-49A5-9456-ED98747514D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50AEA844-84D1-433A-9C68-7C5E56F28D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63" tIns="45126" rIns="91863" bIns="45126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D4A2B818-3412-4118-B915-DF5E617C4B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84DB057-A5CE-4E6A-A058-E8D9AB6BAF15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B08E6DDB-9502-4FC7-B682-3ADA0DACDD8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D8CD9646-3A0E-4468-A04F-0AFE3DBD95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863" tIns="45126" rIns="91863" bIns="45126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86A585-69C5-4668-96E3-BA5172C20C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EB5734-CFE9-4081-ABA5-E5E5E4B977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6BFC99-516D-4490-98E5-6B969C983C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08464-8EBA-496C-B977-32A58342E5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4263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764AE1-1368-4B64-84A1-EB7E4E1E32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BADC12-D5D8-4A35-9745-1A46196304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F8D724-4BC0-474E-BD31-7389FE3ADD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D0DAD-F3C1-4B0A-A965-22B648AEA9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6827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A15AEE-CD07-4A61-A454-517FFA8760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1E6C08-0C42-46B2-95B8-DD5E493FDB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DCBEE9-F8D5-473C-93CD-A7C307B0FF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36487-9C45-4D2B-A236-3D46AC50BF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332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8B2087-8683-421A-A01A-5BC7BAB3CA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1677B09-7159-46B6-9550-E424AC0AAC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4EE1EF7-4A5E-4CD4-BF42-5AD9A81601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697D9-3314-4088-86B0-BF4AA8780E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7734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95983E-1AA7-4250-A07C-23C19DBB16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E35916-30E0-4A44-B300-C7948D59C8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C1DDB2-0878-40E1-B560-EBA19EE24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7330F-5B91-436E-83BE-60A68DA5D7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920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8D9224-699E-4A63-9210-6557C2256E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DC6D4D-B62C-4C98-AEF2-CB013EE5F8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04A269-1344-448A-B144-91B847EB4A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F5879-2A90-4D82-8571-1EC459743A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823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77D3CDE-BAC1-4EEE-8FD7-3B72AD1144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0440E23-8462-46E9-95D9-750C31DAE9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693ED8-1A24-4392-911E-DCCCFB8D63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E404A-D8FF-465C-8B69-7671DFA8B0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9979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B6FF237-AB6D-4181-8626-BD9801E8EC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7813C38-B315-479F-B133-89C6D8BAEE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15C6B84-5DA7-491F-AAD3-2A915AFB6A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1A873-CB56-41BF-8DFB-E411199848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0119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8CC8D08-DC48-411A-AE24-DBB331B58F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37C2D96-10A0-420D-BDD3-2A2C67A84D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A6204B1-CB34-4CA5-8CC3-981FCB0F2F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8DC05-5F0F-47BD-B9EE-DA37C4BBDF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5607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A18FA1-8695-49BA-B810-E8AF324C29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3C7950-4031-4488-BEBC-AFB979F4DD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475C75-1B15-4590-99DF-3EF64F51CC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15A53-6E90-48D0-8898-E4185B2376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1848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D430FE-398A-4B26-8C9A-79AB428247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49498E-9ADA-4012-9DC6-327BCED30B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D678BE-6C36-47B1-B05F-9B2395DEB3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79F2F-3703-4DD7-9B27-FD7B632718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6781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64F0581-EFB7-4710-82D8-3BD9406352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7853646-C51A-4BE2-B222-AB0F978D01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F6CA621-77F7-4DFA-98FB-AEB679E1145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CB71ED5-FE60-4F27-B8AC-0D5D9548107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9362F26-F109-440B-8937-43F9C5539E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BBEFD31-124A-463C-B5A4-30D89A75AF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9.wmf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2.emf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2.emf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6.png"/><Relationship Id="rId4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wmf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wmf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wmf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wmf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>
            <a:extLst>
              <a:ext uri="{FF2B5EF4-FFF2-40B4-BE49-F238E27FC236}">
                <a16:creationId xmlns:a16="http://schemas.microsoft.com/office/drawing/2014/main" id="{C999EA18-191A-4F92-ADE9-D9C22500F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113" y="252413"/>
            <a:ext cx="8858251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075" name="Rectangle 5">
            <a:extLst>
              <a:ext uri="{FF2B5EF4-FFF2-40B4-BE49-F238E27FC236}">
                <a16:creationId xmlns:a16="http://schemas.microsoft.com/office/drawing/2014/main" id="{AB2FEA03-CD2F-47A2-8AA4-5616456CD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39700" y="252413"/>
            <a:ext cx="91440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TEMPORARY CONSTRUCTION SIGN FOR </a:t>
            </a:r>
            <a:endParaRPr lang="en-US" altLang="en-US" sz="140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8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RURAL DEVELOPMENT</a:t>
            </a: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PROJECTS</a:t>
            </a:r>
            <a:endParaRPr lang="en-US" altLang="en-US" sz="240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076" name="Rectangle 1109">
            <a:extLst>
              <a:ext uri="{FF2B5EF4-FFF2-40B4-BE49-F238E27FC236}">
                <a16:creationId xmlns:a16="http://schemas.microsoft.com/office/drawing/2014/main" id="{FDA3C13F-B811-4E3F-802A-F0238E4CC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975" y="5791200"/>
            <a:ext cx="7974013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077" name="Rectangle 1107">
            <a:extLst>
              <a:ext uri="{FF2B5EF4-FFF2-40B4-BE49-F238E27FC236}">
                <a16:creationId xmlns:a16="http://schemas.microsoft.com/office/drawing/2014/main" id="{267403AE-3902-4232-82C5-344A4084B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3900" y="6045200"/>
            <a:ext cx="1571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endParaRPr lang="en-US" altLang="en-US" sz="2400"/>
          </a:p>
        </p:txBody>
      </p:sp>
      <p:sp>
        <p:nvSpPr>
          <p:cNvPr id="3078" name="Rectangle 1104">
            <a:extLst>
              <a:ext uri="{FF2B5EF4-FFF2-40B4-BE49-F238E27FC236}">
                <a16:creationId xmlns:a16="http://schemas.microsoft.com/office/drawing/2014/main" id="{1707516C-DE35-450C-997A-B15FB3970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93813"/>
            <a:ext cx="7543800" cy="3900487"/>
          </a:xfrm>
          <a:prstGeom prst="rect">
            <a:avLst/>
          </a:prstGeom>
          <a:noFill/>
          <a:ln w="2730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pSp>
        <p:nvGrpSpPr>
          <p:cNvPr id="3079" name="Group 918">
            <a:extLst>
              <a:ext uri="{FF2B5EF4-FFF2-40B4-BE49-F238E27FC236}">
                <a16:creationId xmlns:a16="http://schemas.microsoft.com/office/drawing/2014/main" id="{F4AD350F-6B3C-4EB3-8E6E-EF43023A22A6}"/>
              </a:ext>
            </a:extLst>
          </p:cNvPr>
          <p:cNvGrpSpPr>
            <a:grpSpLocks/>
          </p:cNvGrpSpPr>
          <p:nvPr/>
        </p:nvGrpSpPr>
        <p:grpSpPr bwMode="auto">
          <a:xfrm>
            <a:off x="647700" y="1511300"/>
            <a:ext cx="6197600" cy="465138"/>
            <a:chOff x="2057" y="2952"/>
            <a:chExt cx="9761" cy="733"/>
          </a:xfrm>
        </p:grpSpPr>
        <p:sp>
          <p:nvSpPr>
            <p:cNvPr id="3991" name="Freeform 1103">
              <a:extLst>
                <a:ext uri="{FF2B5EF4-FFF2-40B4-BE49-F238E27FC236}">
                  <a16:creationId xmlns:a16="http://schemas.microsoft.com/office/drawing/2014/main" id="{A20355FE-EA05-4445-8C07-62347BE898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7" y="2952"/>
              <a:ext cx="43" cy="69"/>
            </a:xfrm>
            <a:custGeom>
              <a:avLst/>
              <a:gdLst>
                <a:gd name="T0" fmla="*/ 16 w 43"/>
                <a:gd name="T1" fmla="*/ 5 h 69"/>
                <a:gd name="T2" fmla="*/ 6 w 43"/>
                <a:gd name="T3" fmla="*/ 5 h 69"/>
                <a:gd name="T4" fmla="*/ 6 w 43"/>
                <a:gd name="T5" fmla="*/ 16 h 69"/>
                <a:gd name="T6" fmla="*/ 43 w 43"/>
                <a:gd name="T7" fmla="*/ 16 h 69"/>
                <a:gd name="T8" fmla="*/ 43 w 43"/>
                <a:gd name="T9" fmla="*/ 0 h 69"/>
                <a:gd name="T10" fmla="*/ 6 w 43"/>
                <a:gd name="T11" fmla="*/ 0 h 69"/>
                <a:gd name="T12" fmla="*/ 0 w 43"/>
                <a:gd name="T13" fmla="*/ 0 h 69"/>
                <a:gd name="T14" fmla="*/ 0 w 43"/>
                <a:gd name="T15" fmla="*/ 5 h 69"/>
                <a:gd name="T16" fmla="*/ 0 w 43"/>
                <a:gd name="T17" fmla="*/ 69 h 69"/>
                <a:gd name="T18" fmla="*/ 16 w 43"/>
                <a:gd name="T19" fmla="*/ 69 h 69"/>
                <a:gd name="T20" fmla="*/ 16 w 43"/>
                <a:gd name="T21" fmla="*/ 5 h 6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3" h="69">
                  <a:moveTo>
                    <a:pt x="16" y="5"/>
                  </a:moveTo>
                  <a:lnTo>
                    <a:pt x="6" y="5"/>
                  </a:lnTo>
                  <a:lnTo>
                    <a:pt x="6" y="16"/>
                  </a:lnTo>
                  <a:lnTo>
                    <a:pt x="43" y="16"/>
                  </a:lnTo>
                  <a:lnTo>
                    <a:pt x="43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0" y="69"/>
                  </a:lnTo>
                  <a:lnTo>
                    <a:pt x="16" y="69"/>
                  </a:lnTo>
                  <a:lnTo>
                    <a:pt x="16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2" name="Rectangle 1102">
              <a:extLst>
                <a:ext uri="{FF2B5EF4-FFF2-40B4-BE49-F238E27FC236}">
                  <a16:creationId xmlns:a16="http://schemas.microsoft.com/office/drawing/2014/main" id="{3FABC615-8829-4EA9-9CED-6FFCABED0D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7" y="3070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93" name="Rectangle 1101">
              <a:extLst>
                <a:ext uri="{FF2B5EF4-FFF2-40B4-BE49-F238E27FC236}">
                  <a16:creationId xmlns:a16="http://schemas.microsoft.com/office/drawing/2014/main" id="{C8235872-D7F0-4313-8D90-0102A0BDE7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7" y="3182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94" name="Rectangle 1100">
              <a:extLst>
                <a:ext uri="{FF2B5EF4-FFF2-40B4-BE49-F238E27FC236}">
                  <a16:creationId xmlns:a16="http://schemas.microsoft.com/office/drawing/2014/main" id="{AD0CF28A-4193-4BBE-AE49-4CDF4BBE0D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7" y="3294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95" name="Rectangle 1099">
              <a:extLst>
                <a:ext uri="{FF2B5EF4-FFF2-40B4-BE49-F238E27FC236}">
                  <a16:creationId xmlns:a16="http://schemas.microsoft.com/office/drawing/2014/main" id="{DF385DF0-1B09-42F5-8370-414B40787C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7" y="3407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96" name="Rectangle 1098">
              <a:extLst>
                <a:ext uri="{FF2B5EF4-FFF2-40B4-BE49-F238E27FC236}">
                  <a16:creationId xmlns:a16="http://schemas.microsoft.com/office/drawing/2014/main" id="{FDFB22DA-39A8-49B6-A3A5-3FCFF7CEB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7" y="3519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97" name="Freeform 1097">
              <a:extLst>
                <a:ext uri="{FF2B5EF4-FFF2-40B4-BE49-F238E27FC236}">
                  <a16:creationId xmlns:a16="http://schemas.microsoft.com/office/drawing/2014/main" id="{E14110C6-C0BA-44D3-B5E6-446B52E0AC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7" y="3631"/>
              <a:ext cx="27" cy="54"/>
            </a:xfrm>
            <a:custGeom>
              <a:avLst/>
              <a:gdLst>
                <a:gd name="T0" fmla="*/ 16 w 27"/>
                <a:gd name="T1" fmla="*/ 0 h 54"/>
                <a:gd name="T2" fmla="*/ 0 w 27"/>
                <a:gd name="T3" fmla="*/ 0 h 54"/>
                <a:gd name="T4" fmla="*/ 0 w 27"/>
                <a:gd name="T5" fmla="*/ 43 h 54"/>
                <a:gd name="T6" fmla="*/ 0 w 27"/>
                <a:gd name="T7" fmla="*/ 49 h 54"/>
                <a:gd name="T8" fmla="*/ 6 w 27"/>
                <a:gd name="T9" fmla="*/ 54 h 54"/>
                <a:gd name="T10" fmla="*/ 27 w 27"/>
                <a:gd name="T11" fmla="*/ 54 h 54"/>
                <a:gd name="T12" fmla="*/ 27 w 27"/>
                <a:gd name="T13" fmla="*/ 38 h 54"/>
                <a:gd name="T14" fmla="*/ 6 w 27"/>
                <a:gd name="T15" fmla="*/ 38 h 54"/>
                <a:gd name="T16" fmla="*/ 6 w 27"/>
                <a:gd name="T17" fmla="*/ 43 h 54"/>
                <a:gd name="T18" fmla="*/ 16 w 27"/>
                <a:gd name="T19" fmla="*/ 43 h 54"/>
                <a:gd name="T20" fmla="*/ 16 w 27"/>
                <a:gd name="T21" fmla="*/ 0 h 5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7" h="54">
                  <a:moveTo>
                    <a:pt x="16" y="0"/>
                  </a:moveTo>
                  <a:lnTo>
                    <a:pt x="0" y="0"/>
                  </a:lnTo>
                  <a:lnTo>
                    <a:pt x="0" y="43"/>
                  </a:lnTo>
                  <a:lnTo>
                    <a:pt x="0" y="49"/>
                  </a:lnTo>
                  <a:lnTo>
                    <a:pt x="6" y="54"/>
                  </a:lnTo>
                  <a:lnTo>
                    <a:pt x="27" y="54"/>
                  </a:lnTo>
                  <a:lnTo>
                    <a:pt x="27" y="38"/>
                  </a:lnTo>
                  <a:lnTo>
                    <a:pt x="6" y="38"/>
                  </a:lnTo>
                  <a:lnTo>
                    <a:pt x="6" y="43"/>
                  </a:lnTo>
                  <a:lnTo>
                    <a:pt x="16" y="43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8" name="Rectangle 1096">
              <a:extLst>
                <a:ext uri="{FF2B5EF4-FFF2-40B4-BE49-F238E27FC236}">
                  <a16:creationId xmlns:a16="http://schemas.microsoft.com/office/drawing/2014/main" id="{772AE925-8F94-42E3-B2C0-839E05409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3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99" name="Rectangle 1095">
              <a:extLst>
                <a:ext uri="{FF2B5EF4-FFF2-40B4-BE49-F238E27FC236}">
                  <a16:creationId xmlns:a16="http://schemas.microsoft.com/office/drawing/2014/main" id="{FA6AB40C-DA8C-4BEB-9C64-57CE2CFE77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6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00" name="Rectangle 1094">
              <a:extLst>
                <a:ext uri="{FF2B5EF4-FFF2-40B4-BE49-F238E27FC236}">
                  <a16:creationId xmlns:a16="http://schemas.microsoft.com/office/drawing/2014/main" id="{F9795DFC-0000-4211-B974-1CD60A7F07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9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01" name="Rectangle 1093">
              <a:extLst>
                <a:ext uri="{FF2B5EF4-FFF2-40B4-BE49-F238E27FC236}">
                  <a16:creationId xmlns:a16="http://schemas.microsoft.com/office/drawing/2014/main" id="{0BA7B6CD-7D0A-4F1D-8228-5F453C0E7F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1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02" name="Rectangle 1092">
              <a:extLst>
                <a:ext uri="{FF2B5EF4-FFF2-40B4-BE49-F238E27FC236}">
                  <a16:creationId xmlns:a16="http://schemas.microsoft.com/office/drawing/2014/main" id="{C8280A42-C1AB-41C2-9299-F57F3A3E9E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4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03" name="Rectangle 1091">
              <a:extLst>
                <a:ext uri="{FF2B5EF4-FFF2-40B4-BE49-F238E27FC236}">
                  <a16:creationId xmlns:a16="http://schemas.microsoft.com/office/drawing/2014/main" id="{054C1AAA-DCAB-46FD-881D-573314CC6E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7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04" name="Rectangle 1090">
              <a:extLst>
                <a:ext uri="{FF2B5EF4-FFF2-40B4-BE49-F238E27FC236}">
                  <a16:creationId xmlns:a16="http://schemas.microsoft.com/office/drawing/2014/main" id="{85EC7923-B827-449C-90D6-3E0A44B758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0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05" name="Rectangle 1089">
              <a:extLst>
                <a:ext uri="{FF2B5EF4-FFF2-40B4-BE49-F238E27FC236}">
                  <a16:creationId xmlns:a16="http://schemas.microsoft.com/office/drawing/2014/main" id="{275469E3-80DB-457C-987D-62073551E8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06" name="Rectangle 1088">
              <a:extLst>
                <a:ext uri="{FF2B5EF4-FFF2-40B4-BE49-F238E27FC236}">
                  <a16:creationId xmlns:a16="http://schemas.microsoft.com/office/drawing/2014/main" id="{C3BEEE73-61B0-4193-8B14-F7AC6ACD17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6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07" name="Rectangle 1087">
              <a:extLst>
                <a:ext uri="{FF2B5EF4-FFF2-40B4-BE49-F238E27FC236}">
                  <a16:creationId xmlns:a16="http://schemas.microsoft.com/office/drawing/2014/main" id="{8D054FF4-74BE-457F-9E9B-81D37C833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9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08" name="Rectangle 1086">
              <a:extLst>
                <a:ext uri="{FF2B5EF4-FFF2-40B4-BE49-F238E27FC236}">
                  <a16:creationId xmlns:a16="http://schemas.microsoft.com/office/drawing/2014/main" id="{ABD37D02-F971-4DA7-8ECD-64D82E0BC9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2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09" name="Rectangle 1085">
              <a:extLst>
                <a:ext uri="{FF2B5EF4-FFF2-40B4-BE49-F238E27FC236}">
                  <a16:creationId xmlns:a16="http://schemas.microsoft.com/office/drawing/2014/main" id="{AE29DCB0-EA76-4E6D-87F0-FA87FED40C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5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10" name="Rectangle 1084">
              <a:extLst>
                <a:ext uri="{FF2B5EF4-FFF2-40B4-BE49-F238E27FC236}">
                  <a16:creationId xmlns:a16="http://schemas.microsoft.com/office/drawing/2014/main" id="{12C3D513-5857-42C4-8414-1132348F9A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8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11" name="Rectangle 1083">
              <a:extLst>
                <a:ext uri="{FF2B5EF4-FFF2-40B4-BE49-F238E27FC236}">
                  <a16:creationId xmlns:a16="http://schemas.microsoft.com/office/drawing/2014/main" id="{6D220452-E10B-45B2-A166-69B001DBA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1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12" name="Rectangle 1082">
              <a:extLst>
                <a:ext uri="{FF2B5EF4-FFF2-40B4-BE49-F238E27FC236}">
                  <a16:creationId xmlns:a16="http://schemas.microsoft.com/office/drawing/2014/main" id="{A05E8928-D5A9-4DC7-AF47-87A865938D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4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13" name="Rectangle 1081">
              <a:extLst>
                <a:ext uri="{FF2B5EF4-FFF2-40B4-BE49-F238E27FC236}">
                  <a16:creationId xmlns:a16="http://schemas.microsoft.com/office/drawing/2014/main" id="{F5082D22-6354-471F-B20E-94EE5A3BCB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7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14" name="Rectangle 1080">
              <a:extLst>
                <a:ext uri="{FF2B5EF4-FFF2-40B4-BE49-F238E27FC236}">
                  <a16:creationId xmlns:a16="http://schemas.microsoft.com/office/drawing/2014/main" id="{91E446FF-4525-45FA-81B0-7349648A6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0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15" name="Rectangle 1079">
              <a:extLst>
                <a:ext uri="{FF2B5EF4-FFF2-40B4-BE49-F238E27FC236}">
                  <a16:creationId xmlns:a16="http://schemas.microsoft.com/office/drawing/2014/main" id="{33B8C884-9490-4691-BCDC-F0E2F8622F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3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16" name="Rectangle 1078">
              <a:extLst>
                <a:ext uri="{FF2B5EF4-FFF2-40B4-BE49-F238E27FC236}">
                  <a16:creationId xmlns:a16="http://schemas.microsoft.com/office/drawing/2014/main" id="{F954F94C-CB3A-479F-BA8F-7B4B3D7BB8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6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17" name="Rectangle 1077">
              <a:extLst>
                <a:ext uri="{FF2B5EF4-FFF2-40B4-BE49-F238E27FC236}">
                  <a16:creationId xmlns:a16="http://schemas.microsoft.com/office/drawing/2014/main" id="{DDEFBE71-E164-42D8-92EF-874F42530A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8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18" name="Rectangle 1076">
              <a:extLst>
                <a:ext uri="{FF2B5EF4-FFF2-40B4-BE49-F238E27FC236}">
                  <a16:creationId xmlns:a16="http://schemas.microsoft.com/office/drawing/2014/main" id="{50D25E95-47D0-4059-ADE1-42BB486DFF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1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19" name="Rectangle 1075">
              <a:extLst>
                <a:ext uri="{FF2B5EF4-FFF2-40B4-BE49-F238E27FC236}">
                  <a16:creationId xmlns:a16="http://schemas.microsoft.com/office/drawing/2014/main" id="{D22DEF92-3763-45E0-B945-6C46C78BE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4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20" name="Rectangle 1074">
              <a:extLst>
                <a:ext uri="{FF2B5EF4-FFF2-40B4-BE49-F238E27FC236}">
                  <a16:creationId xmlns:a16="http://schemas.microsoft.com/office/drawing/2014/main" id="{346B3AEF-787C-4D8D-9FA0-D04A02A0AA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7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21" name="Rectangle 1073">
              <a:extLst>
                <a:ext uri="{FF2B5EF4-FFF2-40B4-BE49-F238E27FC236}">
                  <a16:creationId xmlns:a16="http://schemas.microsoft.com/office/drawing/2014/main" id="{0925707F-CE88-49D5-9A92-C9C48DAFFF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0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22" name="Rectangle 1072">
              <a:extLst>
                <a:ext uri="{FF2B5EF4-FFF2-40B4-BE49-F238E27FC236}">
                  <a16:creationId xmlns:a16="http://schemas.microsoft.com/office/drawing/2014/main" id="{0C14A1C8-0B11-4F4A-BF15-D0E69AD3D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3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23" name="Rectangle 1071">
              <a:extLst>
                <a:ext uri="{FF2B5EF4-FFF2-40B4-BE49-F238E27FC236}">
                  <a16:creationId xmlns:a16="http://schemas.microsoft.com/office/drawing/2014/main" id="{6AEA500A-3C2A-4AD7-9858-C18AF3D0D0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6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24" name="Rectangle 1070">
              <a:extLst>
                <a:ext uri="{FF2B5EF4-FFF2-40B4-BE49-F238E27FC236}">
                  <a16:creationId xmlns:a16="http://schemas.microsoft.com/office/drawing/2014/main" id="{DE40FB71-97F3-4E1A-9A53-7264EC97B1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9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25" name="Rectangle 1069">
              <a:extLst>
                <a:ext uri="{FF2B5EF4-FFF2-40B4-BE49-F238E27FC236}">
                  <a16:creationId xmlns:a16="http://schemas.microsoft.com/office/drawing/2014/main" id="{7910A0FD-55DE-41EF-AA45-237BCD7963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2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26" name="Rectangle 1068">
              <a:extLst>
                <a:ext uri="{FF2B5EF4-FFF2-40B4-BE49-F238E27FC236}">
                  <a16:creationId xmlns:a16="http://schemas.microsoft.com/office/drawing/2014/main" id="{39AEC531-203C-43A2-AC67-C611B9A8F3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95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27" name="Rectangle 1067">
              <a:extLst>
                <a:ext uri="{FF2B5EF4-FFF2-40B4-BE49-F238E27FC236}">
                  <a16:creationId xmlns:a16="http://schemas.microsoft.com/office/drawing/2014/main" id="{1AD75C6F-F39B-4012-9072-D8014F13B2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8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28" name="Rectangle 1066">
              <a:extLst>
                <a:ext uri="{FF2B5EF4-FFF2-40B4-BE49-F238E27FC236}">
                  <a16:creationId xmlns:a16="http://schemas.microsoft.com/office/drawing/2014/main" id="{92E7E8DB-E052-4769-8727-4C766F4B9D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1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29" name="Rectangle 1065">
              <a:extLst>
                <a:ext uri="{FF2B5EF4-FFF2-40B4-BE49-F238E27FC236}">
                  <a16:creationId xmlns:a16="http://schemas.microsoft.com/office/drawing/2014/main" id="{781FDC8A-457C-4E6A-9D49-406FED3BFA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4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30" name="Rectangle 1064">
              <a:extLst>
                <a:ext uri="{FF2B5EF4-FFF2-40B4-BE49-F238E27FC236}">
                  <a16:creationId xmlns:a16="http://schemas.microsoft.com/office/drawing/2014/main" id="{70803675-4169-4652-9FF2-A2AB2B26F5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7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31" name="Rectangle 1063">
              <a:extLst>
                <a:ext uri="{FF2B5EF4-FFF2-40B4-BE49-F238E27FC236}">
                  <a16:creationId xmlns:a16="http://schemas.microsoft.com/office/drawing/2014/main" id="{9149743E-FB66-454D-BD32-A6284D56F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60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32" name="Rectangle 1062">
              <a:extLst>
                <a:ext uri="{FF2B5EF4-FFF2-40B4-BE49-F238E27FC236}">
                  <a16:creationId xmlns:a16="http://schemas.microsoft.com/office/drawing/2014/main" id="{D963022C-5346-42F9-B4A2-F71957087E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3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33" name="Rectangle 1061">
              <a:extLst>
                <a:ext uri="{FF2B5EF4-FFF2-40B4-BE49-F238E27FC236}">
                  <a16:creationId xmlns:a16="http://schemas.microsoft.com/office/drawing/2014/main" id="{4AAD9FF3-C63A-4512-AE48-742A7C06A8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5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34" name="Rectangle 1060">
              <a:extLst>
                <a:ext uri="{FF2B5EF4-FFF2-40B4-BE49-F238E27FC236}">
                  <a16:creationId xmlns:a16="http://schemas.microsoft.com/office/drawing/2014/main" id="{A8DBDF70-36CA-4E04-9533-2241109DBA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8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35" name="Rectangle 1059">
              <a:extLst>
                <a:ext uri="{FF2B5EF4-FFF2-40B4-BE49-F238E27FC236}">
                  <a16:creationId xmlns:a16="http://schemas.microsoft.com/office/drawing/2014/main" id="{FCAA3E6E-70D0-462E-8556-0B0802039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11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36" name="Rectangle 1058">
              <a:extLst>
                <a:ext uri="{FF2B5EF4-FFF2-40B4-BE49-F238E27FC236}">
                  <a16:creationId xmlns:a16="http://schemas.microsoft.com/office/drawing/2014/main" id="{B33C1C61-5664-456D-9FCF-84D865BEE3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4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37" name="Rectangle 1057">
              <a:extLst>
                <a:ext uri="{FF2B5EF4-FFF2-40B4-BE49-F238E27FC236}">
                  <a16:creationId xmlns:a16="http://schemas.microsoft.com/office/drawing/2014/main" id="{9D586D44-6F09-49CD-A4BF-DABA2BE8C2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7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38" name="Rectangle 1056">
              <a:extLst>
                <a:ext uri="{FF2B5EF4-FFF2-40B4-BE49-F238E27FC236}">
                  <a16:creationId xmlns:a16="http://schemas.microsoft.com/office/drawing/2014/main" id="{22F12C84-3159-4D86-943E-49065FE965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50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39" name="Rectangle 1055">
              <a:extLst>
                <a:ext uri="{FF2B5EF4-FFF2-40B4-BE49-F238E27FC236}">
                  <a16:creationId xmlns:a16="http://schemas.microsoft.com/office/drawing/2014/main" id="{2A1A8E5C-5415-4E81-85D2-A8BF4DB31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3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40" name="Rectangle 1054">
              <a:extLst>
                <a:ext uri="{FF2B5EF4-FFF2-40B4-BE49-F238E27FC236}">
                  <a16:creationId xmlns:a16="http://schemas.microsoft.com/office/drawing/2014/main" id="{3BF33C4D-9D3B-47F0-B9E2-F08A743839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6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41" name="Rectangle 1053">
              <a:extLst>
                <a:ext uri="{FF2B5EF4-FFF2-40B4-BE49-F238E27FC236}">
                  <a16:creationId xmlns:a16="http://schemas.microsoft.com/office/drawing/2014/main" id="{823FD49F-F4B2-49E0-9B4D-EB4DF6FEFB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9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42" name="Rectangle 1052">
              <a:extLst>
                <a:ext uri="{FF2B5EF4-FFF2-40B4-BE49-F238E27FC236}">
                  <a16:creationId xmlns:a16="http://schemas.microsoft.com/office/drawing/2014/main" id="{FC397AF9-ACA6-49DD-98FB-D6A15BBDE5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2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43" name="Rectangle 1051">
              <a:extLst>
                <a:ext uri="{FF2B5EF4-FFF2-40B4-BE49-F238E27FC236}">
                  <a16:creationId xmlns:a16="http://schemas.microsoft.com/office/drawing/2014/main" id="{D74C8846-9D14-42D6-B3A4-4B6A792F8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15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44" name="Rectangle 1050">
              <a:extLst>
                <a:ext uri="{FF2B5EF4-FFF2-40B4-BE49-F238E27FC236}">
                  <a16:creationId xmlns:a16="http://schemas.microsoft.com/office/drawing/2014/main" id="{E57FBD2C-6853-45C0-A1EB-EFE2C59E25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8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45" name="Rectangle 1049">
              <a:extLst>
                <a:ext uri="{FF2B5EF4-FFF2-40B4-BE49-F238E27FC236}">
                  <a16:creationId xmlns:a16="http://schemas.microsoft.com/office/drawing/2014/main" id="{129FC459-2C53-43FB-BAD3-B98833007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1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46" name="Rectangle 1048">
              <a:extLst>
                <a:ext uri="{FF2B5EF4-FFF2-40B4-BE49-F238E27FC236}">
                  <a16:creationId xmlns:a16="http://schemas.microsoft.com/office/drawing/2014/main" id="{4EC30827-E07E-4864-BCBC-60C8BB7CCF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54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47" name="Rectangle 1047">
              <a:extLst>
                <a:ext uri="{FF2B5EF4-FFF2-40B4-BE49-F238E27FC236}">
                  <a16:creationId xmlns:a16="http://schemas.microsoft.com/office/drawing/2014/main" id="{C614872B-C221-4EF5-AF18-AB5C54E400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67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48" name="Rectangle 1046">
              <a:extLst>
                <a:ext uri="{FF2B5EF4-FFF2-40B4-BE49-F238E27FC236}">
                  <a16:creationId xmlns:a16="http://schemas.microsoft.com/office/drawing/2014/main" id="{113E41D8-CD65-4A8A-BDFB-9CE4F6CFA9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0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49" name="Rectangle 1045">
              <a:extLst>
                <a:ext uri="{FF2B5EF4-FFF2-40B4-BE49-F238E27FC236}">
                  <a16:creationId xmlns:a16="http://schemas.microsoft.com/office/drawing/2014/main" id="{0A3854F4-3E97-4323-8107-1FE44FA4A6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2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50" name="Rectangle 1044">
              <a:extLst>
                <a:ext uri="{FF2B5EF4-FFF2-40B4-BE49-F238E27FC236}">
                  <a16:creationId xmlns:a16="http://schemas.microsoft.com/office/drawing/2014/main" id="{6443824B-AD9F-44DA-B6F0-FB5DF7B6D1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5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51" name="Rectangle 1043">
              <a:extLst>
                <a:ext uri="{FF2B5EF4-FFF2-40B4-BE49-F238E27FC236}">
                  <a16:creationId xmlns:a16="http://schemas.microsoft.com/office/drawing/2014/main" id="{8B4194DB-F28F-4B1C-8DCE-F8E2BC9E01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18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52" name="Rectangle 1042">
              <a:extLst>
                <a:ext uri="{FF2B5EF4-FFF2-40B4-BE49-F238E27FC236}">
                  <a16:creationId xmlns:a16="http://schemas.microsoft.com/office/drawing/2014/main" id="{A39225CA-85E4-4012-AA4A-0E307E7840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53" name="Rectangle 1041">
              <a:extLst>
                <a:ext uri="{FF2B5EF4-FFF2-40B4-BE49-F238E27FC236}">
                  <a16:creationId xmlns:a16="http://schemas.microsoft.com/office/drawing/2014/main" id="{DDB6C270-3909-425F-B0A1-DBCE8461A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44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54" name="Rectangle 1040">
              <a:extLst>
                <a:ext uri="{FF2B5EF4-FFF2-40B4-BE49-F238E27FC236}">
                  <a16:creationId xmlns:a16="http://schemas.microsoft.com/office/drawing/2014/main" id="{0BED743D-979C-47B6-A815-14E9A313CD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57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55" name="Rectangle 1039">
              <a:extLst>
                <a:ext uri="{FF2B5EF4-FFF2-40B4-BE49-F238E27FC236}">
                  <a16:creationId xmlns:a16="http://schemas.microsoft.com/office/drawing/2014/main" id="{88C55FBA-58FE-4C72-AA36-95562243F3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70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56" name="Rectangle 1038">
              <a:extLst>
                <a:ext uri="{FF2B5EF4-FFF2-40B4-BE49-F238E27FC236}">
                  <a16:creationId xmlns:a16="http://schemas.microsoft.com/office/drawing/2014/main" id="{DECE3C8D-752A-43F1-A6A5-E8A80E5603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83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57" name="Rectangle 1037">
              <a:extLst>
                <a:ext uri="{FF2B5EF4-FFF2-40B4-BE49-F238E27FC236}">
                  <a16:creationId xmlns:a16="http://schemas.microsoft.com/office/drawing/2014/main" id="{8A08E816-C356-46AC-9897-4195CEE3A0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96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58" name="Rectangle 1036">
              <a:extLst>
                <a:ext uri="{FF2B5EF4-FFF2-40B4-BE49-F238E27FC236}">
                  <a16:creationId xmlns:a16="http://schemas.microsoft.com/office/drawing/2014/main" id="{36AEE238-C232-436A-ACD6-EBD1149D19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09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59" name="Rectangle 1035">
              <a:extLst>
                <a:ext uri="{FF2B5EF4-FFF2-40B4-BE49-F238E27FC236}">
                  <a16:creationId xmlns:a16="http://schemas.microsoft.com/office/drawing/2014/main" id="{B71BF16F-59AD-4E58-BFD3-0D50BDF9B0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22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60" name="Rectangle 1034">
              <a:extLst>
                <a:ext uri="{FF2B5EF4-FFF2-40B4-BE49-F238E27FC236}">
                  <a16:creationId xmlns:a16="http://schemas.microsoft.com/office/drawing/2014/main" id="{F73F4F1C-651A-4E80-B7BD-727364D6E7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35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61" name="Rectangle 1033">
              <a:extLst>
                <a:ext uri="{FF2B5EF4-FFF2-40B4-BE49-F238E27FC236}">
                  <a16:creationId xmlns:a16="http://schemas.microsoft.com/office/drawing/2014/main" id="{59C2B6C8-EFE3-4450-A62F-3DF57B676E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48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62" name="Rectangle 1032">
              <a:extLst>
                <a:ext uri="{FF2B5EF4-FFF2-40B4-BE49-F238E27FC236}">
                  <a16:creationId xmlns:a16="http://schemas.microsoft.com/office/drawing/2014/main" id="{BF6F34B8-247B-42BB-B25D-17E5578756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61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63" name="Rectangle 1031">
              <a:extLst>
                <a:ext uri="{FF2B5EF4-FFF2-40B4-BE49-F238E27FC236}">
                  <a16:creationId xmlns:a16="http://schemas.microsoft.com/office/drawing/2014/main" id="{DEF198F7-A218-4E7F-9F30-924AAF741B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74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64" name="Rectangle 1030">
              <a:extLst>
                <a:ext uri="{FF2B5EF4-FFF2-40B4-BE49-F238E27FC236}">
                  <a16:creationId xmlns:a16="http://schemas.microsoft.com/office/drawing/2014/main" id="{E44F8D4D-FCC0-4798-BE13-7CE2491C17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87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65" name="Rectangle 1029">
              <a:extLst>
                <a:ext uri="{FF2B5EF4-FFF2-40B4-BE49-F238E27FC236}">
                  <a16:creationId xmlns:a16="http://schemas.microsoft.com/office/drawing/2014/main" id="{6A3C2D00-B56E-4083-8759-E1239A7ADC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9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66" name="Rectangle 1028">
              <a:extLst>
                <a:ext uri="{FF2B5EF4-FFF2-40B4-BE49-F238E27FC236}">
                  <a16:creationId xmlns:a16="http://schemas.microsoft.com/office/drawing/2014/main" id="{CAC93C3C-9DEA-4E26-A524-3F188A4BE6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12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67" name="Rectangle 1027">
              <a:extLst>
                <a:ext uri="{FF2B5EF4-FFF2-40B4-BE49-F238E27FC236}">
                  <a16:creationId xmlns:a16="http://schemas.microsoft.com/office/drawing/2014/main" id="{A70E0FC9-7164-4F5F-8941-C7BA037402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25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68" name="Rectangle 1026">
              <a:extLst>
                <a:ext uri="{FF2B5EF4-FFF2-40B4-BE49-F238E27FC236}">
                  <a16:creationId xmlns:a16="http://schemas.microsoft.com/office/drawing/2014/main" id="{6B4C2A5A-6FB2-4581-9F02-41996C2CA4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8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69" name="Rectangle 1025">
              <a:extLst>
                <a:ext uri="{FF2B5EF4-FFF2-40B4-BE49-F238E27FC236}">
                  <a16:creationId xmlns:a16="http://schemas.microsoft.com/office/drawing/2014/main" id="{D4B76625-EB26-4B10-A925-6C7858C858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51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70" name="Rectangle 1024">
              <a:extLst>
                <a:ext uri="{FF2B5EF4-FFF2-40B4-BE49-F238E27FC236}">
                  <a16:creationId xmlns:a16="http://schemas.microsoft.com/office/drawing/2014/main" id="{8E9CA72B-2EB5-4989-8653-41E1A41440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4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71" name="Rectangle 1023">
              <a:extLst>
                <a:ext uri="{FF2B5EF4-FFF2-40B4-BE49-F238E27FC236}">
                  <a16:creationId xmlns:a16="http://schemas.microsoft.com/office/drawing/2014/main" id="{48A59D4C-A706-4B58-9CAF-2F741FF1C8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77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72" name="Rectangle 1022">
              <a:extLst>
                <a:ext uri="{FF2B5EF4-FFF2-40B4-BE49-F238E27FC236}">
                  <a16:creationId xmlns:a16="http://schemas.microsoft.com/office/drawing/2014/main" id="{D60BF885-6006-4608-A6F1-E62DDBC2E6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90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73" name="Rectangle 1021">
              <a:extLst>
                <a:ext uri="{FF2B5EF4-FFF2-40B4-BE49-F238E27FC236}">
                  <a16:creationId xmlns:a16="http://schemas.microsoft.com/office/drawing/2014/main" id="{D65DE214-1E1E-4206-AE25-FCB9F2CDFF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03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74" name="Rectangle 1020">
              <a:extLst>
                <a:ext uri="{FF2B5EF4-FFF2-40B4-BE49-F238E27FC236}">
                  <a16:creationId xmlns:a16="http://schemas.microsoft.com/office/drawing/2014/main" id="{21483481-BD3A-41E1-B261-000FFE5CA8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6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75" name="Rectangle 1019">
              <a:extLst>
                <a:ext uri="{FF2B5EF4-FFF2-40B4-BE49-F238E27FC236}">
                  <a16:creationId xmlns:a16="http://schemas.microsoft.com/office/drawing/2014/main" id="{64F5E225-EC30-471A-B392-CDDD2E8427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29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76" name="Rectangle 1018">
              <a:extLst>
                <a:ext uri="{FF2B5EF4-FFF2-40B4-BE49-F238E27FC236}">
                  <a16:creationId xmlns:a16="http://schemas.microsoft.com/office/drawing/2014/main" id="{CD9651B3-E1EA-4711-B36D-0D64E8D2E3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42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77" name="Rectangle 1017">
              <a:extLst>
                <a:ext uri="{FF2B5EF4-FFF2-40B4-BE49-F238E27FC236}">
                  <a16:creationId xmlns:a16="http://schemas.microsoft.com/office/drawing/2014/main" id="{A829D8FC-103E-470A-9988-7170C0CD3C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55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78" name="Rectangle 1016">
              <a:extLst>
                <a:ext uri="{FF2B5EF4-FFF2-40B4-BE49-F238E27FC236}">
                  <a16:creationId xmlns:a16="http://schemas.microsoft.com/office/drawing/2014/main" id="{ED747576-CF6F-414B-95D5-5611D3E46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68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79" name="Rectangle 1015">
              <a:extLst>
                <a:ext uri="{FF2B5EF4-FFF2-40B4-BE49-F238E27FC236}">
                  <a16:creationId xmlns:a16="http://schemas.microsoft.com/office/drawing/2014/main" id="{FB8A7480-D28F-4CAB-AB97-B3C5C442F9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81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80" name="Rectangle 1014">
              <a:extLst>
                <a:ext uri="{FF2B5EF4-FFF2-40B4-BE49-F238E27FC236}">
                  <a16:creationId xmlns:a16="http://schemas.microsoft.com/office/drawing/2014/main" id="{A6C2B957-5BAA-4F9A-8ADA-AFC63E331A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94" y="3669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81" name="Rectangle 1013">
              <a:extLst>
                <a:ext uri="{FF2B5EF4-FFF2-40B4-BE49-F238E27FC236}">
                  <a16:creationId xmlns:a16="http://schemas.microsoft.com/office/drawing/2014/main" id="{FF1135CA-5F07-4204-85DC-FCD6207A9E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06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82" name="Rectangle 1012">
              <a:extLst>
                <a:ext uri="{FF2B5EF4-FFF2-40B4-BE49-F238E27FC236}">
                  <a16:creationId xmlns:a16="http://schemas.microsoft.com/office/drawing/2014/main" id="{0D9D44EF-241D-41FF-A6AF-85E475B078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19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83" name="Rectangle 1011">
              <a:extLst>
                <a:ext uri="{FF2B5EF4-FFF2-40B4-BE49-F238E27FC236}">
                  <a16:creationId xmlns:a16="http://schemas.microsoft.com/office/drawing/2014/main" id="{1F3DE68A-4362-4AF9-8CA5-DBF06FAC27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2" y="3669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84" name="Rectangle 1010">
              <a:extLst>
                <a:ext uri="{FF2B5EF4-FFF2-40B4-BE49-F238E27FC236}">
                  <a16:creationId xmlns:a16="http://schemas.microsoft.com/office/drawing/2014/main" id="{BE63FCC6-DE6F-4F5E-96F8-E089FE06AB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2" y="3573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85" name="Rectangle 1009">
              <a:extLst>
                <a:ext uri="{FF2B5EF4-FFF2-40B4-BE49-F238E27FC236}">
                  <a16:creationId xmlns:a16="http://schemas.microsoft.com/office/drawing/2014/main" id="{CEB4A8C2-CA08-46B5-8DCC-128EEB8026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2" y="3460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86" name="Rectangle 1008">
              <a:extLst>
                <a:ext uri="{FF2B5EF4-FFF2-40B4-BE49-F238E27FC236}">
                  <a16:creationId xmlns:a16="http://schemas.microsoft.com/office/drawing/2014/main" id="{B0C46B53-D5A1-4887-A2FE-7E6F5AB77A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2" y="3348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87" name="Rectangle 1007">
              <a:extLst>
                <a:ext uri="{FF2B5EF4-FFF2-40B4-BE49-F238E27FC236}">
                  <a16:creationId xmlns:a16="http://schemas.microsoft.com/office/drawing/2014/main" id="{13E6D99B-D62E-4CB5-94D0-5D5DC5221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2" y="3235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88" name="Rectangle 1006">
              <a:extLst>
                <a:ext uri="{FF2B5EF4-FFF2-40B4-BE49-F238E27FC236}">
                  <a16:creationId xmlns:a16="http://schemas.microsoft.com/office/drawing/2014/main" id="{0FF13BA6-36B4-404B-8BBD-EFF6BA9F75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2" y="3123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89" name="Rectangle 1005">
              <a:extLst>
                <a:ext uri="{FF2B5EF4-FFF2-40B4-BE49-F238E27FC236}">
                  <a16:creationId xmlns:a16="http://schemas.microsoft.com/office/drawing/2014/main" id="{431BCE57-953C-43F5-80ED-3857B2A92C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2" y="3011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90" name="Freeform 1004">
              <a:extLst>
                <a:ext uri="{FF2B5EF4-FFF2-40B4-BE49-F238E27FC236}">
                  <a16:creationId xmlns:a16="http://schemas.microsoft.com/office/drawing/2014/main" id="{6EF514DF-2B84-4594-962D-7C404FB637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48" y="2952"/>
              <a:ext cx="70" cy="16"/>
            </a:xfrm>
            <a:custGeom>
              <a:avLst/>
              <a:gdLst>
                <a:gd name="T0" fmla="*/ 54 w 70"/>
                <a:gd name="T1" fmla="*/ 11 h 16"/>
                <a:gd name="T2" fmla="*/ 70 w 70"/>
                <a:gd name="T3" fmla="*/ 11 h 16"/>
                <a:gd name="T4" fmla="*/ 70 w 70"/>
                <a:gd name="T5" fmla="*/ 5 h 16"/>
                <a:gd name="T6" fmla="*/ 70 w 70"/>
                <a:gd name="T7" fmla="*/ 0 h 16"/>
                <a:gd name="T8" fmla="*/ 60 w 70"/>
                <a:gd name="T9" fmla="*/ 0 h 16"/>
                <a:gd name="T10" fmla="*/ 0 w 70"/>
                <a:gd name="T11" fmla="*/ 0 h 16"/>
                <a:gd name="T12" fmla="*/ 0 w 70"/>
                <a:gd name="T13" fmla="*/ 16 h 16"/>
                <a:gd name="T14" fmla="*/ 60 w 70"/>
                <a:gd name="T15" fmla="*/ 16 h 16"/>
                <a:gd name="T16" fmla="*/ 60 w 70"/>
                <a:gd name="T17" fmla="*/ 5 h 16"/>
                <a:gd name="T18" fmla="*/ 54 w 70"/>
                <a:gd name="T19" fmla="*/ 5 h 16"/>
                <a:gd name="T20" fmla="*/ 54 w 70"/>
                <a:gd name="T21" fmla="*/ 11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0" h="16">
                  <a:moveTo>
                    <a:pt x="54" y="11"/>
                  </a:moveTo>
                  <a:lnTo>
                    <a:pt x="70" y="11"/>
                  </a:lnTo>
                  <a:lnTo>
                    <a:pt x="70" y="5"/>
                  </a:lnTo>
                  <a:lnTo>
                    <a:pt x="70" y="0"/>
                  </a:lnTo>
                  <a:lnTo>
                    <a:pt x="60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60" y="16"/>
                  </a:lnTo>
                  <a:lnTo>
                    <a:pt x="60" y="5"/>
                  </a:lnTo>
                  <a:lnTo>
                    <a:pt x="54" y="5"/>
                  </a:lnTo>
                  <a:lnTo>
                    <a:pt x="54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1" name="Rectangle 1003">
              <a:extLst>
                <a:ext uri="{FF2B5EF4-FFF2-40B4-BE49-F238E27FC236}">
                  <a16:creationId xmlns:a16="http://schemas.microsoft.com/office/drawing/2014/main" id="{4D1C7F72-28F4-4B80-AEEC-086FD2EE0C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36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92" name="Rectangle 1002">
              <a:extLst>
                <a:ext uri="{FF2B5EF4-FFF2-40B4-BE49-F238E27FC236}">
                  <a16:creationId xmlns:a16="http://schemas.microsoft.com/office/drawing/2014/main" id="{901A88D4-8384-423C-B7E7-16A9E98F1E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3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93" name="Rectangle 1001">
              <a:extLst>
                <a:ext uri="{FF2B5EF4-FFF2-40B4-BE49-F238E27FC236}">
                  <a16:creationId xmlns:a16="http://schemas.microsoft.com/office/drawing/2014/main" id="{585F09DF-A98C-4142-B494-286DD11C0E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10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94" name="Rectangle 1000">
              <a:extLst>
                <a:ext uri="{FF2B5EF4-FFF2-40B4-BE49-F238E27FC236}">
                  <a16:creationId xmlns:a16="http://schemas.microsoft.com/office/drawing/2014/main" id="{05C96284-409C-4701-AE93-6D02FEA859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97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95" name="Rectangle 999">
              <a:extLst>
                <a:ext uri="{FF2B5EF4-FFF2-40B4-BE49-F238E27FC236}">
                  <a16:creationId xmlns:a16="http://schemas.microsoft.com/office/drawing/2014/main" id="{3CD7EC95-4FD9-4BEA-8497-8D15C70BB1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84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96" name="Rectangle 998">
              <a:extLst>
                <a:ext uri="{FF2B5EF4-FFF2-40B4-BE49-F238E27FC236}">
                  <a16:creationId xmlns:a16="http://schemas.microsoft.com/office/drawing/2014/main" id="{94B676DF-4735-4AC6-A3A9-21A1CEB88B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1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97" name="Rectangle 997">
              <a:extLst>
                <a:ext uri="{FF2B5EF4-FFF2-40B4-BE49-F238E27FC236}">
                  <a16:creationId xmlns:a16="http://schemas.microsoft.com/office/drawing/2014/main" id="{5E58D6B0-0E7F-4A70-8637-A3A8901A24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58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98" name="Rectangle 996">
              <a:extLst>
                <a:ext uri="{FF2B5EF4-FFF2-40B4-BE49-F238E27FC236}">
                  <a16:creationId xmlns:a16="http://schemas.microsoft.com/office/drawing/2014/main" id="{E78E9D56-E8FF-4271-8362-54F6957347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45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099" name="Rectangle 995">
              <a:extLst>
                <a:ext uri="{FF2B5EF4-FFF2-40B4-BE49-F238E27FC236}">
                  <a16:creationId xmlns:a16="http://schemas.microsoft.com/office/drawing/2014/main" id="{57F62520-428F-4E46-8F35-024148E004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32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00" name="Rectangle 994">
              <a:extLst>
                <a:ext uri="{FF2B5EF4-FFF2-40B4-BE49-F238E27FC236}">
                  <a16:creationId xmlns:a16="http://schemas.microsoft.com/office/drawing/2014/main" id="{F441525B-93B9-4EEB-87AB-FC2965CEC9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19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01" name="Rectangle 993">
              <a:extLst>
                <a:ext uri="{FF2B5EF4-FFF2-40B4-BE49-F238E27FC236}">
                  <a16:creationId xmlns:a16="http://schemas.microsoft.com/office/drawing/2014/main" id="{585E8E19-2F07-41CC-BF53-C337D89F4F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06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02" name="Rectangle 992">
              <a:extLst>
                <a:ext uri="{FF2B5EF4-FFF2-40B4-BE49-F238E27FC236}">
                  <a16:creationId xmlns:a16="http://schemas.microsoft.com/office/drawing/2014/main" id="{0EA254F5-B00E-446E-90C2-4B6687252F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3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03" name="Rectangle 991">
              <a:extLst>
                <a:ext uri="{FF2B5EF4-FFF2-40B4-BE49-F238E27FC236}">
                  <a16:creationId xmlns:a16="http://schemas.microsoft.com/office/drawing/2014/main" id="{8633A6FE-39A9-4D56-B742-BCAFA92F67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80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04" name="Rectangle 990">
              <a:extLst>
                <a:ext uri="{FF2B5EF4-FFF2-40B4-BE49-F238E27FC236}">
                  <a16:creationId xmlns:a16="http://schemas.microsoft.com/office/drawing/2014/main" id="{059B48A6-2486-4E0E-92E7-621C79F0BF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7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05" name="Rectangle 989">
              <a:extLst>
                <a:ext uri="{FF2B5EF4-FFF2-40B4-BE49-F238E27FC236}">
                  <a16:creationId xmlns:a16="http://schemas.microsoft.com/office/drawing/2014/main" id="{7D3D3A7B-7507-4732-BC0D-7B31999057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54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06" name="Rectangle 988">
              <a:extLst>
                <a:ext uri="{FF2B5EF4-FFF2-40B4-BE49-F238E27FC236}">
                  <a16:creationId xmlns:a16="http://schemas.microsoft.com/office/drawing/2014/main" id="{DA1E03B7-49B7-4792-BAEB-EBC95D027C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1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07" name="Rectangle 987">
              <a:extLst>
                <a:ext uri="{FF2B5EF4-FFF2-40B4-BE49-F238E27FC236}">
                  <a16:creationId xmlns:a16="http://schemas.microsoft.com/office/drawing/2014/main" id="{C457BFD9-C07E-4BD5-8EBE-8A93331502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9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08" name="Rectangle 986">
              <a:extLst>
                <a:ext uri="{FF2B5EF4-FFF2-40B4-BE49-F238E27FC236}">
                  <a16:creationId xmlns:a16="http://schemas.microsoft.com/office/drawing/2014/main" id="{40ACD5CC-CD18-4DE6-9E33-42BBC55DCC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16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09" name="Rectangle 985">
              <a:extLst>
                <a:ext uri="{FF2B5EF4-FFF2-40B4-BE49-F238E27FC236}">
                  <a16:creationId xmlns:a16="http://schemas.microsoft.com/office/drawing/2014/main" id="{EA72D20F-71F2-42CE-8CC2-CC99E8C225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3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10" name="Rectangle 984">
              <a:extLst>
                <a:ext uri="{FF2B5EF4-FFF2-40B4-BE49-F238E27FC236}">
                  <a16:creationId xmlns:a16="http://schemas.microsoft.com/office/drawing/2014/main" id="{BA71B065-476C-41B0-8BFB-DE4A53A0D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90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11" name="Rectangle 983">
              <a:extLst>
                <a:ext uri="{FF2B5EF4-FFF2-40B4-BE49-F238E27FC236}">
                  <a16:creationId xmlns:a16="http://schemas.microsoft.com/office/drawing/2014/main" id="{F68C1B78-EF5F-4F4E-87D9-E9BAB55B4A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77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12" name="Rectangle 982">
              <a:extLst>
                <a:ext uri="{FF2B5EF4-FFF2-40B4-BE49-F238E27FC236}">
                  <a16:creationId xmlns:a16="http://schemas.microsoft.com/office/drawing/2014/main" id="{9A061D50-AC10-484C-A204-8B3A0EA81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64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13" name="Rectangle 981">
              <a:extLst>
                <a:ext uri="{FF2B5EF4-FFF2-40B4-BE49-F238E27FC236}">
                  <a16:creationId xmlns:a16="http://schemas.microsoft.com/office/drawing/2014/main" id="{BC361283-50A7-4C71-800B-A65BABAB44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51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14" name="Rectangle 980">
              <a:extLst>
                <a:ext uri="{FF2B5EF4-FFF2-40B4-BE49-F238E27FC236}">
                  <a16:creationId xmlns:a16="http://schemas.microsoft.com/office/drawing/2014/main" id="{ECD9A6D7-B086-42B4-BD55-00C20E46E5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38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15" name="Rectangle 979">
              <a:extLst>
                <a:ext uri="{FF2B5EF4-FFF2-40B4-BE49-F238E27FC236}">
                  <a16:creationId xmlns:a16="http://schemas.microsoft.com/office/drawing/2014/main" id="{98AE1886-8A1B-438A-A588-053CC2B5D1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25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16" name="Rectangle 978">
              <a:extLst>
                <a:ext uri="{FF2B5EF4-FFF2-40B4-BE49-F238E27FC236}">
                  <a16:creationId xmlns:a16="http://schemas.microsoft.com/office/drawing/2014/main" id="{3351BD8C-9002-45DD-9E11-5A99F63904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12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17" name="Rectangle 977">
              <a:extLst>
                <a:ext uri="{FF2B5EF4-FFF2-40B4-BE49-F238E27FC236}">
                  <a16:creationId xmlns:a16="http://schemas.microsoft.com/office/drawing/2014/main" id="{4576037E-CB28-432B-9D24-D71EBA16AC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9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18" name="Rectangle 976">
              <a:extLst>
                <a:ext uri="{FF2B5EF4-FFF2-40B4-BE49-F238E27FC236}">
                  <a16:creationId xmlns:a16="http://schemas.microsoft.com/office/drawing/2014/main" id="{D777B02E-DB51-4AC3-8BAD-BB31199933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86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19" name="Rectangle 975">
              <a:extLst>
                <a:ext uri="{FF2B5EF4-FFF2-40B4-BE49-F238E27FC236}">
                  <a16:creationId xmlns:a16="http://schemas.microsoft.com/office/drawing/2014/main" id="{A92BC9DD-4BFA-4545-9B97-6871B254AB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73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20" name="Rectangle 974">
              <a:extLst>
                <a:ext uri="{FF2B5EF4-FFF2-40B4-BE49-F238E27FC236}">
                  <a16:creationId xmlns:a16="http://schemas.microsoft.com/office/drawing/2014/main" id="{31BF217A-DE41-4B2D-ADD0-E9F7D1E1DC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0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21" name="Rectangle 973">
              <a:extLst>
                <a:ext uri="{FF2B5EF4-FFF2-40B4-BE49-F238E27FC236}">
                  <a16:creationId xmlns:a16="http://schemas.microsoft.com/office/drawing/2014/main" id="{B8A7DE18-2E52-4207-8895-87BA849736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7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22" name="Rectangle 972">
              <a:extLst>
                <a:ext uri="{FF2B5EF4-FFF2-40B4-BE49-F238E27FC236}">
                  <a16:creationId xmlns:a16="http://schemas.microsoft.com/office/drawing/2014/main" id="{E9318EF8-A2A5-42DB-AE8D-0D1B127109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4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23" name="Rectangle 971">
              <a:extLst>
                <a:ext uri="{FF2B5EF4-FFF2-40B4-BE49-F238E27FC236}">
                  <a16:creationId xmlns:a16="http://schemas.microsoft.com/office/drawing/2014/main" id="{624B6B49-CC26-471E-8F7C-6601CB30B4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2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24" name="Rectangle 970">
              <a:extLst>
                <a:ext uri="{FF2B5EF4-FFF2-40B4-BE49-F238E27FC236}">
                  <a16:creationId xmlns:a16="http://schemas.microsoft.com/office/drawing/2014/main" id="{A728A95A-DD2B-4CB6-BFB4-61E7569B40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09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25" name="Rectangle 969">
              <a:extLst>
                <a:ext uri="{FF2B5EF4-FFF2-40B4-BE49-F238E27FC236}">
                  <a16:creationId xmlns:a16="http://schemas.microsoft.com/office/drawing/2014/main" id="{0450B5AC-0B69-49C9-BDF2-1C4486B676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96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26" name="Rectangle 968">
              <a:extLst>
                <a:ext uri="{FF2B5EF4-FFF2-40B4-BE49-F238E27FC236}">
                  <a16:creationId xmlns:a16="http://schemas.microsoft.com/office/drawing/2014/main" id="{CA25A3DA-7203-49CD-B51E-B4966B4D6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3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27" name="Rectangle 967">
              <a:extLst>
                <a:ext uri="{FF2B5EF4-FFF2-40B4-BE49-F238E27FC236}">
                  <a16:creationId xmlns:a16="http://schemas.microsoft.com/office/drawing/2014/main" id="{EB74FA92-DB32-4F6D-8C32-F5747FFF14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0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28" name="Rectangle 966">
              <a:extLst>
                <a:ext uri="{FF2B5EF4-FFF2-40B4-BE49-F238E27FC236}">
                  <a16:creationId xmlns:a16="http://schemas.microsoft.com/office/drawing/2014/main" id="{12F25756-98FC-4A1B-96B4-2EC9172286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7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29" name="Rectangle 965">
              <a:extLst>
                <a:ext uri="{FF2B5EF4-FFF2-40B4-BE49-F238E27FC236}">
                  <a16:creationId xmlns:a16="http://schemas.microsoft.com/office/drawing/2014/main" id="{7AD9E89E-315E-471D-B034-5080252BE9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44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30" name="Rectangle 964">
              <a:extLst>
                <a:ext uri="{FF2B5EF4-FFF2-40B4-BE49-F238E27FC236}">
                  <a16:creationId xmlns:a16="http://schemas.microsoft.com/office/drawing/2014/main" id="{6BB7A532-CC44-460E-B987-855D8F81EA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1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31" name="Rectangle 963">
              <a:extLst>
                <a:ext uri="{FF2B5EF4-FFF2-40B4-BE49-F238E27FC236}">
                  <a16:creationId xmlns:a16="http://schemas.microsoft.com/office/drawing/2014/main" id="{29E79C65-9532-4A48-BA31-C02F06E423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8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32" name="Rectangle 962">
              <a:extLst>
                <a:ext uri="{FF2B5EF4-FFF2-40B4-BE49-F238E27FC236}">
                  <a16:creationId xmlns:a16="http://schemas.microsoft.com/office/drawing/2014/main" id="{539B4810-4537-4792-8DCE-BF484AEE67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5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33" name="Rectangle 961">
              <a:extLst>
                <a:ext uri="{FF2B5EF4-FFF2-40B4-BE49-F238E27FC236}">
                  <a16:creationId xmlns:a16="http://schemas.microsoft.com/office/drawing/2014/main" id="{EAAAA754-95E1-46DD-9427-A646C2CC3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2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34" name="Rectangle 960">
              <a:extLst>
                <a:ext uri="{FF2B5EF4-FFF2-40B4-BE49-F238E27FC236}">
                  <a16:creationId xmlns:a16="http://schemas.microsoft.com/office/drawing/2014/main" id="{9279E0A4-D45F-4BD7-8BC0-C0D8BD4BC4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79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35" name="Rectangle 959">
              <a:extLst>
                <a:ext uri="{FF2B5EF4-FFF2-40B4-BE49-F238E27FC236}">
                  <a16:creationId xmlns:a16="http://schemas.microsoft.com/office/drawing/2014/main" id="{932360F5-F7E2-4BA2-9A89-2C8937D269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6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36" name="Rectangle 958">
              <a:extLst>
                <a:ext uri="{FF2B5EF4-FFF2-40B4-BE49-F238E27FC236}">
                  <a16:creationId xmlns:a16="http://schemas.microsoft.com/office/drawing/2014/main" id="{1B355183-F4BC-46B9-A3F7-F78366551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3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37" name="Rectangle 957">
              <a:extLst>
                <a:ext uri="{FF2B5EF4-FFF2-40B4-BE49-F238E27FC236}">
                  <a16:creationId xmlns:a16="http://schemas.microsoft.com/office/drawing/2014/main" id="{1C788740-1E59-469F-89EE-CD8808DEC9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0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38" name="Rectangle 956">
              <a:extLst>
                <a:ext uri="{FF2B5EF4-FFF2-40B4-BE49-F238E27FC236}">
                  <a16:creationId xmlns:a16="http://schemas.microsoft.com/office/drawing/2014/main" id="{649C64BA-67C9-46F4-BA88-560CC71CA9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7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39" name="Rectangle 955">
              <a:extLst>
                <a:ext uri="{FF2B5EF4-FFF2-40B4-BE49-F238E27FC236}">
                  <a16:creationId xmlns:a16="http://schemas.microsoft.com/office/drawing/2014/main" id="{C7A60C4B-7CA4-4E92-A904-697F73E3B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5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40" name="Rectangle 954">
              <a:extLst>
                <a:ext uri="{FF2B5EF4-FFF2-40B4-BE49-F238E27FC236}">
                  <a16:creationId xmlns:a16="http://schemas.microsoft.com/office/drawing/2014/main" id="{D45B24C8-B691-4DF0-A5DB-0D6A0A3694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41" name="Rectangle 953">
              <a:extLst>
                <a:ext uri="{FF2B5EF4-FFF2-40B4-BE49-F238E27FC236}">
                  <a16:creationId xmlns:a16="http://schemas.microsoft.com/office/drawing/2014/main" id="{EA714EC9-36F6-4BFB-9C2F-5C1AADDBD9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9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42" name="Rectangle 952">
              <a:extLst>
                <a:ext uri="{FF2B5EF4-FFF2-40B4-BE49-F238E27FC236}">
                  <a16:creationId xmlns:a16="http://schemas.microsoft.com/office/drawing/2014/main" id="{0D80CDEA-6961-4E97-AE19-4AB5285D23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76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43" name="Rectangle 951">
              <a:extLst>
                <a:ext uri="{FF2B5EF4-FFF2-40B4-BE49-F238E27FC236}">
                  <a16:creationId xmlns:a16="http://schemas.microsoft.com/office/drawing/2014/main" id="{28A1D32F-B2BB-4A84-A352-1B4E36D190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3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44" name="Rectangle 950">
              <a:extLst>
                <a:ext uri="{FF2B5EF4-FFF2-40B4-BE49-F238E27FC236}">
                  <a16:creationId xmlns:a16="http://schemas.microsoft.com/office/drawing/2014/main" id="{5C08BB3D-B210-412E-90C6-27EBE6A362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0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45" name="Rectangle 949">
              <a:extLst>
                <a:ext uri="{FF2B5EF4-FFF2-40B4-BE49-F238E27FC236}">
                  <a16:creationId xmlns:a16="http://schemas.microsoft.com/office/drawing/2014/main" id="{A5571027-C0A5-4ED6-A89C-A37888058B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7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46" name="Rectangle 948">
              <a:extLst>
                <a:ext uri="{FF2B5EF4-FFF2-40B4-BE49-F238E27FC236}">
                  <a16:creationId xmlns:a16="http://schemas.microsoft.com/office/drawing/2014/main" id="{1D318451-756B-42EB-B480-677B84487A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4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47" name="Rectangle 947">
              <a:extLst>
                <a:ext uri="{FF2B5EF4-FFF2-40B4-BE49-F238E27FC236}">
                  <a16:creationId xmlns:a16="http://schemas.microsoft.com/office/drawing/2014/main" id="{B9A886DC-19E4-4041-9418-536232AAD8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1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48" name="Rectangle 946">
              <a:extLst>
                <a:ext uri="{FF2B5EF4-FFF2-40B4-BE49-F238E27FC236}">
                  <a16:creationId xmlns:a16="http://schemas.microsoft.com/office/drawing/2014/main" id="{BF25A5A6-DA9D-47BD-A560-DA37EC3B7B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8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49" name="Rectangle 945">
              <a:extLst>
                <a:ext uri="{FF2B5EF4-FFF2-40B4-BE49-F238E27FC236}">
                  <a16:creationId xmlns:a16="http://schemas.microsoft.com/office/drawing/2014/main" id="{3E3DBE29-8E63-4BE3-AC7F-3F87B8BBCC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5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50" name="Rectangle 944">
              <a:extLst>
                <a:ext uri="{FF2B5EF4-FFF2-40B4-BE49-F238E27FC236}">
                  <a16:creationId xmlns:a16="http://schemas.microsoft.com/office/drawing/2014/main" id="{E055B040-8F2C-4755-BBFD-C34A705C57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2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51" name="Rectangle 943">
              <a:extLst>
                <a:ext uri="{FF2B5EF4-FFF2-40B4-BE49-F238E27FC236}">
                  <a16:creationId xmlns:a16="http://schemas.microsoft.com/office/drawing/2014/main" id="{5591EAC3-E06E-42F7-AE29-CDB5A04314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9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52" name="Rectangle 942">
              <a:extLst>
                <a:ext uri="{FF2B5EF4-FFF2-40B4-BE49-F238E27FC236}">
                  <a16:creationId xmlns:a16="http://schemas.microsoft.com/office/drawing/2014/main" id="{4EE3A867-E994-43DE-A911-D8D5ADE17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6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53" name="Rectangle 941">
              <a:extLst>
                <a:ext uri="{FF2B5EF4-FFF2-40B4-BE49-F238E27FC236}">
                  <a16:creationId xmlns:a16="http://schemas.microsoft.com/office/drawing/2014/main" id="{2D7D8FD9-30AD-4BA4-974D-EF68155841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3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54" name="Rectangle 940">
              <a:extLst>
                <a:ext uri="{FF2B5EF4-FFF2-40B4-BE49-F238E27FC236}">
                  <a16:creationId xmlns:a16="http://schemas.microsoft.com/office/drawing/2014/main" id="{0E021F3C-CC8A-4FAD-A232-E282507947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0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55" name="Rectangle 939">
              <a:extLst>
                <a:ext uri="{FF2B5EF4-FFF2-40B4-BE49-F238E27FC236}">
                  <a16:creationId xmlns:a16="http://schemas.microsoft.com/office/drawing/2014/main" id="{87FBF44C-E16D-4F9C-9CBD-31F76454A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8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56" name="Rectangle 938">
              <a:extLst>
                <a:ext uri="{FF2B5EF4-FFF2-40B4-BE49-F238E27FC236}">
                  <a16:creationId xmlns:a16="http://schemas.microsoft.com/office/drawing/2014/main" id="{8A0400B0-4052-4883-B640-DD530FEAC7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5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57" name="Rectangle 937">
              <a:extLst>
                <a:ext uri="{FF2B5EF4-FFF2-40B4-BE49-F238E27FC236}">
                  <a16:creationId xmlns:a16="http://schemas.microsoft.com/office/drawing/2014/main" id="{C3DC30C1-22E8-45C3-B565-4688231C92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2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58" name="Rectangle 936">
              <a:extLst>
                <a:ext uri="{FF2B5EF4-FFF2-40B4-BE49-F238E27FC236}">
                  <a16:creationId xmlns:a16="http://schemas.microsoft.com/office/drawing/2014/main" id="{12DC263F-6BB2-4C59-BA01-68EB324F93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9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59" name="Rectangle 935">
              <a:extLst>
                <a:ext uri="{FF2B5EF4-FFF2-40B4-BE49-F238E27FC236}">
                  <a16:creationId xmlns:a16="http://schemas.microsoft.com/office/drawing/2014/main" id="{79DFFDF7-BE1E-4FF8-B3FD-0E3441C7C9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6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60" name="Rectangle 934">
              <a:extLst>
                <a:ext uri="{FF2B5EF4-FFF2-40B4-BE49-F238E27FC236}">
                  <a16:creationId xmlns:a16="http://schemas.microsoft.com/office/drawing/2014/main" id="{0DA3B89E-B1D1-4211-8D9B-ED285BD650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3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61" name="Rectangle 933">
              <a:extLst>
                <a:ext uri="{FF2B5EF4-FFF2-40B4-BE49-F238E27FC236}">
                  <a16:creationId xmlns:a16="http://schemas.microsoft.com/office/drawing/2014/main" id="{20B59657-B078-4157-B880-63018D7C2A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0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62" name="Rectangle 932">
              <a:extLst>
                <a:ext uri="{FF2B5EF4-FFF2-40B4-BE49-F238E27FC236}">
                  <a16:creationId xmlns:a16="http://schemas.microsoft.com/office/drawing/2014/main" id="{DBE9858C-D047-4E98-AD95-D67194798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7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63" name="Rectangle 931">
              <a:extLst>
                <a:ext uri="{FF2B5EF4-FFF2-40B4-BE49-F238E27FC236}">
                  <a16:creationId xmlns:a16="http://schemas.microsoft.com/office/drawing/2014/main" id="{603C73F3-21FC-4BBB-A9FA-3F2D00EE3B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64" name="Rectangle 930">
              <a:extLst>
                <a:ext uri="{FF2B5EF4-FFF2-40B4-BE49-F238E27FC236}">
                  <a16:creationId xmlns:a16="http://schemas.microsoft.com/office/drawing/2014/main" id="{73A94758-A080-4290-86EA-17C0172887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1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65" name="Rectangle 929">
              <a:extLst>
                <a:ext uri="{FF2B5EF4-FFF2-40B4-BE49-F238E27FC236}">
                  <a16:creationId xmlns:a16="http://schemas.microsoft.com/office/drawing/2014/main" id="{3AB52D8A-B876-4D32-BFED-2547C96FC4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8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66" name="Rectangle 928">
              <a:extLst>
                <a:ext uri="{FF2B5EF4-FFF2-40B4-BE49-F238E27FC236}">
                  <a16:creationId xmlns:a16="http://schemas.microsoft.com/office/drawing/2014/main" id="{81B64E3C-612A-4FC4-8E35-ECFC384D7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5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67" name="Rectangle 927">
              <a:extLst>
                <a:ext uri="{FF2B5EF4-FFF2-40B4-BE49-F238E27FC236}">
                  <a16:creationId xmlns:a16="http://schemas.microsoft.com/office/drawing/2014/main" id="{180F61DD-D6B2-4E7A-85D4-4180C275B7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2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68" name="Rectangle 926">
              <a:extLst>
                <a:ext uri="{FF2B5EF4-FFF2-40B4-BE49-F238E27FC236}">
                  <a16:creationId xmlns:a16="http://schemas.microsoft.com/office/drawing/2014/main" id="{776E039D-1D44-41AE-A797-5A677F6AB9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9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69" name="Rectangle 925">
              <a:extLst>
                <a:ext uri="{FF2B5EF4-FFF2-40B4-BE49-F238E27FC236}">
                  <a16:creationId xmlns:a16="http://schemas.microsoft.com/office/drawing/2014/main" id="{06911573-A8B3-40DA-8550-9867188ABC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6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70" name="Rectangle 924">
              <a:extLst>
                <a:ext uri="{FF2B5EF4-FFF2-40B4-BE49-F238E27FC236}">
                  <a16:creationId xmlns:a16="http://schemas.microsoft.com/office/drawing/2014/main" id="{E8F700A9-C813-42D0-96C5-E44FDC4503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3" y="295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71" name="Rectangle 923">
              <a:extLst>
                <a:ext uri="{FF2B5EF4-FFF2-40B4-BE49-F238E27FC236}">
                  <a16:creationId xmlns:a16="http://schemas.microsoft.com/office/drawing/2014/main" id="{52AEB80E-8967-4E87-A712-97053E3E26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1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72" name="Rectangle 922">
              <a:extLst>
                <a:ext uri="{FF2B5EF4-FFF2-40B4-BE49-F238E27FC236}">
                  <a16:creationId xmlns:a16="http://schemas.microsoft.com/office/drawing/2014/main" id="{92A435A0-1278-4678-8B5F-6FC3FAAD1F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8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73" name="Rectangle 921">
              <a:extLst>
                <a:ext uri="{FF2B5EF4-FFF2-40B4-BE49-F238E27FC236}">
                  <a16:creationId xmlns:a16="http://schemas.microsoft.com/office/drawing/2014/main" id="{EE83029A-704D-4DB8-BE94-412A8122BC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5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74" name="Rectangle 920">
              <a:extLst>
                <a:ext uri="{FF2B5EF4-FFF2-40B4-BE49-F238E27FC236}">
                  <a16:creationId xmlns:a16="http://schemas.microsoft.com/office/drawing/2014/main" id="{5C1E901C-B83C-48D4-812B-CCE95E78AA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2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4175" name="Rectangle 919">
              <a:extLst>
                <a:ext uri="{FF2B5EF4-FFF2-40B4-BE49-F238E27FC236}">
                  <a16:creationId xmlns:a16="http://schemas.microsoft.com/office/drawing/2014/main" id="{11BBAD25-BEA6-4576-B140-ABBECD964B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9" y="295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3080" name="Rectangle 917">
            <a:extLst>
              <a:ext uri="{FF2B5EF4-FFF2-40B4-BE49-F238E27FC236}">
                <a16:creationId xmlns:a16="http://schemas.microsoft.com/office/drawing/2014/main" id="{2846C221-DD39-43BC-BCC5-44346256E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" y="1579563"/>
            <a:ext cx="1824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300" b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Project Title</a:t>
            </a:r>
            <a:endParaRPr lang="en-US" altLang="en-US" sz="240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3081" name="Group 751">
            <a:extLst>
              <a:ext uri="{FF2B5EF4-FFF2-40B4-BE49-F238E27FC236}">
                <a16:creationId xmlns:a16="http://schemas.microsoft.com/office/drawing/2014/main" id="{55327A89-0DB5-4E9A-85E7-7C3638FBDA43}"/>
              </a:ext>
            </a:extLst>
          </p:cNvPr>
          <p:cNvGrpSpPr>
            <a:grpSpLocks/>
          </p:cNvGrpSpPr>
          <p:nvPr/>
        </p:nvGrpSpPr>
        <p:grpSpPr bwMode="auto">
          <a:xfrm>
            <a:off x="1214438" y="2071688"/>
            <a:ext cx="5627687" cy="304800"/>
            <a:chOff x="2950" y="3835"/>
            <a:chExt cx="8863" cy="481"/>
          </a:xfrm>
        </p:grpSpPr>
        <p:sp>
          <p:nvSpPr>
            <p:cNvPr id="3826" name="Rectangle 916">
              <a:extLst>
                <a:ext uri="{FF2B5EF4-FFF2-40B4-BE49-F238E27FC236}">
                  <a16:creationId xmlns:a16="http://schemas.microsoft.com/office/drawing/2014/main" id="{CF33E9BF-C40B-42CD-9924-A8D85AE95F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0" y="3840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27" name="Rectangle 915">
              <a:extLst>
                <a:ext uri="{FF2B5EF4-FFF2-40B4-BE49-F238E27FC236}">
                  <a16:creationId xmlns:a16="http://schemas.microsoft.com/office/drawing/2014/main" id="{EEED4188-FBE1-4EFF-8B0B-DEEDBCE1D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0" y="3952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28" name="Rectangle 914">
              <a:extLst>
                <a:ext uri="{FF2B5EF4-FFF2-40B4-BE49-F238E27FC236}">
                  <a16:creationId xmlns:a16="http://schemas.microsoft.com/office/drawing/2014/main" id="{CE1231B7-1A02-4CAA-A559-7498C3CE69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0" y="4065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29" name="Rectangle 913">
              <a:extLst>
                <a:ext uri="{FF2B5EF4-FFF2-40B4-BE49-F238E27FC236}">
                  <a16:creationId xmlns:a16="http://schemas.microsoft.com/office/drawing/2014/main" id="{13489B40-6C33-4FB1-BF53-AF93629AEC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0" y="4177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30" name="Freeform 912">
              <a:extLst>
                <a:ext uri="{FF2B5EF4-FFF2-40B4-BE49-F238E27FC236}">
                  <a16:creationId xmlns:a16="http://schemas.microsoft.com/office/drawing/2014/main" id="{7823857D-DE71-4A8E-AB66-C60FE07004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0" y="4289"/>
              <a:ext cx="54" cy="27"/>
            </a:xfrm>
            <a:custGeom>
              <a:avLst/>
              <a:gdLst>
                <a:gd name="T0" fmla="*/ 16 w 54"/>
                <a:gd name="T1" fmla="*/ 0 h 27"/>
                <a:gd name="T2" fmla="*/ 0 w 54"/>
                <a:gd name="T3" fmla="*/ 0 h 27"/>
                <a:gd name="T4" fmla="*/ 0 w 54"/>
                <a:gd name="T5" fmla="*/ 17 h 27"/>
                <a:gd name="T6" fmla="*/ 0 w 54"/>
                <a:gd name="T7" fmla="*/ 22 h 27"/>
                <a:gd name="T8" fmla="*/ 5 w 54"/>
                <a:gd name="T9" fmla="*/ 27 h 27"/>
                <a:gd name="T10" fmla="*/ 54 w 54"/>
                <a:gd name="T11" fmla="*/ 27 h 27"/>
                <a:gd name="T12" fmla="*/ 54 w 54"/>
                <a:gd name="T13" fmla="*/ 11 h 27"/>
                <a:gd name="T14" fmla="*/ 5 w 54"/>
                <a:gd name="T15" fmla="*/ 11 h 27"/>
                <a:gd name="T16" fmla="*/ 5 w 54"/>
                <a:gd name="T17" fmla="*/ 17 h 27"/>
                <a:gd name="T18" fmla="*/ 16 w 54"/>
                <a:gd name="T19" fmla="*/ 17 h 27"/>
                <a:gd name="T20" fmla="*/ 16 w 54"/>
                <a:gd name="T21" fmla="*/ 0 h 2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4" h="27">
                  <a:moveTo>
                    <a:pt x="16" y="0"/>
                  </a:moveTo>
                  <a:lnTo>
                    <a:pt x="0" y="0"/>
                  </a:lnTo>
                  <a:lnTo>
                    <a:pt x="0" y="17"/>
                  </a:lnTo>
                  <a:lnTo>
                    <a:pt x="0" y="22"/>
                  </a:lnTo>
                  <a:lnTo>
                    <a:pt x="5" y="27"/>
                  </a:lnTo>
                  <a:lnTo>
                    <a:pt x="54" y="27"/>
                  </a:lnTo>
                  <a:lnTo>
                    <a:pt x="54" y="11"/>
                  </a:lnTo>
                  <a:lnTo>
                    <a:pt x="5" y="11"/>
                  </a:lnTo>
                  <a:lnTo>
                    <a:pt x="5" y="17"/>
                  </a:lnTo>
                  <a:lnTo>
                    <a:pt x="16" y="17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31" name="Rectangle 911">
              <a:extLst>
                <a:ext uri="{FF2B5EF4-FFF2-40B4-BE49-F238E27FC236}">
                  <a16:creationId xmlns:a16="http://schemas.microsoft.com/office/drawing/2014/main" id="{4F56B45F-97C6-4D63-BE79-843A4EE6BB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2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32" name="Rectangle 910">
              <a:extLst>
                <a:ext uri="{FF2B5EF4-FFF2-40B4-BE49-F238E27FC236}">
                  <a16:creationId xmlns:a16="http://schemas.microsoft.com/office/drawing/2014/main" id="{5D25A11E-F943-4FBE-8803-4D3E03218C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5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33" name="Rectangle 909">
              <a:extLst>
                <a:ext uri="{FF2B5EF4-FFF2-40B4-BE49-F238E27FC236}">
                  <a16:creationId xmlns:a16="http://schemas.microsoft.com/office/drawing/2014/main" id="{BA19D05C-F074-4D90-821F-421127CDF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8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34" name="Rectangle 908">
              <a:extLst>
                <a:ext uri="{FF2B5EF4-FFF2-40B4-BE49-F238E27FC236}">
                  <a16:creationId xmlns:a16="http://schemas.microsoft.com/office/drawing/2014/main" id="{B53479F2-6E4B-44F3-A9DB-F833B41C9F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1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35" name="Rectangle 907">
              <a:extLst>
                <a:ext uri="{FF2B5EF4-FFF2-40B4-BE49-F238E27FC236}">
                  <a16:creationId xmlns:a16="http://schemas.microsoft.com/office/drawing/2014/main" id="{EC2CB99C-84DE-4FE3-8E4C-7B629664FF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36" name="Rectangle 906">
              <a:extLst>
                <a:ext uri="{FF2B5EF4-FFF2-40B4-BE49-F238E27FC236}">
                  <a16:creationId xmlns:a16="http://schemas.microsoft.com/office/drawing/2014/main" id="{7F9C4DCB-341E-4EC6-88C6-5304CFCA0B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7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37" name="Rectangle 905">
              <a:extLst>
                <a:ext uri="{FF2B5EF4-FFF2-40B4-BE49-F238E27FC236}">
                  <a16:creationId xmlns:a16="http://schemas.microsoft.com/office/drawing/2014/main" id="{D434E13B-A8FB-47AF-82B3-AB815456F8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0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38" name="Rectangle 904">
              <a:extLst>
                <a:ext uri="{FF2B5EF4-FFF2-40B4-BE49-F238E27FC236}">
                  <a16:creationId xmlns:a16="http://schemas.microsoft.com/office/drawing/2014/main" id="{53BC8EF5-F7CA-4AE1-BB68-047D0FD937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3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39" name="Rectangle 903">
              <a:extLst>
                <a:ext uri="{FF2B5EF4-FFF2-40B4-BE49-F238E27FC236}">
                  <a16:creationId xmlns:a16="http://schemas.microsoft.com/office/drawing/2014/main" id="{8FBB1400-F9C3-45BA-ABDE-D3675B192A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6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40" name="Rectangle 902">
              <a:extLst>
                <a:ext uri="{FF2B5EF4-FFF2-40B4-BE49-F238E27FC236}">
                  <a16:creationId xmlns:a16="http://schemas.microsoft.com/office/drawing/2014/main" id="{A763C4AE-32E9-41DA-BDB4-E0B72332E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9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41" name="Rectangle 901">
              <a:extLst>
                <a:ext uri="{FF2B5EF4-FFF2-40B4-BE49-F238E27FC236}">
                  <a16:creationId xmlns:a16="http://schemas.microsoft.com/office/drawing/2014/main" id="{0447ACBD-8D2E-4067-ABD0-3A056C5E44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2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42" name="Rectangle 900">
              <a:extLst>
                <a:ext uri="{FF2B5EF4-FFF2-40B4-BE49-F238E27FC236}">
                  <a16:creationId xmlns:a16="http://schemas.microsoft.com/office/drawing/2014/main" id="{2F44AFBC-A0E7-4620-9818-3910BD493C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5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43" name="Rectangle 899">
              <a:extLst>
                <a:ext uri="{FF2B5EF4-FFF2-40B4-BE49-F238E27FC236}">
                  <a16:creationId xmlns:a16="http://schemas.microsoft.com/office/drawing/2014/main" id="{6C46CF69-20D5-467B-944C-CC78DB75D9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8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44" name="Rectangle 898">
              <a:extLst>
                <a:ext uri="{FF2B5EF4-FFF2-40B4-BE49-F238E27FC236}">
                  <a16:creationId xmlns:a16="http://schemas.microsoft.com/office/drawing/2014/main" id="{BDB83F98-6991-494A-A111-8BA6109B1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0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45" name="Rectangle 897">
              <a:extLst>
                <a:ext uri="{FF2B5EF4-FFF2-40B4-BE49-F238E27FC236}">
                  <a16:creationId xmlns:a16="http://schemas.microsoft.com/office/drawing/2014/main" id="{28500361-D76B-4532-B5C9-24CC3D8651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3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46" name="Rectangle 896">
              <a:extLst>
                <a:ext uri="{FF2B5EF4-FFF2-40B4-BE49-F238E27FC236}">
                  <a16:creationId xmlns:a16="http://schemas.microsoft.com/office/drawing/2014/main" id="{E597298B-667C-4FD9-836D-5752848918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6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47" name="Rectangle 895">
              <a:extLst>
                <a:ext uri="{FF2B5EF4-FFF2-40B4-BE49-F238E27FC236}">
                  <a16:creationId xmlns:a16="http://schemas.microsoft.com/office/drawing/2014/main" id="{E0587CF8-4F83-4B5F-B808-F5014B6B83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9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48" name="Rectangle 894">
              <a:extLst>
                <a:ext uri="{FF2B5EF4-FFF2-40B4-BE49-F238E27FC236}">
                  <a16:creationId xmlns:a16="http://schemas.microsoft.com/office/drawing/2014/main" id="{676BDC60-F285-42B9-9074-118C7C2B50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2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49" name="Rectangle 893">
              <a:extLst>
                <a:ext uri="{FF2B5EF4-FFF2-40B4-BE49-F238E27FC236}">
                  <a16:creationId xmlns:a16="http://schemas.microsoft.com/office/drawing/2014/main" id="{CE6E0BE8-8EBD-4C72-9FB1-B60E7A7C63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5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50" name="Rectangle 892">
              <a:extLst>
                <a:ext uri="{FF2B5EF4-FFF2-40B4-BE49-F238E27FC236}">
                  <a16:creationId xmlns:a16="http://schemas.microsoft.com/office/drawing/2014/main" id="{4A8F59AA-ADE9-4928-8DE6-61AAA2EF3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8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51" name="Rectangle 891">
              <a:extLst>
                <a:ext uri="{FF2B5EF4-FFF2-40B4-BE49-F238E27FC236}">
                  <a16:creationId xmlns:a16="http://schemas.microsoft.com/office/drawing/2014/main" id="{E58C29B7-3930-4ADB-B603-234DB5E926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1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52" name="Rectangle 890">
              <a:extLst>
                <a:ext uri="{FF2B5EF4-FFF2-40B4-BE49-F238E27FC236}">
                  <a16:creationId xmlns:a16="http://schemas.microsoft.com/office/drawing/2014/main" id="{D649E97A-4FA4-41AF-814B-FCC60A8A1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4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53" name="Rectangle 889">
              <a:extLst>
                <a:ext uri="{FF2B5EF4-FFF2-40B4-BE49-F238E27FC236}">
                  <a16:creationId xmlns:a16="http://schemas.microsoft.com/office/drawing/2014/main" id="{D78ADCC4-17AD-4F62-BBDB-9BA5E79EFC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7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54" name="Rectangle 888">
              <a:extLst>
                <a:ext uri="{FF2B5EF4-FFF2-40B4-BE49-F238E27FC236}">
                  <a16:creationId xmlns:a16="http://schemas.microsoft.com/office/drawing/2014/main" id="{E94005FD-806C-4241-BA13-33CBF9402E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0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55" name="Rectangle 887">
              <a:extLst>
                <a:ext uri="{FF2B5EF4-FFF2-40B4-BE49-F238E27FC236}">
                  <a16:creationId xmlns:a16="http://schemas.microsoft.com/office/drawing/2014/main" id="{42C5E7A8-F2E3-4551-9633-091B537AE2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3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56" name="Rectangle 886">
              <a:extLst>
                <a:ext uri="{FF2B5EF4-FFF2-40B4-BE49-F238E27FC236}">
                  <a16:creationId xmlns:a16="http://schemas.microsoft.com/office/drawing/2014/main" id="{978F6945-062A-4F3A-A8A3-8779B46995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76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57" name="Rectangle 885">
              <a:extLst>
                <a:ext uri="{FF2B5EF4-FFF2-40B4-BE49-F238E27FC236}">
                  <a16:creationId xmlns:a16="http://schemas.microsoft.com/office/drawing/2014/main" id="{E8616342-1D7F-4CBD-BF07-1AEBE92071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9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58" name="Rectangle 884">
              <a:extLst>
                <a:ext uri="{FF2B5EF4-FFF2-40B4-BE49-F238E27FC236}">
                  <a16:creationId xmlns:a16="http://schemas.microsoft.com/office/drawing/2014/main" id="{D7C999B3-EB09-40F9-A56A-797E954FEB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59" name="Rectangle 883">
              <a:extLst>
                <a:ext uri="{FF2B5EF4-FFF2-40B4-BE49-F238E27FC236}">
                  <a16:creationId xmlns:a16="http://schemas.microsoft.com/office/drawing/2014/main" id="{BC20E099-0442-4CED-BBF2-FA5AE3348F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5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60" name="Rectangle 882">
              <a:extLst>
                <a:ext uri="{FF2B5EF4-FFF2-40B4-BE49-F238E27FC236}">
                  <a16:creationId xmlns:a16="http://schemas.microsoft.com/office/drawing/2014/main" id="{FA5EF5EF-20F5-484E-909B-04C7FADEB2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7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61" name="Rectangle 881">
              <a:extLst>
                <a:ext uri="{FF2B5EF4-FFF2-40B4-BE49-F238E27FC236}">
                  <a16:creationId xmlns:a16="http://schemas.microsoft.com/office/drawing/2014/main" id="{EBA48155-4865-4987-A70B-AC2260562C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0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62" name="Rectangle 880">
              <a:extLst>
                <a:ext uri="{FF2B5EF4-FFF2-40B4-BE49-F238E27FC236}">
                  <a16:creationId xmlns:a16="http://schemas.microsoft.com/office/drawing/2014/main" id="{D153D337-D16D-4D2E-945F-1224A2745B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3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63" name="Rectangle 879">
              <a:extLst>
                <a:ext uri="{FF2B5EF4-FFF2-40B4-BE49-F238E27FC236}">
                  <a16:creationId xmlns:a16="http://schemas.microsoft.com/office/drawing/2014/main" id="{C8D91C6A-88A9-4A0E-8C3F-BA564226C5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6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64" name="Rectangle 878">
              <a:extLst>
                <a:ext uri="{FF2B5EF4-FFF2-40B4-BE49-F238E27FC236}">
                  <a16:creationId xmlns:a16="http://schemas.microsoft.com/office/drawing/2014/main" id="{B7829AD6-D3F8-4266-B644-6375861B02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79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65" name="Rectangle 877">
              <a:extLst>
                <a:ext uri="{FF2B5EF4-FFF2-40B4-BE49-F238E27FC236}">
                  <a16:creationId xmlns:a16="http://schemas.microsoft.com/office/drawing/2014/main" id="{538738CC-B2E9-4633-9C87-3FED08E07A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2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66" name="Rectangle 876">
              <a:extLst>
                <a:ext uri="{FF2B5EF4-FFF2-40B4-BE49-F238E27FC236}">
                  <a16:creationId xmlns:a16="http://schemas.microsoft.com/office/drawing/2014/main" id="{92BB527F-9DC6-44D7-8135-97F9D2EC8E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5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67" name="Rectangle 875">
              <a:extLst>
                <a:ext uri="{FF2B5EF4-FFF2-40B4-BE49-F238E27FC236}">
                  <a16:creationId xmlns:a16="http://schemas.microsoft.com/office/drawing/2014/main" id="{6D9778E9-4BC2-4412-9B7F-3331CC5C99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8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68" name="Rectangle 874">
              <a:extLst>
                <a:ext uri="{FF2B5EF4-FFF2-40B4-BE49-F238E27FC236}">
                  <a16:creationId xmlns:a16="http://schemas.microsoft.com/office/drawing/2014/main" id="{8A8994CD-A6FC-429B-AB6F-AA79306DB8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1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69" name="Rectangle 873">
              <a:extLst>
                <a:ext uri="{FF2B5EF4-FFF2-40B4-BE49-F238E27FC236}">
                  <a16:creationId xmlns:a16="http://schemas.microsoft.com/office/drawing/2014/main" id="{7899DECA-906E-490A-93A5-8F65783555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44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70" name="Rectangle 872">
              <a:extLst>
                <a:ext uri="{FF2B5EF4-FFF2-40B4-BE49-F238E27FC236}">
                  <a16:creationId xmlns:a16="http://schemas.microsoft.com/office/drawing/2014/main" id="{8BF5ECFB-8B26-4FA8-BE5A-F1E130D857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7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71" name="Rectangle 871">
              <a:extLst>
                <a:ext uri="{FF2B5EF4-FFF2-40B4-BE49-F238E27FC236}">
                  <a16:creationId xmlns:a16="http://schemas.microsoft.com/office/drawing/2014/main" id="{FAB3C8CF-BBC6-484F-8918-255C30DCB6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0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72" name="Rectangle 870">
              <a:extLst>
                <a:ext uri="{FF2B5EF4-FFF2-40B4-BE49-F238E27FC236}">
                  <a16:creationId xmlns:a16="http://schemas.microsoft.com/office/drawing/2014/main" id="{EC6AF421-433A-468C-B763-F029CF8A61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3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73" name="Rectangle 869">
              <a:extLst>
                <a:ext uri="{FF2B5EF4-FFF2-40B4-BE49-F238E27FC236}">
                  <a16:creationId xmlns:a16="http://schemas.microsoft.com/office/drawing/2014/main" id="{24A0CCC3-C8B8-43E6-A89E-4DDD7EE335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96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74" name="Rectangle 868">
              <a:extLst>
                <a:ext uri="{FF2B5EF4-FFF2-40B4-BE49-F238E27FC236}">
                  <a16:creationId xmlns:a16="http://schemas.microsoft.com/office/drawing/2014/main" id="{BFE9B890-F299-4DA1-B6E9-E7E7E74FE5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09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75" name="Rectangle 867">
              <a:extLst>
                <a:ext uri="{FF2B5EF4-FFF2-40B4-BE49-F238E27FC236}">
                  <a16:creationId xmlns:a16="http://schemas.microsoft.com/office/drawing/2014/main" id="{3CA50299-C0AD-41D2-81AC-C20A9E57B8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2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76" name="Rectangle 866">
              <a:extLst>
                <a:ext uri="{FF2B5EF4-FFF2-40B4-BE49-F238E27FC236}">
                  <a16:creationId xmlns:a16="http://schemas.microsoft.com/office/drawing/2014/main" id="{1A3B4EDF-707D-41AE-99C2-F1353785AC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4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77" name="Rectangle 865">
              <a:extLst>
                <a:ext uri="{FF2B5EF4-FFF2-40B4-BE49-F238E27FC236}">
                  <a16:creationId xmlns:a16="http://schemas.microsoft.com/office/drawing/2014/main" id="{130A511B-242B-4823-BD07-E1F2E6E723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7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78" name="Rectangle 864">
              <a:extLst>
                <a:ext uri="{FF2B5EF4-FFF2-40B4-BE49-F238E27FC236}">
                  <a16:creationId xmlns:a16="http://schemas.microsoft.com/office/drawing/2014/main" id="{691EECFC-24B4-43E9-9041-5BFF3CAC82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0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79" name="Rectangle 863">
              <a:extLst>
                <a:ext uri="{FF2B5EF4-FFF2-40B4-BE49-F238E27FC236}">
                  <a16:creationId xmlns:a16="http://schemas.microsoft.com/office/drawing/2014/main" id="{4A0841DC-2B92-44E0-9C91-908B2901C4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73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80" name="Rectangle 862">
              <a:extLst>
                <a:ext uri="{FF2B5EF4-FFF2-40B4-BE49-F238E27FC236}">
                  <a16:creationId xmlns:a16="http://schemas.microsoft.com/office/drawing/2014/main" id="{259079BC-388A-4AC3-AFAA-EE366E7A5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86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81" name="Rectangle 861">
              <a:extLst>
                <a:ext uri="{FF2B5EF4-FFF2-40B4-BE49-F238E27FC236}">
                  <a16:creationId xmlns:a16="http://schemas.microsoft.com/office/drawing/2014/main" id="{66969407-FAD4-4D50-A03C-986467AD61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9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82" name="Rectangle 860">
              <a:extLst>
                <a:ext uri="{FF2B5EF4-FFF2-40B4-BE49-F238E27FC236}">
                  <a16:creationId xmlns:a16="http://schemas.microsoft.com/office/drawing/2014/main" id="{DB92DE68-B46F-487E-8259-3BE4F12424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12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83" name="Rectangle 859">
              <a:extLst>
                <a:ext uri="{FF2B5EF4-FFF2-40B4-BE49-F238E27FC236}">
                  <a16:creationId xmlns:a16="http://schemas.microsoft.com/office/drawing/2014/main" id="{4BBE2FFB-66FB-4EA2-80B1-5C2197CE41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25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84" name="Rectangle 858">
              <a:extLst>
                <a:ext uri="{FF2B5EF4-FFF2-40B4-BE49-F238E27FC236}">
                  <a16:creationId xmlns:a16="http://schemas.microsoft.com/office/drawing/2014/main" id="{FD3B7731-F818-4987-9D88-12B0BAC4C3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38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85" name="Rectangle 857">
              <a:extLst>
                <a:ext uri="{FF2B5EF4-FFF2-40B4-BE49-F238E27FC236}">
                  <a16:creationId xmlns:a16="http://schemas.microsoft.com/office/drawing/2014/main" id="{223EE53E-5528-4997-AC34-DBD7E32E7D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51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86" name="Rectangle 856">
              <a:extLst>
                <a:ext uri="{FF2B5EF4-FFF2-40B4-BE49-F238E27FC236}">
                  <a16:creationId xmlns:a16="http://schemas.microsoft.com/office/drawing/2014/main" id="{C5622FB8-BD4B-47D1-842E-BB411D1EAD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64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87" name="Rectangle 855">
              <a:extLst>
                <a:ext uri="{FF2B5EF4-FFF2-40B4-BE49-F238E27FC236}">
                  <a16:creationId xmlns:a16="http://schemas.microsoft.com/office/drawing/2014/main" id="{3688A848-A453-47C7-80B2-78CD710E6C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77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88" name="Rectangle 854">
              <a:extLst>
                <a:ext uri="{FF2B5EF4-FFF2-40B4-BE49-F238E27FC236}">
                  <a16:creationId xmlns:a16="http://schemas.microsoft.com/office/drawing/2014/main" id="{FD0016E9-2324-47BA-B1F8-B2A1E70103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90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89" name="Rectangle 853">
              <a:extLst>
                <a:ext uri="{FF2B5EF4-FFF2-40B4-BE49-F238E27FC236}">
                  <a16:creationId xmlns:a16="http://schemas.microsoft.com/office/drawing/2014/main" id="{8E0B2052-23C5-42FF-A102-5B4BE1532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3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90" name="Rectangle 852">
              <a:extLst>
                <a:ext uri="{FF2B5EF4-FFF2-40B4-BE49-F238E27FC236}">
                  <a16:creationId xmlns:a16="http://schemas.microsoft.com/office/drawing/2014/main" id="{B9B5313A-87FF-421F-871A-2DC0FB21FC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16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91" name="Rectangle 851">
              <a:extLst>
                <a:ext uri="{FF2B5EF4-FFF2-40B4-BE49-F238E27FC236}">
                  <a16:creationId xmlns:a16="http://schemas.microsoft.com/office/drawing/2014/main" id="{C5F7F4C8-2761-452A-A0FD-148067FE52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9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92" name="Rectangle 850">
              <a:extLst>
                <a:ext uri="{FF2B5EF4-FFF2-40B4-BE49-F238E27FC236}">
                  <a16:creationId xmlns:a16="http://schemas.microsoft.com/office/drawing/2014/main" id="{27ADB857-9EEC-4D2B-8AE2-DBA44622D3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1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93" name="Rectangle 849">
              <a:extLst>
                <a:ext uri="{FF2B5EF4-FFF2-40B4-BE49-F238E27FC236}">
                  <a16:creationId xmlns:a16="http://schemas.microsoft.com/office/drawing/2014/main" id="{099BA7A9-24B6-4D3E-9F46-71C60D8A83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54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94" name="Rectangle 848">
              <a:extLst>
                <a:ext uri="{FF2B5EF4-FFF2-40B4-BE49-F238E27FC236}">
                  <a16:creationId xmlns:a16="http://schemas.microsoft.com/office/drawing/2014/main" id="{BC2D4564-FEE5-4E96-B1E3-90A67912E2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7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95" name="Rectangle 847">
              <a:extLst>
                <a:ext uri="{FF2B5EF4-FFF2-40B4-BE49-F238E27FC236}">
                  <a16:creationId xmlns:a16="http://schemas.microsoft.com/office/drawing/2014/main" id="{AC957C2C-355D-4F61-B2A6-728981C547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80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96" name="Rectangle 846">
              <a:extLst>
                <a:ext uri="{FF2B5EF4-FFF2-40B4-BE49-F238E27FC236}">
                  <a16:creationId xmlns:a16="http://schemas.microsoft.com/office/drawing/2014/main" id="{34794D93-4B42-40B8-ABA1-BDB64A8CBD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3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97" name="Rectangle 845">
              <a:extLst>
                <a:ext uri="{FF2B5EF4-FFF2-40B4-BE49-F238E27FC236}">
                  <a16:creationId xmlns:a16="http://schemas.microsoft.com/office/drawing/2014/main" id="{FA6A5C2E-0FCD-480A-8500-C452A12F04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06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98" name="Rectangle 844">
              <a:extLst>
                <a:ext uri="{FF2B5EF4-FFF2-40B4-BE49-F238E27FC236}">
                  <a16:creationId xmlns:a16="http://schemas.microsoft.com/office/drawing/2014/main" id="{17244567-01A2-4336-8B05-94F93C0D37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19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99" name="Rectangle 843">
              <a:extLst>
                <a:ext uri="{FF2B5EF4-FFF2-40B4-BE49-F238E27FC236}">
                  <a16:creationId xmlns:a16="http://schemas.microsoft.com/office/drawing/2014/main" id="{2E8585B9-6F1E-4536-B0CF-525E733050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32" y="4300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00" name="Rectangle 842">
              <a:extLst>
                <a:ext uri="{FF2B5EF4-FFF2-40B4-BE49-F238E27FC236}">
                  <a16:creationId xmlns:a16="http://schemas.microsoft.com/office/drawing/2014/main" id="{E8E1DCCD-946D-4BD6-A810-F20DB5E48B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45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01" name="Rectangle 841">
              <a:extLst>
                <a:ext uri="{FF2B5EF4-FFF2-40B4-BE49-F238E27FC236}">
                  <a16:creationId xmlns:a16="http://schemas.microsoft.com/office/drawing/2014/main" id="{534C638D-A219-4370-A863-C05FF5178E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58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02" name="Rectangle 840">
              <a:extLst>
                <a:ext uri="{FF2B5EF4-FFF2-40B4-BE49-F238E27FC236}">
                  <a16:creationId xmlns:a16="http://schemas.microsoft.com/office/drawing/2014/main" id="{931D07CC-7243-40ED-9B67-67104BF405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1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03" name="Rectangle 839">
              <a:extLst>
                <a:ext uri="{FF2B5EF4-FFF2-40B4-BE49-F238E27FC236}">
                  <a16:creationId xmlns:a16="http://schemas.microsoft.com/office/drawing/2014/main" id="{18387C65-2F0B-44A4-AA7D-3D471C653B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84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04" name="Rectangle 838">
              <a:extLst>
                <a:ext uri="{FF2B5EF4-FFF2-40B4-BE49-F238E27FC236}">
                  <a16:creationId xmlns:a16="http://schemas.microsoft.com/office/drawing/2014/main" id="{678C0A98-5333-4931-95FA-45A09DCE16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97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05" name="Rectangle 837">
              <a:extLst>
                <a:ext uri="{FF2B5EF4-FFF2-40B4-BE49-F238E27FC236}">
                  <a16:creationId xmlns:a16="http://schemas.microsoft.com/office/drawing/2014/main" id="{FF0DBAE0-4CB7-44E8-81E1-20D2B00EB3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10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06" name="Rectangle 836">
              <a:extLst>
                <a:ext uri="{FF2B5EF4-FFF2-40B4-BE49-F238E27FC236}">
                  <a16:creationId xmlns:a16="http://schemas.microsoft.com/office/drawing/2014/main" id="{BAFBFD91-61E2-47E4-AA6D-B1D587CABF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3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07" name="Rectangle 835">
              <a:extLst>
                <a:ext uri="{FF2B5EF4-FFF2-40B4-BE49-F238E27FC236}">
                  <a16:creationId xmlns:a16="http://schemas.microsoft.com/office/drawing/2014/main" id="{B8FE9118-090F-4590-B383-88BBB4C67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36" y="4300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08" name="Freeform 834">
              <a:extLst>
                <a:ext uri="{FF2B5EF4-FFF2-40B4-BE49-F238E27FC236}">
                  <a16:creationId xmlns:a16="http://schemas.microsoft.com/office/drawing/2014/main" id="{836E18B0-3819-4C44-847F-7BCD5ADB98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48" y="4295"/>
              <a:ext cx="65" cy="21"/>
            </a:xfrm>
            <a:custGeom>
              <a:avLst/>
              <a:gdLst>
                <a:gd name="T0" fmla="*/ 0 w 65"/>
                <a:gd name="T1" fmla="*/ 5 h 21"/>
                <a:gd name="T2" fmla="*/ 0 w 65"/>
                <a:gd name="T3" fmla="*/ 21 h 21"/>
                <a:gd name="T4" fmla="*/ 54 w 65"/>
                <a:gd name="T5" fmla="*/ 21 h 21"/>
                <a:gd name="T6" fmla="*/ 60 w 65"/>
                <a:gd name="T7" fmla="*/ 21 h 21"/>
                <a:gd name="T8" fmla="*/ 65 w 65"/>
                <a:gd name="T9" fmla="*/ 11 h 21"/>
                <a:gd name="T10" fmla="*/ 65 w 65"/>
                <a:gd name="T11" fmla="*/ 0 h 21"/>
                <a:gd name="T12" fmla="*/ 49 w 65"/>
                <a:gd name="T13" fmla="*/ 0 h 21"/>
                <a:gd name="T14" fmla="*/ 49 w 65"/>
                <a:gd name="T15" fmla="*/ 11 h 21"/>
                <a:gd name="T16" fmla="*/ 54 w 65"/>
                <a:gd name="T17" fmla="*/ 11 h 21"/>
                <a:gd name="T18" fmla="*/ 54 w 65"/>
                <a:gd name="T19" fmla="*/ 5 h 21"/>
                <a:gd name="T20" fmla="*/ 0 w 65"/>
                <a:gd name="T21" fmla="*/ 5 h 2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5" h="21">
                  <a:moveTo>
                    <a:pt x="0" y="5"/>
                  </a:moveTo>
                  <a:lnTo>
                    <a:pt x="0" y="21"/>
                  </a:lnTo>
                  <a:lnTo>
                    <a:pt x="54" y="21"/>
                  </a:lnTo>
                  <a:lnTo>
                    <a:pt x="60" y="21"/>
                  </a:lnTo>
                  <a:lnTo>
                    <a:pt x="65" y="11"/>
                  </a:lnTo>
                  <a:lnTo>
                    <a:pt x="65" y="0"/>
                  </a:lnTo>
                  <a:lnTo>
                    <a:pt x="49" y="0"/>
                  </a:lnTo>
                  <a:lnTo>
                    <a:pt x="49" y="11"/>
                  </a:lnTo>
                  <a:lnTo>
                    <a:pt x="54" y="11"/>
                  </a:lnTo>
                  <a:lnTo>
                    <a:pt x="54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9" name="Rectangle 833">
              <a:extLst>
                <a:ext uri="{FF2B5EF4-FFF2-40B4-BE49-F238E27FC236}">
                  <a16:creationId xmlns:a16="http://schemas.microsoft.com/office/drawing/2014/main" id="{E81FBC82-4935-4E35-AFE1-4A6E765CD9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97" y="4182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10" name="Rectangle 832">
              <a:extLst>
                <a:ext uri="{FF2B5EF4-FFF2-40B4-BE49-F238E27FC236}">
                  <a16:creationId xmlns:a16="http://schemas.microsoft.com/office/drawing/2014/main" id="{9A156E6B-984F-4F69-8070-ED9E0733C9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97" y="4070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11" name="Rectangle 831">
              <a:extLst>
                <a:ext uri="{FF2B5EF4-FFF2-40B4-BE49-F238E27FC236}">
                  <a16:creationId xmlns:a16="http://schemas.microsoft.com/office/drawing/2014/main" id="{A742EA24-D189-49E8-8AAC-9EFE652347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97" y="3958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12" name="Rectangle 830">
              <a:extLst>
                <a:ext uri="{FF2B5EF4-FFF2-40B4-BE49-F238E27FC236}">
                  <a16:creationId xmlns:a16="http://schemas.microsoft.com/office/drawing/2014/main" id="{98BCB877-68A3-4A01-AACF-AA2027547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97" y="3845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13" name="Rectangle 829">
              <a:extLst>
                <a:ext uri="{FF2B5EF4-FFF2-40B4-BE49-F238E27FC236}">
                  <a16:creationId xmlns:a16="http://schemas.microsoft.com/office/drawing/2014/main" id="{3B2C742E-E5ED-487D-A29B-AD970846BF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95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14" name="Rectangle 828">
              <a:extLst>
                <a:ext uri="{FF2B5EF4-FFF2-40B4-BE49-F238E27FC236}">
                  <a16:creationId xmlns:a16="http://schemas.microsoft.com/office/drawing/2014/main" id="{203B55B1-AB85-40B4-97B2-780F4EFC87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82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15" name="Rectangle 827">
              <a:extLst>
                <a:ext uri="{FF2B5EF4-FFF2-40B4-BE49-F238E27FC236}">
                  <a16:creationId xmlns:a16="http://schemas.microsoft.com/office/drawing/2014/main" id="{96DD070D-BF5F-4677-86E4-3AD02ED99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9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16" name="Rectangle 826">
              <a:extLst>
                <a:ext uri="{FF2B5EF4-FFF2-40B4-BE49-F238E27FC236}">
                  <a16:creationId xmlns:a16="http://schemas.microsoft.com/office/drawing/2014/main" id="{66EF72BA-FB15-498C-88E1-B466632A9A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56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17" name="Rectangle 825">
              <a:extLst>
                <a:ext uri="{FF2B5EF4-FFF2-40B4-BE49-F238E27FC236}">
                  <a16:creationId xmlns:a16="http://schemas.microsoft.com/office/drawing/2014/main" id="{69D94C18-7507-44A8-9A67-A692EC1614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43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18" name="Rectangle 824">
              <a:extLst>
                <a:ext uri="{FF2B5EF4-FFF2-40B4-BE49-F238E27FC236}">
                  <a16:creationId xmlns:a16="http://schemas.microsoft.com/office/drawing/2014/main" id="{70E97D20-F451-4A2A-B032-E0DBB66032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30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19" name="Rectangle 823">
              <a:extLst>
                <a:ext uri="{FF2B5EF4-FFF2-40B4-BE49-F238E27FC236}">
                  <a16:creationId xmlns:a16="http://schemas.microsoft.com/office/drawing/2014/main" id="{EBFEC558-328F-4D3A-A4A3-75E1E4088B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17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20" name="Rectangle 822">
              <a:extLst>
                <a:ext uri="{FF2B5EF4-FFF2-40B4-BE49-F238E27FC236}">
                  <a16:creationId xmlns:a16="http://schemas.microsoft.com/office/drawing/2014/main" id="{A6C0335B-27C3-4EC8-BAB0-8BCD863FB2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04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21" name="Rectangle 821">
              <a:extLst>
                <a:ext uri="{FF2B5EF4-FFF2-40B4-BE49-F238E27FC236}">
                  <a16:creationId xmlns:a16="http://schemas.microsoft.com/office/drawing/2014/main" id="{0080C6A9-35A2-4CD4-9FF3-CAF418EB30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1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22" name="Rectangle 820">
              <a:extLst>
                <a:ext uri="{FF2B5EF4-FFF2-40B4-BE49-F238E27FC236}">
                  <a16:creationId xmlns:a16="http://schemas.microsoft.com/office/drawing/2014/main" id="{19838ECC-358B-4A4E-94EA-FB4AFC845F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78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23" name="Rectangle 819">
              <a:extLst>
                <a:ext uri="{FF2B5EF4-FFF2-40B4-BE49-F238E27FC236}">
                  <a16:creationId xmlns:a16="http://schemas.microsoft.com/office/drawing/2014/main" id="{46E53B24-A270-4DD3-974C-316FEA29BA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5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24" name="Rectangle 818">
              <a:extLst>
                <a:ext uri="{FF2B5EF4-FFF2-40B4-BE49-F238E27FC236}">
                  <a16:creationId xmlns:a16="http://schemas.microsoft.com/office/drawing/2014/main" id="{139019C5-68C4-4AFC-BBF5-CD2B17865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52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25" name="Rectangle 817">
              <a:extLst>
                <a:ext uri="{FF2B5EF4-FFF2-40B4-BE49-F238E27FC236}">
                  <a16:creationId xmlns:a16="http://schemas.microsoft.com/office/drawing/2014/main" id="{C7323073-6D21-4D78-965F-AF002B0455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39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26" name="Rectangle 816">
              <a:extLst>
                <a:ext uri="{FF2B5EF4-FFF2-40B4-BE49-F238E27FC236}">
                  <a16:creationId xmlns:a16="http://schemas.microsoft.com/office/drawing/2014/main" id="{F297FBCD-3847-4FA8-8CCA-C643C198A4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26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27" name="Rectangle 815">
              <a:extLst>
                <a:ext uri="{FF2B5EF4-FFF2-40B4-BE49-F238E27FC236}">
                  <a16:creationId xmlns:a16="http://schemas.microsoft.com/office/drawing/2014/main" id="{F7AB8E5B-893E-4ED9-855C-0BD9F7EFF8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14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28" name="Rectangle 814">
              <a:extLst>
                <a:ext uri="{FF2B5EF4-FFF2-40B4-BE49-F238E27FC236}">
                  <a16:creationId xmlns:a16="http://schemas.microsoft.com/office/drawing/2014/main" id="{CCD736B5-A332-4309-9CB5-D0E7A596BE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01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29" name="Rectangle 813">
              <a:extLst>
                <a:ext uri="{FF2B5EF4-FFF2-40B4-BE49-F238E27FC236}">
                  <a16:creationId xmlns:a16="http://schemas.microsoft.com/office/drawing/2014/main" id="{77BF8642-A00C-47B4-9624-00602141D8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8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30" name="Rectangle 812">
              <a:extLst>
                <a:ext uri="{FF2B5EF4-FFF2-40B4-BE49-F238E27FC236}">
                  <a16:creationId xmlns:a16="http://schemas.microsoft.com/office/drawing/2014/main" id="{3789CAE7-F90D-49DD-ACBD-4892E21B52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75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31" name="Rectangle 811">
              <a:extLst>
                <a:ext uri="{FF2B5EF4-FFF2-40B4-BE49-F238E27FC236}">
                  <a16:creationId xmlns:a16="http://schemas.microsoft.com/office/drawing/2014/main" id="{AF93493E-CA72-4507-B6F4-EF0C6CE502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2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32" name="Rectangle 810">
              <a:extLst>
                <a:ext uri="{FF2B5EF4-FFF2-40B4-BE49-F238E27FC236}">
                  <a16:creationId xmlns:a16="http://schemas.microsoft.com/office/drawing/2014/main" id="{848BFF01-4A7E-4E15-B54A-06B4D22DC1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9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33" name="Rectangle 809">
              <a:extLst>
                <a:ext uri="{FF2B5EF4-FFF2-40B4-BE49-F238E27FC236}">
                  <a16:creationId xmlns:a16="http://schemas.microsoft.com/office/drawing/2014/main" id="{AF7BDA9D-1878-4F2D-AEAB-4D2FAC012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36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34" name="Rectangle 808">
              <a:extLst>
                <a:ext uri="{FF2B5EF4-FFF2-40B4-BE49-F238E27FC236}">
                  <a16:creationId xmlns:a16="http://schemas.microsoft.com/office/drawing/2014/main" id="{C2BB48DD-9627-47B0-91BF-B78D0A4F0D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23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35" name="Rectangle 807">
              <a:extLst>
                <a:ext uri="{FF2B5EF4-FFF2-40B4-BE49-F238E27FC236}">
                  <a16:creationId xmlns:a16="http://schemas.microsoft.com/office/drawing/2014/main" id="{83F19912-B9F8-49D4-872C-C3B7E58171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10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36" name="Rectangle 806">
              <a:extLst>
                <a:ext uri="{FF2B5EF4-FFF2-40B4-BE49-F238E27FC236}">
                  <a16:creationId xmlns:a16="http://schemas.microsoft.com/office/drawing/2014/main" id="{6EC452CF-2432-489B-A29D-932A44C894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97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37" name="Rectangle 805">
              <a:extLst>
                <a:ext uri="{FF2B5EF4-FFF2-40B4-BE49-F238E27FC236}">
                  <a16:creationId xmlns:a16="http://schemas.microsoft.com/office/drawing/2014/main" id="{EC94202C-2B13-4CEB-B210-CA3554E826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84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38" name="Rectangle 804">
              <a:extLst>
                <a:ext uri="{FF2B5EF4-FFF2-40B4-BE49-F238E27FC236}">
                  <a16:creationId xmlns:a16="http://schemas.microsoft.com/office/drawing/2014/main" id="{126DD0D4-55DA-4C23-BC0D-6108F233A3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71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39" name="Rectangle 803">
              <a:extLst>
                <a:ext uri="{FF2B5EF4-FFF2-40B4-BE49-F238E27FC236}">
                  <a16:creationId xmlns:a16="http://schemas.microsoft.com/office/drawing/2014/main" id="{AC0BD7C4-7E27-4A85-A3F2-3F54BE9969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58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40" name="Rectangle 802">
              <a:extLst>
                <a:ext uri="{FF2B5EF4-FFF2-40B4-BE49-F238E27FC236}">
                  <a16:creationId xmlns:a16="http://schemas.microsoft.com/office/drawing/2014/main" id="{20571A40-93BE-492D-A950-B6DA0BB97B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5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41" name="Rectangle 801">
              <a:extLst>
                <a:ext uri="{FF2B5EF4-FFF2-40B4-BE49-F238E27FC236}">
                  <a16:creationId xmlns:a16="http://schemas.microsoft.com/office/drawing/2014/main" id="{EA322A82-5F47-4C94-8E70-1FCAD9C952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32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42" name="Rectangle 800">
              <a:extLst>
                <a:ext uri="{FF2B5EF4-FFF2-40B4-BE49-F238E27FC236}">
                  <a16:creationId xmlns:a16="http://schemas.microsoft.com/office/drawing/2014/main" id="{9C44781C-EC93-4A02-8A45-E675CFBF0B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19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43" name="Rectangle 799">
              <a:extLst>
                <a:ext uri="{FF2B5EF4-FFF2-40B4-BE49-F238E27FC236}">
                  <a16:creationId xmlns:a16="http://schemas.microsoft.com/office/drawing/2014/main" id="{A1AA8A0A-5469-4AB0-9F27-6F636D2EE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07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44" name="Rectangle 798">
              <a:extLst>
                <a:ext uri="{FF2B5EF4-FFF2-40B4-BE49-F238E27FC236}">
                  <a16:creationId xmlns:a16="http://schemas.microsoft.com/office/drawing/2014/main" id="{C57A00F6-8EF5-4A7B-8FE7-BE466C4EE6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94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45" name="Rectangle 797">
              <a:extLst>
                <a:ext uri="{FF2B5EF4-FFF2-40B4-BE49-F238E27FC236}">
                  <a16:creationId xmlns:a16="http://schemas.microsoft.com/office/drawing/2014/main" id="{FDE3E601-02FB-4974-8436-07C3FD1700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81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46" name="Rectangle 796">
              <a:extLst>
                <a:ext uri="{FF2B5EF4-FFF2-40B4-BE49-F238E27FC236}">
                  <a16:creationId xmlns:a16="http://schemas.microsoft.com/office/drawing/2014/main" id="{F23B1568-CAF2-4AF5-9BB3-50260EB946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8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47" name="Rectangle 795">
              <a:extLst>
                <a:ext uri="{FF2B5EF4-FFF2-40B4-BE49-F238E27FC236}">
                  <a16:creationId xmlns:a16="http://schemas.microsoft.com/office/drawing/2014/main" id="{736A3B3E-733E-413E-B448-EF48EC59DE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5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48" name="Rectangle 794">
              <a:extLst>
                <a:ext uri="{FF2B5EF4-FFF2-40B4-BE49-F238E27FC236}">
                  <a16:creationId xmlns:a16="http://schemas.microsoft.com/office/drawing/2014/main" id="{FE071159-7A32-49A5-AC61-64D41AA52D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42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49" name="Rectangle 793">
              <a:extLst>
                <a:ext uri="{FF2B5EF4-FFF2-40B4-BE49-F238E27FC236}">
                  <a16:creationId xmlns:a16="http://schemas.microsoft.com/office/drawing/2014/main" id="{7E187411-9945-4130-9E48-B4301BDD66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9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50" name="Rectangle 792">
              <a:extLst>
                <a:ext uri="{FF2B5EF4-FFF2-40B4-BE49-F238E27FC236}">
                  <a16:creationId xmlns:a16="http://schemas.microsoft.com/office/drawing/2014/main" id="{3AC58862-13DD-478A-9F34-41313EA511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6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51" name="Rectangle 791">
              <a:extLst>
                <a:ext uri="{FF2B5EF4-FFF2-40B4-BE49-F238E27FC236}">
                  <a16:creationId xmlns:a16="http://schemas.microsoft.com/office/drawing/2014/main" id="{5D3EA291-E429-4DD1-BE31-8725572D8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03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52" name="Rectangle 790">
              <a:extLst>
                <a:ext uri="{FF2B5EF4-FFF2-40B4-BE49-F238E27FC236}">
                  <a16:creationId xmlns:a16="http://schemas.microsoft.com/office/drawing/2014/main" id="{C1B18A89-8E3F-4819-A977-158F3EB74B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90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53" name="Rectangle 789">
              <a:extLst>
                <a:ext uri="{FF2B5EF4-FFF2-40B4-BE49-F238E27FC236}">
                  <a16:creationId xmlns:a16="http://schemas.microsoft.com/office/drawing/2014/main" id="{FF17E72F-EC04-4EF4-BE1F-61B6A1E0D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7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54" name="Rectangle 788">
              <a:extLst>
                <a:ext uri="{FF2B5EF4-FFF2-40B4-BE49-F238E27FC236}">
                  <a16:creationId xmlns:a16="http://schemas.microsoft.com/office/drawing/2014/main" id="{A7BAF141-B95F-4957-A77C-1140E6EF21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64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55" name="Rectangle 787">
              <a:extLst>
                <a:ext uri="{FF2B5EF4-FFF2-40B4-BE49-F238E27FC236}">
                  <a16:creationId xmlns:a16="http://schemas.microsoft.com/office/drawing/2014/main" id="{70BDC1A9-98E4-42DB-8226-0D9A72FD56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51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56" name="Rectangle 786">
              <a:extLst>
                <a:ext uri="{FF2B5EF4-FFF2-40B4-BE49-F238E27FC236}">
                  <a16:creationId xmlns:a16="http://schemas.microsoft.com/office/drawing/2014/main" id="{684475A7-A0B8-4774-AE28-4531C3F905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8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57" name="Rectangle 785">
              <a:extLst>
                <a:ext uri="{FF2B5EF4-FFF2-40B4-BE49-F238E27FC236}">
                  <a16:creationId xmlns:a16="http://schemas.microsoft.com/office/drawing/2014/main" id="{B5BD7BEF-9551-4614-B8A7-CB50B93BE5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5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58" name="Rectangle 784">
              <a:extLst>
                <a:ext uri="{FF2B5EF4-FFF2-40B4-BE49-F238E27FC236}">
                  <a16:creationId xmlns:a16="http://schemas.microsoft.com/office/drawing/2014/main" id="{E255E983-1DA6-4797-AA64-F78232EF27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2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59" name="Rectangle 783">
              <a:extLst>
                <a:ext uri="{FF2B5EF4-FFF2-40B4-BE49-F238E27FC236}">
                  <a16:creationId xmlns:a16="http://schemas.microsoft.com/office/drawing/2014/main" id="{A5A8E6E9-6234-4A42-94B2-39514D6E2E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0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60" name="Rectangle 782">
              <a:extLst>
                <a:ext uri="{FF2B5EF4-FFF2-40B4-BE49-F238E27FC236}">
                  <a16:creationId xmlns:a16="http://schemas.microsoft.com/office/drawing/2014/main" id="{DE71C888-3E3C-41F1-9996-2DABB7A7F5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7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61" name="Rectangle 781">
              <a:extLst>
                <a:ext uri="{FF2B5EF4-FFF2-40B4-BE49-F238E27FC236}">
                  <a16:creationId xmlns:a16="http://schemas.microsoft.com/office/drawing/2014/main" id="{DEF3EFD1-A098-4E2F-B373-34F7DE3704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4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62" name="Rectangle 780">
              <a:extLst>
                <a:ext uri="{FF2B5EF4-FFF2-40B4-BE49-F238E27FC236}">
                  <a16:creationId xmlns:a16="http://schemas.microsoft.com/office/drawing/2014/main" id="{4BC84867-5BE0-45BF-BB8A-09D7B21417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61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63" name="Rectangle 779">
              <a:extLst>
                <a:ext uri="{FF2B5EF4-FFF2-40B4-BE49-F238E27FC236}">
                  <a16:creationId xmlns:a16="http://schemas.microsoft.com/office/drawing/2014/main" id="{01A9C1E6-A41A-4A05-8DBD-6F714FCA5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48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64" name="Rectangle 778">
              <a:extLst>
                <a:ext uri="{FF2B5EF4-FFF2-40B4-BE49-F238E27FC236}">
                  <a16:creationId xmlns:a16="http://schemas.microsoft.com/office/drawing/2014/main" id="{1E44356E-E93A-452D-AACA-A290CF1936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35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65" name="Rectangle 777">
              <a:extLst>
                <a:ext uri="{FF2B5EF4-FFF2-40B4-BE49-F238E27FC236}">
                  <a16:creationId xmlns:a16="http://schemas.microsoft.com/office/drawing/2014/main" id="{CD39B860-57BD-44FB-9872-997DED2FA8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2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66" name="Rectangle 776">
              <a:extLst>
                <a:ext uri="{FF2B5EF4-FFF2-40B4-BE49-F238E27FC236}">
                  <a16:creationId xmlns:a16="http://schemas.microsoft.com/office/drawing/2014/main" id="{C749B22A-30A1-4736-8A17-CFFC38D31F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09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67" name="Rectangle 775">
              <a:extLst>
                <a:ext uri="{FF2B5EF4-FFF2-40B4-BE49-F238E27FC236}">
                  <a16:creationId xmlns:a16="http://schemas.microsoft.com/office/drawing/2014/main" id="{2C180902-5D72-4C91-A808-26FFCCA817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6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68" name="Rectangle 774">
              <a:extLst>
                <a:ext uri="{FF2B5EF4-FFF2-40B4-BE49-F238E27FC236}">
                  <a16:creationId xmlns:a16="http://schemas.microsoft.com/office/drawing/2014/main" id="{62DFD6B1-0198-44D3-906B-D0ECBB077D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3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69" name="Rectangle 773">
              <a:extLst>
                <a:ext uri="{FF2B5EF4-FFF2-40B4-BE49-F238E27FC236}">
                  <a16:creationId xmlns:a16="http://schemas.microsoft.com/office/drawing/2014/main" id="{A5A1F352-5C8C-4E73-A53E-BBA2D1486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0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70" name="Rectangle 772">
              <a:extLst>
                <a:ext uri="{FF2B5EF4-FFF2-40B4-BE49-F238E27FC236}">
                  <a16:creationId xmlns:a16="http://schemas.microsoft.com/office/drawing/2014/main" id="{46518023-4315-4769-B661-AF2A322D1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7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71" name="Rectangle 771">
              <a:extLst>
                <a:ext uri="{FF2B5EF4-FFF2-40B4-BE49-F238E27FC236}">
                  <a16:creationId xmlns:a16="http://schemas.microsoft.com/office/drawing/2014/main" id="{F77233E5-8F41-4D97-8BEA-0F68AD7CCE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4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72" name="Rectangle 770">
              <a:extLst>
                <a:ext uri="{FF2B5EF4-FFF2-40B4-BE49-F238E27FC236}">
                  <a16:creationId xmlns:a16="http://schemas.microsoft.com/office/drawing/2014/main" id="{BAD2D4D2-95DB-41E6-8066-08675BCE5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1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73" name="Rectangle 769">
              <a:extLst>
                <a:ext uri="{FF2B5EF4-FFF2-40B4-BE49-F238E27FC236}">
                  <a16:creationId xmlns:a16="http://schemas.microsoft.com/office/drawing/2014/main" id="{FDFEAF41-2EFC-4CEA-AAB3-471819E06B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8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74" name="Rectangle 768">
              <a:extLst>
                <a:ext uri="{FF2B5EF4-FFF2-40B4-BE49-F238E27FC236}">
                  <a16:creationId xmlns:a16="http://schemas.microsoft.com/office/drawing/2014/main" id="{890C5989-E9EF-4F98-86AE-EDC447F48C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5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75" name="Rectangle 767">
              <a:extLst>
                <a:ext uri="{FF2B5EF4-FFF2-40B4-BE49-F238E27FC236}">
                  <a16:creationId xmlns:a16="http://schemas.microsoft.com/office/drawing/2014/main" id="{603C64BF-6F5A-41E7-99FB-0FBCB8FFDE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3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76" name="Rectangle 766">
              <a:extLst>
                <a:ext uri="{FF2B5EF4-FFF2-40B4-BE49-F238E27FC236}">
                  <a16:creationId xmlns:a16="http://schemas.microsoft.com/office/drawing/2014/main" id="{668356F9-9C75-4823-BF4B-EF0FDFCCDD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77" name="Rectangle 765">
              <a:extLst>
                <a:ext uri="{FF2B5EF4-FFF2-40B4-BE49-F238E27FC236}">
                  <a16:creationId xmlns:a16="http://schemas.microsoft.com/office/drawing/2014/main" id="{428248C1-2F8E-41AD-8E66-2E40D8CAB5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7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78" name="Rectangle 764">
              <a:extLst>
                <a:ext uri="{FF2B5EF4-FFF2-40B4-BE49-F238E27FC236}">
                  <a16:creationId xmlns:a16="http://schemas.microsoft.com/office/drawing/2014/main" id="{8ED850D2-D09F-4900-BB99-25695AB102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4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79" name="Rectangle 763">
              <a:extLst>
                <a:ext uri="{FF2B5EF4-FFF2-40B4-BE49-F238E27FC236}">
                  <a16:creationId xmlns:a16="http://schemas.microsoft.com/office/drawing/2014/main" id="{5E099C39-2790-448D-BDDD-1A68F637B9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1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80" name="Rectangle 762">
              <a:extLst>
                <a:ext uri="{FF2B5EF4-FFF2-40B4-BE49-F238E27FC236}">
                  <a16:creationId xmlns:a16="http://schemas.microsoft.com/office/drawing/2014/main" id="{BABA54ED-84BF-48AB-9884-0A79F7F2A2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81" name="Rectangle 761">
              <a:extLst>
                <a:ext uri="{FF2B5EF4-FFF2-40B4-BE49-F238E27FC236}">
                  <a16:creationId xmlns:a16="http://schemas.microsoft.com/office/drawing/2014/main" id="{16923968-C76D-46DD-B260-B9AF250692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5" y="3835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82" name="Rectangle 760">
              <a:extLst>
                <a:ext uri="{FF2B5EF4-FFF2-40B4-BE49-F238E27FC236}">
                  <a16:creationId xmlns:a16="http://schemas.microsoft.com/office/drawing/2014/main" id="{BB6192B1-7D10-403C-85B7-15C549468E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2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83" name="Rectangle 759">
              <a:extLst>
                <a:ext uri="{FF2B5EF4-FFF2-40B4-BE49-F238E27FC236}">
                  <a16:creationId xmlns:a16="http://schemas.microsoft.com/office/drawing/2014/main" id="{15ED8190-5805-4935-A621-D0A8561EC9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9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84" name="Rectangle 758">
              <a:extLst>
                <a:ext uri="{FF2B5EF4-FFF2-40B4-BE49-F238E27FC236}">
                  <a16:creationId xmlns:a16="http://schemas.microsoft.com/office/drawing/2014/main" id="{B476FFC9-4D8C-4281-8F70-8CC00E57DA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6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85" name="Rectangle 757">
              <a:extLst>
                <a:ext uri="{FF2B5EF4-FFF2-40B4-BE49-F238E27FC236}">
                  <a16:creationId xmlns:a16="http://schemas.microsoft.com/office/drawing/2014/main" id="{F18970DD-DF34-4AC8-9625-5487481882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3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86" name="Rectangle 756">
              <a:extLst>
                <a:ext uri="{FF2B5EF4-FFF2-40B4-BE49-F238E27FC236}">
                  <a16:creationId xmlns:a16="http://schemas.microsoft.com/office/drawing/2014/main" id="{6902FAC8-8169-4C88-B3CC-A0E5EA482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0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87" name="Rectangle 755">
              <a:extLst>
                <a:ext uri="{FF2B5EF4-FFF2-40B4-BE49-F238E27FC236}">
                  <a16:creationId xmlns:a16="http://schemas.microsoft.com/office/drawing/2014/main" id="{9A533235-A8B9-404A-B686-63A2ACA7EC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7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88" name="Rectangle 754">
              <a:extLst>
                <a:ext uri="{FF2B5EF4-FFF2-40B4-BE49-F238E27FC236}">
                  <a16:creationId xmlns:a16="http://schemas.microsoft.com/office/drawing/2014/main" id="{811EE01A-701D-4A17-8E33-C4FCC77EF1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4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89" name="Rectangle 753">
              <a:extLst>
                <a:ext uri="{FF2B5EF4-FFF2-40B4-BE49-F238E27FC236}">
                  <a16:creationId xmlns:a16="http://schemas.microsoft.com/office/drawing/2014/main" id="{FB6AC9D5-D144-4620-9FCF-CDC0D207BB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1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990" name="Rectangle 752">
              <a:extLst>
                <a:ext uri="{FF2B5EF4-FFF2-40B4-BE49-F238E27FC236}">
                  <a16:creationId xmlns:a16="http://schemas.microsoft.com/office/drawing/2014/main" id="{B51ADC94-B524-41A8-93E2-6A9608C221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8" y="3835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3082" name="Rectangle 750">
            <a:extLst>
              <a:ext uri="{FF2B5EF4-FFF2-40B4-BE49-F238E27FC236}">
                <a16:creationId xmlns:a16="http://schemas.microsoft.com/office/drawing/2014/main" id="{9770BFB5-E8D6-4D3F-870F-1ECB107B6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0" y="2133600"/>
            <a:ext cx="1708150" cy="22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Sponsor / Developer</a:t>
            </a:r>
            <a:endParaRPr lang="en-US" altLang="en-US" sz="240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3083" name="Group 618">
            <a:extLst>
              <a:ext uri="{FF2B5EF4-FFF2-40B4-BE49-F238E27FC236}">
                <a16:creationId xmlns:a16="http://schemas.microsoft.com/office/drawing/2014/main" id="{740FDF43-15B4-495B-9EC7-7802C6A08505}"/>
              </a:ext>
            </a:extLst>
          </p:cNvPr>
          <p:cNvGrpSpPr>
            <a:grpSpLocks/>
          </p:cNvGrpSpPr>
          <p:nvPr/>
        </p:nvGrpSpPr>
        <p:grpSpPr bwMode="auto">
          <a:xfrm>
            <a:off x="1211263" y="3600450"/>
            <a:ext cx="3816350" cy="306388"/>
            <a:chOff x="2945" y="6242"/>
            <a:chExt cx="6921" cy="482"/>
          </a:xfrm>
        </p:grpSpPr>
        <p:sp>
          <p:nvSpPr>
            <p:cNvPr id="3695" name="Rectangle 749">
              <a:extLst>
                <a:ext uri="{FF2B5EF4-FFF2-40B4-BE49-F238E27FC236}">
                  <a16:creationId xmlns:a16="http://schemas.microsoft.com/office/drawing/2014/main" id="{8309A42E-713D-44F5-B180-8732E73D35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5" y="6248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96" name="Rectangle 748">
              <a:extLst>
                <a:ext uri="{FF2B5EF4-FFF2-40B4-BE49-F238E27FC236}">
                  <a16:creationId xmlns:a16="http://schemas.microsoft.com/office/drawing/2014/main" id="{601D1E02-4500-42C1-A715-0CE44CCA5B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5" y="6360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97" name="Rectangle 747">
              <a:extLst>
                <a:ext uri="{FF2B5EF4-FFF2-40B4-BE49-F238E27FC236}">
                  <a16:creationId xmlns:a16="http://schemas.microsoft.com/office/drawing/2014/main" id="{576B3143-E618-4A94-9FA8-CB21652134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5" y="6472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98" name="Rectangle 746">
              <a:extLst>
                <a:ext uri="{FF2B5EF4-FFF2-40B4-BE49-F238E27FC236}">
                  <a16:creationId xmlns:a16="http://schemas.microsoft.com/office/drawing/2014/main" id="{DA5D17CD-41A7-4364-A1C0-CC076F9587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5" y="6585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99" name="Freeform 745">
              <a:extLst>
                <a:ext uri="{FF2B5EF4-FFF2-40B4-BE49-F238E27FC236}">
                  <a16:creationId xmlns:a16="http://schemas.microsoft.com/office/drawing/2014/main" id="{B70BBB48-7FF0-4F3C-8722-4F64457AE2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5" y="6697"/>
              <a:ext cx="53" cy="27"/>
            </a:xfrm>
            <a:custGeom>
              <a:avLst/>
              <a:gdLst>
                <a:gd name="T0" fmla="*/ 16 w 53"/>
                <a:gd name="T1" fmla="*/ 0 h 27"/>
                <a:gd name="T2" fmla="*/ 0 w 53"/>
                <a:gd name="T3" fmla="*/ 0 h 27"/>
                <a:gd name="T4" fmla="*/ 0 w 53"/>
                <a:gd name="T5" fmla="*/ 16 h 27"/>
                <a:gd name="T6" fmla="*/ 0 w 53"/>
                <a:gd name="T7" fmla="*/ 21 h 27"/>
                <a:gd name="T8" fmla="*/ 5 w 53"/>
                <a:gd name="T9" fmla="*/ 27 h 27"/>
                <a:gd name="T10" fmla="*/ 53 w 53"/>
                <a:gd name="T11" fmla="*/ 27 h 27"/>
                <a:gd name="T12" fmla="*/ 53 w 53"/>
                <a:gd name="T13" fmla="*/ 11 h 27"/>
                <a:gd name="T14" fmla="*/ 5 w 53"/>
                <a:gd name="T15" fmla="*/ 11 h 27"/>
                <a:gd name="T16" fmla="*/ 5 w 53"/>
                <a:gd name="T17" fmla="*/ 16 h 27"/>
                <a:gd name="T18" fmla="*/ 16 w 53"/>
                <a:gd name="T19" fmla="*/ 16 h 27"/>
                <a:gd name="T20" fmla="*/ 16 w 53"/>
                <a:gd name="T21" fmla="*/ 0 h 2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3" h="27">
                  <a:moveTo>
                    <a:pt x="16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5" y="27"/>
                  </a:lnTo>
                  <a:lnTo>
                    <a:pt x="53" y="27"/>
                  </a:lnTo>
                  <a:lnTo>
                    <a:pt x="53" y="11"/>
                  </a:lnTo>
                  <a:lnTo>
                    <a:pt x="5" y="11"/>
                  </a:lnTo>
                  <a:lnTo>
                    <a:pt x="5" y="16"/>
                  </a:lnTo>
                  <a:lnTo>
                    <a:pt x="16" y="16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" name="Rectangle 744">
              <a:extLst>
                <a:ext uri="{FF2B5EF4-FFF2-40B4-BE49-F238E27FC236}">
                  <a16:creationId xmlns:a16="http://schemas.microsoft.com/office/drawing/2014/main" id="{3BC9F6A7-9A5B-41D2-AA05-AD39160516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7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01" name="Rectangle 743">
              <a:extLst>
                <a:ext uri="{FF2B5EF4-FFF2-40B4-BE49-F238E27FC236}">
                  <a16:creationId xmlns:a16="http://schemas.microsoft.com/office/drawing/2014/main" id="{3C93D166-3141-46A9-8672-FA0E9B6543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0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02" name="Rectangle 742">
              <a:extLst>
                <a:ext uri="{FF2B5EF4-FFF2-40B4-BE49-F238E27FC236}">
                  <a16:creationId xmlns:a16="http://schemas.microsoft.com/office/drawing/2014/main" id="{CB213422-129B-42D7-BFAC-8D6D8FD4E6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3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03" name="Rectangle 741">
              <a:extLst>
                <a:ext uri="{FF2B5EF4-FFF2-40B4-BE49-F238E27FC236}">
                  <a16:creationId xmlns:a16="http://schemas.microsoft.com/office/drawing/2014/main" id="{8B259947-8489-47F5-B572-86DBDA84EB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6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04" name="Rectangle 740">
              <a:extLst>
                <a:ext uri="{FF2B5EF4-FFF2-40B4-BE49-F238E27FC236}">
                  <a16:creationId xmlns:a16="http://schemas.microsoft.com/office/drawing/2014/main" id="{84685BB1-32FA-4460-87C4-D366FAF0AE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9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05" name="Rectangle 739">
              <a:extLst>
                <a:ext uri="{FF2B5EF4-FFF2-40B4-BE49-F238E27FC236}">
                  <a16:creationId xmlns:a16="http://schemas.microsoft.com/office/drawing/2014/main" id="{66B2FF4E-6A32-486D-B572-D0984622FA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2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06" name="Rectangle 738">
              <a:extLst>
                <a:ext uri="{FF2B5EF4-FFF2-40B4-BE49-F238E27FC236}">
                  <a16:creationId xmlns:a16="http://schemas.microsoft.com/office/drawing/2014/main" id="{C4F30A2C-92D0-4C90-A3AD-F786752BCD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5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07" name="Rectangle 737">
              <a:extLst>
                <a:ext uri="{FF2B5EF4-FFF2-40B4-BE49-F238E27FC236}">
                  <a16:creationId xmlns:a16="http://schemas.microsoft.com/office/drawing/2014/main" id="{82DF7B76-6188-4DF0-B72F-7D28566A8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7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08" name="Rectangle 736">
              <a:extLst>
                <a:ext uri="{FF2B5EF4-FFF2-40B4-BE49-F238E27FC236}">
                  <a16:creationId xmlns:a16="http://schemas.microsoft.com/office/drawing/2014/main" id="{333BF40B-6131-4EE5-A39E-D781F75A20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0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09" name="Rectangle 735">
              <a:extLst>
                <a:ext uri="{FF2B5EF4-FFF2-40B4-BE49-F238E27FC236}">
                  <a16:creationId xmlns:a16="http://schemas.microsoft.com/office/drawing/2014/main" id="{F8B316BF-5D01-432D-BD76-42382A534A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3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10" name="Rectangle 734">
              <a:extLst>
                <a:ext uri="{FF2B5EF4-FFF2-40B4-BE49-F238E27FC236}">
                  <a16:creationId xmlns:a16="http://schemas.microsoft.com/office/drawing/2014/main" id="{FC700FB1-3264-4B55-BA38-DD3A936E04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11" name="Rectangle 733">
              <a:extLst>
                <a:ext uri="{FF2B5EF4-FFF2-40B4-BE49-F238E27FC236}">
                  <a16:creationId xmlns:a16="http://schemas.microsoft.com/office/drawing/2014/main" id="{3DA6CF13-BA10-4DDE-8FD1-76C919C0FB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9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12" name="Rectangle 732">
              <a:extLst>
                <a:ext uri="{FF2B5EF4-FFF2-40B4-BE49-F238E27FC236}">
                  <a16:creationId xmlns:a16="http://schemas.microsoft.com/office/drawing/2014/main" id="{360103D4-5B42-42C2-A7F4-C6FD1CF6AE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2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13" name="Rectangle 731">
              <a:extLst>
                <a:ext uri="{FF2B5EF4-FFF2-40B4-BE49-F238E27FC236}">
                  <a16:creationId xmlns:a16="http://schemas.microsoft.com/office/drawing/2014/main" id="{3953EFEC-74A2-42C6-9F41-0F0907AFDD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5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14" name="Rectangle 730">
              <a:extLst>
                <a:ext uri="{FF2B5EF4-FFF2-40B4-BE49-F238E27FC236}">
                  <a16:creationId xmlns:a16="http://schemas.microsoft.com/office/drawing/2014/main" id="{3C44BE56-6F61-4B41-B764-AD687F1006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8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15" name="Rectangle 729">
              <a:extLst>
                <a:ext uri="{FF2B5EF4-FFF2-40B4-BE49-F238E27FC236}">
                  <a16:creationId xmlns:a16="http://schemas.microsoft.com/office/drawing/2014/main" id="{D378F1CB-85F1-4EFD-AC56-43F79EEF57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1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16" name="Rectangle 728">
              <a:extLst>
                <a:ext uri="{FF2B5EF4-FFF2-40B4-BE49-F238E27FC236}">
                  <a16:creationId xmlns:a16="http://schemas.microsoft.com/office/drawing/2014/main" id="{F302E178-BCEC-4927-B644-714DA88356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4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17" name="Rectangle 727">
              <a:extLst>
                <a:ext uri="{FF2B5EF4-FFF2-40B4-BE49-F238E27FC236}">
                  <a16:creationId xmlns:a16="http://schemas.microsoft.com/office/drawing/2014/main" id="{30E081D4-BE98-483E-B404-4BE2B0712C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7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18" name="Rectangle 726">
              <a:extLst>
                <a:ext uri="{FF2B5EF4-FFF2-40B4-BE49-F238E27FC236}">
                  <a16:creationId xmlns:a16="http://schemas.microsoft.com/office/drawing/2014/main" id="{0F1CB304-D7A4-4F10-BCD6-AAE756FE5D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0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19" name="Rectangle 725">
              <a:extLst>
                <a:ext uri="{FF2B5EF4-FFF2-40B4-BE49-F238E27FC236}">
                  <a16:creationId xmlns:a16="http://schemas.microsoft.com/office/drawing/2014/main" id="{EF0AADFC-EB2E-49F0-89A3-C106E31BF7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3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20" name="Rectangle 724">
              <a:extLst>
                <a:ext uri="{FF2B5EF4-FFF2-40B4-BE49-F238E27FC236}">
                  <a16:creationId xmlns:a16="http://schemas.microsoft.com/office/drawing/2014/main" id="{2D11D3C3-E132-4876-95A1-B5560F0F1C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6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21" name="Rectangle 723">
              <a:extLst>
                <a:ext uri="{FF2B5EF4-FFF2-40B4-BE49-F238E27FC236}">
                  <a16:creationId xmlns:a16="http://schemas.microsoft.com/office/drawing/2014/main" id="{D889B1EC-45EB-401B-824A-F0A48CB64D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9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22" name="Rectangle 722">
              <a:extLst>
                <a:ext uri="{FF2B5EF4-FFF2-40B4-BE49-F238E27FC236}">
                  <a16:creationId xmlns:a16="http://schemas.microsoft.com/office/drawing/2014/main" id="{A85FFB1B-6892-4606-A925-6F7027A7C5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2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23" name="Rectangle 721">
              <a:extLst>
                <a:ext uri="{FF2B5EF4-FFF2-40B4-BE49-F238E27FC236}">
                  <a16:creationId xmlns:a16="http://schemas.microsoft.com/office/drawing/2014/main" id="{1050336F-2C3F-4EFF-86FB-AEDBDD83D1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4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24" name="Rectangle 720">
              <a:extLst>
                <a:ext uri="{FF2B5EF4-FFF2-40B4-BE49-F238E27FC236}">
                  <a16:creationId xmlns:a16="http://schemas.microsoft.com/office/drawing/2014/main" id="{6A5E0387-7C38-40E3-AB5D-5E79599C8F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7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25" name="Rectangle 719">
              <a:extLst>
                <a:ext uri="{FF2B5EF4-FFF2-40B4-BE49-F238E27FC236}">
                  <a16:creationId xmlns:a16="http://schemas.microsoft.com/office/drawing/2014/main" id="{320B5C22-92D2-4AC7-959A-5BF73CD35C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70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26" name="Rectangle 718">
              <a:extLst>
                <a:ext uri="{FF2B5EF4-FFF2-40B4-BE49-F238E27FC236}">
                  <a16:creationId xmlns:a16="http://schemas.microsoft.com/office/drawing/2014/main" id="{A18DA592-726C-40F0-AEFB-8DE31BBDFD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3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27" name="Rectangle 717">
              <a:extLst>
                <a:ext uri="{FF2B5EF4-FFF2-40B4-BE49-F238E27FC236}">
                  <a16:creationId xmlns:a16="http://schemas.microsoft.com/office/drawing/2014/main" id="{C483218F-C12D-4893-A0C7-3BF559CAF2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6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28" name="Rectangle 716">
              <a:extLst>
                <a:ext uri="{FF2B5EF4-FFF2-40B4-BE49-F238E27FC236}">
                  <a16:creationId xmlns:a16="http://schemas.microsoft.com/office/drawing/2014/main" id="{8A626368-B58A-485D-B4BF-E8BA9B16D1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9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29" name="Rectangle 715">
              <a:extLst>
                <a:ext uri="{FF2B5EF4-FFF2-40B4-BE49-F238E27FC236}">
                  <a16:creationId xmlns:a16="http://schemas.microsoft.com/office/drawing/2014/main" id="{66EE38E8-6055-46E4-B79A-F9E7938B3A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2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30" name="Rectangle 714">
              <a:extLst>
                <a:ext uri="{FF2B5EF4-FFF2-40B4-BE49-F238E27FC236}">
                  <a16:creationId xmlns:a16="http://schemas.microsoft.com/office/drawing/2014/main" id="{30E03B03-EA06-4370-9DA6-14F1D6F0F9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5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31" name="Rectangle 713">
              <a:extLst>
                <a:ext uri="{FF2B5EF4-FFF2-40B4-BE49-F238E27FC236}">
                  <a16:creationId xmlns:a16="http://schemas.microsoft.com/office/drawing/2014/main" id="{C75435F6-A0FB-4831-B799-1B777AF1C8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48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32" name="Rectangle 712">
              <a:extLst>
                <a:ext uri="{FF2B5EF4-FFF2-40B4-BE49-F238E27FC236}">
                  <a16:creationId xmlns:a16="http://schemas.microsoft.com/office/drawing/2014/main" id="{760A3726-7E3D-4E0E-9426-8B118A6267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1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33" name="Rectangle 711">
              <a:extLst>
                <a:ext uri="{FF2B5EF4-FFF2-40B4-BE49-F238E27FC236}">
                  <a16:creationId xmlns:a16="http://schemas.microsoft.com/office/drawing/2014/main" id="{BCBDFE03-9396-43C5-BD06-FD235CEC7F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74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34" name="Rectangle 710">
              <a:extLst>
                <a:ext uri="{FF2B5EF4-FFF2-40B4-BE49-F238E27FC236}">
                  <a16:creationId xmlns:a16="http://schemas.microsoft.com/office/drawing/2014/main" id="{E6C6DB0E-A3DC-43A6-BD13-D86931EDAF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87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35" name="Rectangle 709">
              <a:extLst>
                <a:ext uri="{FF2B5EF4-FFF2-40B4-BE49-F238E27FC236}">
                  <a16:creationId xmlns:a16="http://schemas.microsoft.com/office/drawing/2014/main" id="{4022568F-DB33-4921-91E4-6A62E65E73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0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36" name="Rectangle 708">
              <a:extLst>
                <a:ext uri="{FF2B5EF4-FFF2-40B4-BE49-F238E27FC236}">
                  <a16:creationId xmlns:a16="http://schemas.microsoft.com/office/drawing/2014/main" id="{56138AC5-748C-4767-A1CC-1E3B89C252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3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37" name="Rectangle 707">
              <a:extLst>
                <a:ext uri="{FF2B5EF4-FFF2-40B4-BE49-F238E27FC236}">
                  <a16:creationId xmlns:a16="http://schemas.microsoft.com/office/drawing/2014/main" id="{5457E5C9-6B53-4325-97B1-DE905261D5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6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38" name="Rectangle 706">
              <a:extLst>
                <a:ext uri="{FF2B5EF4-FFF2-40B4-BE49-F238E27FC236}">
                  <a16:creationId xmlns:a16="http://schemas.microsoft.com/office/drawing/2014/main" id="{9565CE83-0441-464B-91D2-320D4051F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9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39" name="Rectangle 705">
              <a:extLst>
                <a:ext uri="{FF2B5EF4-FFF2-40B4-BE49-F238E27FC236}">
                  <a16:creationId xmlns:a16="http://schemas.microsoft.com/office/drawing/2014/main" id="{B9FE1F68-1DE3-4449-8E7F-BE8BF33E24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1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40" name="Rectangle 704">
              <a:extLst>
                <a:ext uri="{FF2B5EF4-FFF2-40B4-BE49-F238E27FC236}">
                  <a16:creationId xmlns:a16="http://schemas.microsoft.com/office/drawing/2014/main" id="{40B5436C-B2D9-4650-BEA3-D7A8331FA4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4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41" name="Rectangle 703">
              <a:extLst>
                <a:ext uri="{FF2B5EF4-FFF2-40B4-BE49-F238E27FC236}">
                  <a16:creationId xmlns:a16="http://schemas.microsoft.com/office/drawing/2014/main" id="{4C680CB6-CD1D-481B-AD18-38B711EBDD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7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42" name="Rectangle 702">
              <a:extLst>
                <a:ext uri="{FF2B5EF4-FFF2-40B4-BE49-F238E27FC236}">
                  <a16:creationId xmlns:a16="http://schemas.microsoft.com/office/drawing/2014/main" id="{07FAB791-00A9-4747-A29C-F611C878B7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90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43" name="Rectangle 701">
              <a:extLst>
                <a:ext uri="{FF2B5EF4-FFF2-40B4-BE49-F238E27FC236}">
                  <a16:creationId xmlns:a16="http://schemas.microsoft.com/office/drawing/2014/main" id="{9988ABA0-D433-4E16-B768-A600B7E1BB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03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44" name="Rectangle 700">
              <a:extLst>
                <a:ext uri="{FF2B5EF4-FFF2-40B4-BE49-F238E27FC236}">
                  <a16:creationId xmlns:a16="http://schemas.microsoft.com/office/drawing/2014/main" id="{5019C714-5951-426B-BF23-856104810C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16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45" name="Rectangle 699">
              <a:extLst>
                <a:ext uri="{FF2B5EF4-FFF2-40B4-BE49-F238E27FC236}">
                  <a16:creationId xmlns:a16="http://schemas.microsoft.com/office/drawing/2014/main" id="{3A262A24-5B5B-4055-9AB4-6B08C55AD8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29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46" name="Rectangle 698">
              <a:extLst>
                <a:ext uri="{FF2B5EF4-FFF2-40B4-BE49-F238E27FC236}">
                  <a16:creationId xmlns:a16="http://schemas.microsoft.com/office/drawing/2014/main" id="{F66E8BDE-D758-47B8-94C4-049270F355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2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47" name="Rectangle 697">
              <a:extLst>
                <a:ext uri="{FF2B5EF4-FFF2-40B4-BE49-F238E27FC236}">
                  <a16:creationId xmlns:a16="http://schemas.microsoft.com/office/drawing/2014/main" id="{977532BB-5153-41F6-B441-E469A280E2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55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48" name="Rectangle 696">
              <a:extLst>
                <a:ext uri="{FF2B5EF4-FFF2-40B4-BE49-F238E27FC236}">
                  <a16:creationId xmlns:a16="http://schemas.microsoft.com/office/drawing/2014/main" id="{1A9C22A9-AE01-4956-91C9-30624D8BD0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68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49" name="Rectangle 695">
              <a:extLst>
                <a:ext uri="{FF2B5EF4-FFF2-40B4-BE49-F238E27FC236}">
                  <a16:creationId xmlns:a16="http://schemas.microsoft.com/office/drawing/2014/main" id="{E0615003-73EF-4887-97DB-384A37A230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81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50" name="Rectangle 694">
              <a:extLst>
                <a:ext uri="{FF2B5EF4-FFF2-40B4-BE49-F238E27FC236}">
                  <a16:creationId xmlns:a16="http://schemas.microsoft.com/office/drawing/2014/main" id="{387BD683-A08D-4F63-BA41-791CE94503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4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51" name="Rectangle 693">
              <a:extLst>
                <a:ext uri="{FF2B5EF4-FFF2-40B4-BE49-F238E27FC236}">
                  <a16:creationId xmlns:a16="http://schemas.microsoft.com/office/drawing/2014/main" id="{58B53210-C6DE-4424-B1FC-70455B5EEB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07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52" name="Rectangle 692">
              <a:extLst>
                <a:ext uri="{FF2B5EF4-FFF2-40B4-BE49-F238E27FC236}">
                  <a16:creationId xmlns:a16="http://schemas.microsoft.com/office/drawing/2014/main" id="{6F8B68DE-0F09-490A-8D17-D5B2979767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20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53" name="Rectangle 691">
              <a:extLst>
                <a:ext uri="{FF2B5EF4-FFF2-40B4-BE49-F238E27FC236}">
                  <a16:creationId xmlns:a16="http://schemas.microsoft.com/office/drawing/2014/main" id="{B13ADF9B-43D8-4326-A6A8-3B0938498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33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54" name="Rectangle 690">
              <a:extLst>
                <a:ext uri="{FF2B5EF4-FFF2-40B4-BE49-F238E27FC236}">
                  <a16:creationId xmlns:a16="http://schemas.microsoft.com/office/drawing/2014/main" id="{4DEA83A5-EE68-4B8C-B0C5-258B95256B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46" y="670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55" name="Rectangle 689">
              <a:extLst>
                <a:ext uri="{FF2B5EF4-FFF2-40B4-BE49-F238E27FC236}">
                  <a16:creationId xmlns:a16="http://schemas.microsoft.com/office/drawing/2014/main" id="{B053A8B9-41E0-4A39-98FE-0AF92777E1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58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56" name="Rectangle 688">
              <a:extLst>
                <a:ext uri="{FF2B5EF4-FFF2-40B4-BE49-F238E27FC236}">
                  <a16:creationId xmlns:a16="http://schemas.microsoft.com/office/drawing/2014/main" id="{45C19BB6-B1FF-492B-B577-E49D1999F4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71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57" name="Rectangle 687">
              <a:extLst>
                <a:ext uri="{FF2B5EF4-FFF2-40B4-BE49-F238E27FC236}">
                  <a16:creationId xmlns:a16="http://schemas.microsoft.com/office/drawing/2014/main" id="{28850204-D7F6-44D1-A0EE-38EA2E422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84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58" name="Rectangle 686">
              <a:extLst>
                <a:ext uri="{FF2B5EF4-FFF2-40B4-BE49-F238E27FC236}">
                  <a16:creationId xmlns:a16="http://schemas.microsoft.com/office/drawing/2014/main" id="{244C10C9-F6BD-4DF8-939E-D90EF9F9C8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97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59" name="Rectangle 685">
              <a:extLst>
                <a:ext uri="{FF2B5EF4-FFF2-40B4-BE49-F238E27FC236}">
                  <a16:creationId xmlns:a16="http://schemas.microsoft.com/office/drawing/2014/main" id="{7918FB9D-2AAE-403B-9192-D21B32F74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10" y="670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60" name="Freeform 684">
              <a:extLst>
                <a:ext uri="{FF2B5EF4-FFF2-40B4-BE49-F238E27FC236}">
                  <a16:creationId xmlns:a16="http://schemas.microsoft.com/office/drawing/2014/main" id="{EDF63104-8E90-4988-A4F7-17D300AD7D8F}"/>
                </a:ext>
              </a:extLst>
            </p:cNvPr>
            <p:cNvSpPr>
              <a:spLocks/>
            </p:cNvSpPr>
            <p:nvPr/>
          </p:nvSpPr>
          <p:spPr bwMode="auto">
            <a:xfrm>
              <a:off x="9823" y="6681"/>
              <a:ext cx="43" cy="43"/>
            </a:xfrm>
            <a:custGeom>
              <a:avLst/>
              <a:gdLst>
                <a:gd name="T0" fmla="*/ 0 w 43"/>
                <a:gd name="T1" fmla="*/ 27 h 43"/>
                <a:gd name="T2" fmla="*/ 0 w 43"/>
                <a:gd name="T3" fmla="*/ 43 h 43"/>
                <a:gd name="T4" fmla="*/ 32 w 43"/>
                <a:gd name="T5" fmla="*/ 43 h 43"/>
                <a:gd name="T6" fmla="*/ 38 w 43"/>
                <a:gd name="T7" fmla="*/ 43 h 43"/>
                <a:gd name="T8" fmla="*/ 43 w 43"/>
                <a:gd name="T9" fmla="*/ 32 h 43"/>
                <a:gd name="T10" fmla="*/ 43 w 43"/>
                <a:gd name="T11" fmla="*/ 0 h 43"/>
                <a:gd name="T12" fmla="*/ 27 w 43"/>
                <a:gd name="T13" fmla="*/ 0 h 43"/>
                <a:gd name="T14" fmla="*/ 27 w 43"/>
                <a:gd name="T15" fmla="*/ 32 h 43"/>
                <a:gd name="T16" fmla="*/ 32 w 43"/>
                <a:gd name="T17" fmla="*/ 32 h 43"/>
                <a:gd name="T18" fmla="*/ 32 w 43"/>
                <a:gd name="T19" fmla="*/ 27 h 43"/>
                <a:gd name="T20" fmla="*/ 0 w 43"/>
                <a:gd name="T21" fmla="*/ 27 h 4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3" h="43">
                  <a:moveTo>
                    <a:pt x="0" y="27"/>
                  </a:moveTo>
                  <a:lnTo>
                    <a:pt x="0" y="43"/>
                  </a:lnTo>
                  <a:lnTo>
                    <a:pt x="32" y="43"/>
                  </a:lnTo>
                  <a:lnTo>
                    <a:pt x="38" y="43"/>
                  </a:lnTo>
                  <a:lnTo>
                    <a:pt x="43" y="32"/>
                  </a:lnTo>
                  <a:lnTo>
                    <a:pt x="43" y="0"/>
                  </a:lnTo>
                  <a:lnTo>
                    <a:pt x="27" y="0"/>
                  </a:lnTo>
                  <a:lnTo>
                    <a:pt x="27" y="32"/>
                  </a:lnTo>
                  <a:lnTo>
                    <a:pt x="32" y="32"/>
                  </a:lnTo>
                  <a:lnTo>
                    <a:pt x="32" y="27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" name="Rectangle 683">
              <a:extLst>
                <a:ext uri="{FF2B5EF4-FFF2-40B4-BE49-F238E27FC236}">
                  <a16:creationId xmlns:a16="http://schemas.microsoft.com/office/drawing/2014/main" id="{6A8C8981-9600-457E-BAC5-B7F3D62AAA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0" y="6569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62" name="Rectangle 682">
              <a:extLst>
                <a:ext uri="{FF2B5EF4-FFF2-40B4-BE49-F238E27FC236}">
                  <a16:creationId xmlns:a16="http://schemas.microsoft.com/office/drawing/2014/main" id="{1ACFCF6E-5680-4C9D-B133-F04CA339AB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0" y="6456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63" name="Rectangle 681">
              <a:extLst>
                <a:ext uri="{FF2B5EF4-FFF2-40B4-BE49-F238E27FC236}">
                  <a16:creationId xmlns:a16="http://schemas.microsoft.com/office/drawing/2014/main" id="{BF7F874F-8F83-4F9B-A870-C0A89690E2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0" y="6344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64" name="Freeform 680">
              <a:extLst>
                <a:ext uri="{FF2B5EF4-FFF2-40B4-BE49-F238E27FC236}">
                  <a16:creationId xmlns:a16="http://schemas.microsoft.com/office/drawing/2014/main" id="{3455A34B-34CC-4D6D-904B-380B28325FD3}"/>
                </a:ext>
              </a:extLst>
            </p:cNvPr>
            <p:cNvSpPr>
              <a:spLocks/>
            </p:cNvSpPr>
            <p:nvPr/>
          </p:nvSpPr>
          <p:spPr bwMode="auto">
            <a:xfrm>
              <a:off x="9839" y="6242"/>
              <a:ext cx="27" cy="54"/>
            </a:xfrm>
            <a:custGeom>
              <a:avLst/>
              <a:gdLst>
                <a:gd name="T0" fmla="*/ 11 w 27"/>
                <a:gd name="T1" fmla="*/ 54 h 54"/>
                <a:gd name="T2" fmla="*/ 27 w 27"/>
                <a:gd name="T3" fmla="*/ 54 h 54"/>
                <a:gd name="T4" fmla="*/ 27 w 27"/>
                <a:gd name="T5" fmla="*/ 6 h 54"/>
                <a:gd name="T6" fmla="*/ 27 w 27"/>
                <a:gd name="T7" fmla="*/ 0 h 54"/>
                <a:gd name="T8" fmla="*/ 16 w 27"/>
                <a:gd name="T9" fmla="*/ 0 h 54"/>
                <a:gd name="T10" fmla="*/ 0 w 27"/>
                <a:gd name="T11" fmla="*/ 0 h 54"/>
                <a:gd name="T12" fmla="*/ 0 w 27"/>
                <a:gd name="T13" fmla="*/ 16 h 54"/>
                <a:gd name="T14" fmla="*/ 16 w 27"/>
                <a:gd name="T15" fmla="*/ 16 h 54"/>
                <a:gd name="T16" fmla="*/ 16 w 27"/>
                <a:gd name="T17" fmla="*/ 6 h 54"/>
                <a:gd name="T18" fmla="*/ 11 w 27"/>
                <a:gd name="T19" fmla="*/ 6 h 54"/>
                <a:gd name="T20" fmla="*/ 11 w 27"/>
                <a:gd name="T21" fmla="*/ 54 h 5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7" h="54">
                  <a:moveTo>
                    <a:pt x="11" y="54"/>
                  </a:moveTo>
                  <a:lnTo>
                    <a:pt x="27" y="54"/>
                  </a:lnTo>
                  <a:lnTo>
                    <a:pt x="27" y="6"/>
                  </a:lnTo>
                  <a:lnTo>
                    <a:pt x="27" y="0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6"/>
                  </a:lnTo>
                  <a:lnTo>
                    <a:pt x="11" y="6"/>
                  </a:lnTo>
                  <a:lnTo>
                    <a:pt x="11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5" name="Rectangle 679">
              <a:extLst>
                <a:ext uri="{FF2B5EF4-FFF2-40B4-BE49-F238E27FC236}">
                  <a16:creationId xmlns:a16="http://schemas.microsoft.com/office/drawing/2014/main" id="{B0753426-5D88-487B-99B7-F4DB765D5B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26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66" name="Rectangle 678">
              <a:extLst>
                <a:ext uri="{FF2B5EF4-FFF2-40B4-BE49-F238E27FC236}">
                  <a16:creationId xmlns:a16="http://schemas.microsoft.com/office/drawing/2014/main" id="{ECD150B3-F502-45EB-9D51-3D8702A96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13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67" name="Rectangle 677">
              <a:extLst>
                <a:ext uri="{FF2B5EF4-FFF2-40B4-BE49-F238E27FC236}">
                  <a16:creationId xmlns:a16="http://schemas.microsoft.com/office/drawing/2014/main" id="{DF7CD439-A964-45D6-84C6-0977AAE10E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0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68" name="Rectangle 676">
              <a:extLst>
                <a:ext uri="{FF2B5EF4-FFF2-40B4-BE49-F238E27FC236}">
                  <a16:creationId xmlns:a16="http://schemas.microsoft.com/office/drawing/2014/main" id="{BCD88D29-901C-4F06-9942-3F1F6A7C14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88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69" name="Rectangle 675">
              <a:extLst>
                <a:ext uri="{FF2B5EF4-FFF2-40B4-BE49-F238E27FC236}">
                  <a16:creationId xmlns:a16="http://schemas.microsoft.com/office/drawing/2014/main" id="{1625C2DD-4D89-4204-87A8-83ACB95A02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75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70" name="Rectangle 674">
              <a:extLst>
                <a:ext uri="{FF2B5EF4-FFF2-40B4-BE49-F238E27FC236}">
                  <a16:creationId xmlns:a16="http://schemas.microsoft.com/office/drawing/2014/main" id="{CA1E6D52-B554-4EBF-A866-1261DB8B92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62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71" name="Rectangle 673">
              <a:extLst>
                <a:ext uri="{FF2B5EF4-FFF2-40B4-BE49-F238E27FC236}">
                  <a16:creationId xmlns:a16="http://schemas.microsoft.com/office/drawing/2014/main" id="{B574C549-296D-45B1-8646-F1AA474DCB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9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72" name="Rectangle 672">
              <a:extLst>
                <a:ext uri="{FF2B5EF4-FFF2-40B4-BE49-F238E27FC236}">
                  <a16:creationId xmlns:a16="http://schemas.microsoft.com/office/drawing/2014/main" id="{EB1F6ABB-FDDE-4676-876F-88EBC1281F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36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73" name="Rectangle 671">
              <a:extLst>
                <a:ext uri="{FF2B5EF4-FFF2-40B4-BE49-F238E27FC236}">
                  <a16:creationId xmlns:a16="http://schemas.microsoft.com/office/drawing/2014/main" id="{918B9009-D689-471D-99F4-6B000CEAE1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23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74" name="Rectangle 670">
              <a:extLst>
                <a:ext uri="{FF2B5EF4-FFF2-40B4-BE49-F238E27FC236}">
                  <a16:creationId xmlns:a16="http://schemas.microsoft.com/office/drawing/2014/main" id="{E31DB448-FDC4-40C5-805E-62B183BD06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10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75" name="Rectangle 669">
              <a:extLst>
                <a:ext uri="{FF2B5EF4-FFF2-40B4-BE49-F238E27FC236}">
                  <a16:creationId xmlns:a16="http://schemas.microsoft.com/office/drawing/2014/main" id="{609BD83D-CD32-42C6-98B5-8A4848355C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97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76" name="Rectangle 668">
              <a:extLst>
                <a:ext uri="{FF2B5EF4-FFF2-40B4-BE49-F238E27FC236}">
                  <a16:creationId xmlns:a16="http://schemas.microsoft.com/office/drawing/2014/main" id="{FE4A08CC-1B7E-4FDF-9578-20578E1249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4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77" name="Rectangle 667">
              <a:extLst>
                <a:ext uri="{FF2B5EF4-FFF2-40B4-BE49-F238E27FC236}">
                  <a16:creationId xmlns:a16="http://schemas.microsoft.com/office/drawing/2014/main" id="{F8661884-2D6C-467A-A914-92C0176BF5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1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78" name="Rectangle 666">
              <a:extLst>
                <a:ext uri="{FF2B5EF4-FFF2-40B4-BE49-F238E27FC236}">
                  <a16:creationId xmlns:a16="http://schemas.microsoft.com/office/drawing/2014/main" id="{AF6F55AC-5837-4931-A7F4-8B200472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58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79" name="Rectangle 665">
              <a:extLst>
                <a:ext uri="{FF2B5EF4-FFF2-40B4-BE49-F238E27FC236}">
                  <a16:creationId xmlns:a16="http://schemas.microsoft.com/office/drawing/2014/main" id="{648F52FE-DDD8-489B-A435-29F6D6EE99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45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80" name="Rectangle 664">
              <a:extLst>
                <a:ext uri="{FF2B5EF4-FFF2-40B4-BE49-F238E27FC236}">
                  <a16:creationId xmlns:a16="http://schemas.microsoft.com/office/drawing/2014/main" id="{677F4A41-83A4-492B-B856-F48FF4E73F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32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81" name="Rectangle 663">
              <a:extLst>
                <a:ext uri="{FF2B5EF4-FFF2-40B4-BE49-F238E27FC236}">
                  <a16:creationId xmlns:a16="http://schemas.microsoft.com/office/drawing/2014/main" id="{FD19DC94-DA12-4E29-940B-9F276C9408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19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82" name="Rectangle 662">
              <a:extLst>
                <a:ext uri="{FF2B5EF4-FFF2-40B4-BE49-F238E27FC236}">
                  <a16:creationId xmlns:a16="http://schemas.microsoft.com/office/drawing/2014/main" id="{67C1B7C2-B2F7-45D2-A16B-F9F832B89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6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83" name="Rectangle 661">
              <a:extLst>
                <a:ext uri="{FF2B5EF4-FFF2-40B4-BE49-F238E27FC236}">
                  <a16:creationId xmlns:a16="http://schemas.microsoft.com/office/drawing/2014/main" id="{031C7D48-C559-42CB-904D-EB391DA661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3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84" name="Rectangle 660">
              <a:extLst>
                <a:ext uri="{FF2B5EF4-FFF2-40B4-BE49-F238E27FC236}">
                  <a16:creationId xmlns:a16="http://schemas.microsoft.com/office/drawing/2014/main" id="{6630C308-36E1-4796-B884-AFF59E244A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1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85" name="Rectangle 659">
              <a:extLst>
                <a:ext uri="{FF2B5EF4-FFF2-40B4-BE49-F238E27FC236}">
                  <a16:creationId xmlns:a16="http://schemas.microsoft.com/office/drawing/2014/main" id="{09E06763-03B6-4A55-9450-F6B42FC81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8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86" name="Rectangle 658">
              <a:extLst>
                <a:ext uri="{FF2B5EF4-FFF2-40B4-BE49-F238E27FC236}">
                  <a16:creationId xmlns:a16="http://schemas.microsoft.com/office/drawing/2014/main" id="{3A19B1CB-F789-473D-B693-49A842494F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5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87" name="Rectangle 657">
              <a:extLst>
                <a:ext uri="{FF2B5EF4-FFF2-40B4-BE49-F238E27FC236}">
                  <a16:creationId xmlns:a16="http://schemas.microsoft.com/office/drawing/2014/main" id="{E669E3AC-D34A-4AF0-8C8F-CEA85AF933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2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88" name="Rectangle 656">
              <a:extLst>
                <a:ext uri="{FF2B5EF4-FFF2-40B4-BE49-F238E27FC236}">
                  <a16:creationId xmlns:a16="http://schemas.microsoft.com/office/drawing/2014/main" id="{C354A5A4-FD39-4C82-B339-9454F8B2F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29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89" name="Rectangle 655">
              <a:extLst>
                <a:ext uri="{FF2B5EF4-FFF2-40B4-BE49-F238E27FC236}">
                  <a16:creationId xmlns:a16="http://schemas.microsoft.com/office/drawing/2014/main" id="{80E40D6F-FE70-430D-BCD6-374C621FCC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6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90" name="Rectangle 654">
              <a:extLst>
                <a:ext uri="{FF2B5EF4-FFF2-40B4-BE49-F238E27FC236}">
                  <a16:creationId xmlns:a16="http://schemas.microsoft.com/office/drawing/2014/main" id="{3182E5AF-B5BB-4A84-92A8-81CF48F943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3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91" name="Rectangle 653">
              <a:extLst>
                <a:ext uri="{FF2B5EF4-FFF2-40B4-BE49-F238E27FC236}">
                  <a16:creationId xmlns:a16="http://schemas.microsoft.com/office/drawing/2014/main" id="{A31F955D-8650-4AB8-8A62-576981D126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90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92" name="Rectangle 652">
              <a:extLst>
                <a:ext uri="{FF2B5EF4-FFF2-40B4-BE49-F238E27FC236}">
                  <a16:creationId xmlns:a16="http://schemas.microsoft.com/office/drawing/2014/main" id="{7241DA05-900F-41E0-908C-ED4E62F971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7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93" name="Rectangle 651">
              <a:extLst>
                <a:ext uri="{FF2B5EF4-FFF2-40B4-BE49-F238E27FC236}">
                  <a16:creationId xmlns:a16="http://schemas.microsoft.com/office/drawing/2014/main" id="{DB4CE890-0471-435C-A4A8-1E714DA8B1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4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94" name="Rectangle 650">
              <a:extLst>
                <a:ext uri="{FF2B5EF4-FFF2-40B4-BE49-F238E27FC236}">
                  <a16:creationId xmlns:a16="http://schemas.microsoft.com/office/drawing/2014/main" id="{E52957BC-C5C1-4D64-9324-EC299DC178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1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95" name="Rectangle 649">
              <a:extLst>
                <a:ext uri="{FF2B5EF4-FFF2-40B4-BE49-F238E27FC236}">
                  <a16:creationId xmlns:a16="http://schemas.microsoft.com/office/drawing/2014/main" id="{697ECE44-0713-4ADD-ABBD-96A9E7D0C8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38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96" name="Rectangle 648">
              <a:extLst>
                <a:ext uri="{FF2B5EF4-FFF2-40B4-BE49-F238E27FC236}">
                  <a16:creationId xmlns:a16="http://schemas.microsoft.com/office/drawing/2014/main" id="{598F1E19-58F8-49C2-98C7-D193E052D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5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97" name="Rectangle 647">
              <a:extLst>
                <a:ext uri="{FF2B5EF4-FFF2-40B4-BE49-F238E27FC236}">
                  <a16:creationId xmlns:a16="http://schemas.microsoft.com/office/drawing/2014/main" id="{A2A0183C-15D6-407C-BB6B-F6C6AB782C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2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98" name="Rectangle 646">
              <a:extLst>
                <a:ext uri="{FF2B5EF4-FFF2-40B4-BE49-F238E27FC236}">
                  <a16:creationId xmlns:a16="http://schemas.microsoft.com/office/drawing/2014/main" id="{2CF0EC9F-E6C4-483C-9049-97B40181FF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99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799" name="Rectangle 645">
              <a:extLst>
                <a:ext uri="{FF2B5EF4-FFF2-40B4-BE49-F238E27FC236}">
                  <a16:creationId xmlns:a16="http://schemas.microsoft.com/office/drawing/2014/main" id="{5786E625-4E57-494D-8C93-DCCA6F0112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6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00" name="Rectangle 644">
              <a:extLst>
                <a:ext uri="{FF2B5EF4-FFF2-40B4-BE49-F238E27FC236}">
                  <a16:creationId xmlns:a16="http://schemas.microsoft.com/office/drawing/2014/main" id="{6D10E858-1C75-4554-BF26-8C92F72010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4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01" name="Rectangle 643">
              <a:extLst>
                <a:ext uri="{FF2B5EF4-FFF2-40B4-BE49-F238E27FC236}">
                  <a16:creationId xmlns:a16="http://schemas.microsoft.com/office/drawing/2014/main" id="{D6E81D0A-FE52-42E0-96A1-2C60CDBE37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1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02" name="Rectangle 642">
              <a:extLst>
                <a:ext uri="{FF2B5EF4-FFF2-40B4-BE49-F238E27FC236}">
                  <a16:creationId xmlns:a16="http://schemas.microsoft.com/office/drawing/2014/main" id="{259363C6-1AD8-4367-B177-733B0BC7BB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8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03" name="Rectangle 641">
              <a:extLst>
                <a:ext uri="{FF2B5EF4-FFF2-40B4-BE49-F238E27FC236}">
                  <a16:creationId xmlns:a16="http://schemas.microsoft.com/office/drawing/2014/main" id="{C36D6F97-0056-4762-9CC2-86526CBCB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5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04" name="Rectangle 640">
              <a:extLst>
                <a:ext uri="{FF2B5EF4-FFF2-40B4-BE49-F238E27FC236}">
                  <a16:creationId xmlns:a16="http://schemas.microsoft.com/office/drawing/2014/main" id="{25FCC77C-1F33-44AB-B524-2D4104A2C9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2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05" name="Rectangle 639">
              <a:extLst>
                <a:ext uri="{FF2B5EF4-FFF2-40B4-BE49-F238E27FC236}">
                  <a16:creationId xmlns:a16="http://schemas.microsoft.com/office/drawing/2014/main" id="{64ECF15B-580F-4AEF-B0B4-97D464240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9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06" name="Rectangle 638">
              <a:extLst>
                <a:ext uri="{FF2B5EF4-FFF2-40B4-BE49-F238E27FC236}">
                  <a16:creationId xmlns:a16="http://schemas.microsoft.com/office/drawing/2014/main" id="{D9ADB47D-10E5-418F-A441-0EEE5FD080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07" name="Rectangle 637">
              <a:extLst>
                <a:ext uri="{FF2B5EF4-FFF2-40B4-BE49-F238E27FC236}">
                  <a16:creationId xmlns:a16="http://schemas.microsoft.com/office/drawing/2014/main" id="{6A2BC5D5-0115-4D2F-B05A-5833C4F2D4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3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08" name="Rectangle 636">
              <a:extLst>
                <a:ext uri="{FF2B5EF4-FFF2-40B4-BE49-F238E27FC236}">
                  <a16:creationId xmlns:a16="http://schemas.microsoft.com/office/drawing/2014/main" id="{6E1B9011-EECA-4726-9C4E-ACE00187C6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0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09" name="Rectangle 635">
              <a:extLst>
                <a:ext uri="{FF2B5EF4-FFF2-40B4-BE49-F238E27FC236}">
                  <a16:creationId xmlns:a16="http://schemas.microsoft.com/office/drawing/2014/main" id="{838A5235-EBFE-4858-9949-6FCEB59805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7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10" name="Rectangle 634">
              <a:extLst>
                <a:ext uri="{FF2B5EF4-FFF2-40B4-BE49-F238E27FC236}">
                  <a16:creationId xmlns:a16="http://schemas.microsoft.com/office/drawing/2014/main" id="{C2FE3847-CBCB-4B72-ADF8-DF551B82DE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4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11" name="Rectangle 633">
              <a:extLst>
                <a:ext uri="{FF2B5EF4-FFF2-40B4-BE49-F238E27FC236}">
                  <a16:creationId xmlns:a16="http://schemas.microsoft.com/office/drawing/2014/main" id="{78A8686F-0722-4150-8F25-5DD830F08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1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12" name="Rectangle 632">
              <a:extLst>
                <a:ext uri="{FF2B5EF4-FFF2-40B4-BE49-F238E27FC236}">
                  <a16:creationId xmlns:a16="http://schemas.microsoft.com/office/drawing/2014/main" id="{3CBDBB4C-6A92-46F9-BF68-DFF8E56799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8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13" name="Rectangle 631">
              <a:extLst>
                <a:ext uri="{FF2B5EF4-FFF2-40B4-BE49-F238E27FC236}">
                  <a16:creationId xmlns:a16="http://schemas.microsoft.com/office/drawing/2014/main" id="{F35FA29B-FE8C-404F-AC9B-6CEAB5700C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5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14" name="Rectangle 630">
              <a:extLst>
                <a:ext uri="{FF2B5EF4-FFF2-40B4-BE49-F238E27FC236}">
                  <a16:creationId xmlns:a16="http://schemas.microsoft.com/office/drawing/2014/main" id="{431C2370-83ED-46E0-AB3B-8299414C79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2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15" name="Rectangle 629">
              <a:extLst>
                <a:ext uri="{FF2B5EF4-FFF2-40B4-BE49-F238E27FC236}">
                  <a16:creationId xmlns:a16="http://schemas.microsoft.com/office/drawing/2014/main" id="{A6194129-3069-442B-A7CA-23B95B61E9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9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16" name="Rectangle 628">
              <a:extLst>
                <a:ext uri="{FF2B5EF4-FFF2-40B4-BE49-F238E27FC236}">
                  <a16:creationId xmlns:a16="http://schemas.microsoft.com/office/drawing/2014/main" id="{AAE02EAE-5477-48F1-8CC9-2ACFCA115C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7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17" name="Rectangle 627">
              <a:extLst>
                <a:ext uri="{FF2B5EF4-FFF2-40B4-BE49-F238E27FC236}">
                  <a16:creationId xmlns:a16="http://schemas.microsoft.com/office/drawing/2014/main" id="{24F2A345-EA70-4317-BB7E-DB89B77D3C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4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18" name="Rectangle 626">
              <a:extLst>
                <a:ext uri="{FF2B5EF4-FFF2-40B4-BE49-F238E27FC236}">
                  <a16:creationId xmlns:a16="http://schemas.microsoft.com/office/drawing/2014/main" id="{151F7C2A-4925-4502-9D3F-AA5A9D6E1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1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19" name="Rectangle 625">
              <a:extLst>
                <a:ext uri="{FF2B5EF4-FFF2-40B4-BE49-F238E27FC236}">
                  <a16:creationId xmlns:a16="http://schemas.microsoft.com/office/drawing/2014/main" id="{63906629-86C8-4A4D-A3F2-1AEBDD6803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8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20" name="Rectangle 624">
              <a:extLst>
                <a:ext uri="{FF2B5EF4-FFF2-40B4-BE49-F238E27FC236}">
                  <a16:creationId xmlns:a16="http://schemas.microsoft.com/office/drawing/2014/main" id="{CBD980F2-B430-4F84-9473-C2D3AD7BF1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21" name="Rectangle 623">
              <a:extLst>
                <a:ext uri="{FF2B5EF4-FFF2-40B4-BE49-F238E27FC236}">
                  <a16:creationId xmlns:a16="http://schemas.microsoft.com/office/drawing/2014/main" id="{C51B5B3D-1BBB-4C80-B9D4-44EFD5C8A0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2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22" name="Rectangle 622">
              <a:extLst>
                <a:ext uri="{FF2B5EF4-FFF2-40B4-BE49-F238E27FC236}">
                  <a16:creationId xmlns:a16="http://schemas.microsoft.com/office/drawing/2014/main" id="{E82E6722-DEB6-4DBC-959A-A5701AC94B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9" y="62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23" name="Rectangle 621">
              <a:extLst>
                <a:ext uri="{FF2B5EF4-FFF2-40B4-BE49-F238E27FC236}">
                  <a16:creationId xmlns:a16="http://schemas.microsoft.com/office/drawing/2014/main" id="{C22744A0-89B0-463A-90F6-DED78086B3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6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24" name="Rectangle 620">
              <a:extLst>
                <a:ext uri="{FF2B5EF4-FFF2-40B4-BE49-F238E27FC236}">
                  <a16:creationId xmlns:a16="http://schemas.microsoft.com/office/drawing/2014/main" id="{23A30E54-C0BF-49FB-926F-AC799970F5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825" name="Rectangle 619">
              <a:extLst>
                <a:ext uri="{FF2B5EF4-FFF2-40B4-BE49-F238E27FC236}">
                  <a16:creationId xmlns:a16="http://schemas.microsoft.com/office/drawing/2014/main" id="{ADAD4970-2F99-487E-99FA-91A50A56D0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0" y="62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3084" name="Rectangle 617">
            <a:extLst>
              <a:ext uri="{FF2B5EF4-FFF2-40B4-BE49-F238E27FC236}">
                <a16:creationId xmlns:a16="http://schemas.microsoft.com/office/drawing/2014/main" id="{F7404979-CF9F-4D11-94D3-74C8ED1C3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038" y="3668713"/>
            <a:ext cx="854075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Contractor</a:t>
            </a:r>
            <a:endParaRPr lang="en-US" altLang="en-US" sz="240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085" name="Rectangle 616">
            <a:extLst>
              <a:ext uri="{FF2B5EF4-FFF2-40B4-BE49-F238E27FC236}">
                <a16:creationId xmlns:a16="http://schemas.microsoft.com/office/drawing/2014/main" id="{FC5CEA33-779A-4520-A67D-A93472638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063" y="3868738"/>
            <a:ext cx="74517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086" name="Rectangle 615">
            <a:extLst>
              <a:ext uri="{FF2B5EF4-FFF2-40B4-BE49-F238E27FC236}">
                <a16:creationId xmlns:a16="http://schemas.microsoft.com/office/drawing/2014/main" id="{98F665F0-36C8-4124-91EA-3C9F64040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" y="4868863"/>
            <a:ext cx="3544888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institution is an equal opportunity provider</a:t>
            </a:r>
            <a:endParaRPr lang="en-US" altLang="en-US" sz="100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087" name="Rectangle 614">
            <a:extLst>
              <a:ext uri="{FF2B5EF4-FFF2-40B4-BE49-F238E27FC236}">
                <a16:creationId xmlns:a16="http://schemas.microsoft.com/office/drawing/2014/main" id="{512C3FC0-CD9C-4ACC-8D6D-9C4C9D64F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9463" y="4191000"/>
            <a:ext cx="302260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088" name="Rectangle 613">
            <a:extLst>
              <a:ext uri="{FF2B5EF4-FFF2-40B4-BE49-F238E27FC236}">
                <a16:creationId xmlns:a16="http://schemas.microsoft.com/office/drawing/2014/main" id="{17186634-1EA5-4800-B52A-669CF9C91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4741863"/>
            <a:ext cx="3405188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Donald J. Trump, President of the United States</a:t>
            </a:r>
            <a:endParaRPr lang="en-US" altLang="en-US" sz="2400" b="1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089" name="Rectangle 612">
            <a:extLst>
              <a:ext uri="{FF2B5EF4-FFF2-40B4-BE49-F238E27FC236}">
                <a16:creationId xmlns:a16="http://schemas.microsoft.com/office/drawing/2014/main" id="{B099733D-D517-4C19-9CF7-76385A92A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4906963"/>
            <a:ext cx="28575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Sonny Purdue, Secretary of Agriculture</a:t>
            </a:r>
            <a:endParaRPr lang="en-US" altLang="en-US" sz="2400" b="1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090" name="Rectangle 4">
            <a:extLst>
              <a:ext uri="{FF2B5EF4-FFF2-40B4-BE49-F238E27FC236}">
                <a16:creationId xmlns:a16="http://schemas.microsoft.com/office/drawing/2014/main" id="{7DFF873F-7122-431D-87A1-F61D06957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888" y="376238"/>
            <a:ext cx="14509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091" name="Rectangle 611">
            <a:extLst>
              <a:ext uri="{FF2B5EF4-FFF2-40B4-BE49-F238E27FC236}">
                <a16:creationId xmlns:a16="http://schemas.microsoft.com/office/drawing/2014/main" id="{705A7356-5888-47BC-9244-A3959A8DD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950913"/>
            <a:ext cx="1370013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WHITE  BACKGROUND</a:t>
            </a:r>
            <a:endParaRPr lang="en-US" altLang="en-US" sz="800"/>
          </a:p>
        </p:txBody>
      </p:sp>
      <p:sp>
        <p:nvSpPr>
          <p:cNvPr id="3092" name="Rectangle 610">
            <a:extLst>
              <a:ext uri="{FF2B5EF4-FFF2-40B4-BE49-F238E27FC236}">
                <a16:creationId xmlns:a16="http://schemas.microsoft.com/office/drawing/2014/main" id="{2411DD47-589D-4180-BEA5-CD0D2FF5B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7500" y="3548063"/>
            <a:ext cx="76517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093" name="Rectangle 609">
            <a:extLst>
              <a:ext uri="{FF2B5EF4-FFF2-40B4-BE49-F238E27FC236}">
                <a16:creationId xmlns:a16="http://schemas.microsoft.com/office/drawing/2014/main" id="{185B689A-2DD9-42B6-82BD-74189B2D7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410200"/>
            <a:ext cx="5984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BLACK</a:t>
            </a:r>
            <a:endParaRPr lang="en-US" altLang="en-US" sz="80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LETTERING</a:t>
            </a:r>
            <a:endParaRPr lang="en-US" altLang="en-US" sz="800"/>
          </a:p>
        </p:txBody>
      </p:sp>
      <p:sp>
        <p:nvSpPr>
          <p:cNvPr id="3094" name="Rectangle 608">
            <a:extLst>
              <a:ext uri="{FF2B5EF4-FFF2-40B4-BE49-F238E27FC236}">
                <a16:creationId xmlns:a16="http://schemas.microsoft.com/office/drawing/2014/main" id="{AAB1E65D-55BB-43DA-AC44-1CC695009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0800" y="5510213"/>
            <a:ext cx="1123950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BLACK  LETTERING</a:t>
            </a:r>
            <a:endParaRPr lang="en-US" altLang="en-US" sz="800"/>
          </a:p>
        </p:txBody>
      </p:sp>
      <p:grpSp>
        <p:nvGrpSpPr>
          <p:cNvPr id="3095" name="Group 442">
            <a:extLst>
              <a:ext uri="{FF2B5EF4-FFF2-40B4-BE49-F238E27FC236}">
                <a16:creationId xmlns:a16="http://schemas.microsoft.com/office/drawing/2014/main" id="{96BB16FC-CFC1-4A14-A05E-5B50420A6876}"/>
              </a:ext>
            </a:extLst>
          </p:cNvPr>
          <p:cNvGrpSpPr>
            <a:grpSpLocks/>
          </p:cNvGrpSpPr>
          <p:nvPr/>
        </p:nvGrpSpPr>
        <p:grpSpPr bwMode="auto">
          <a:xfrm>
            <a:off x="1206500" y="2470150"/>
            <a:ext cx="5624513" cy="304800"/>
            <a:chOff x="2939" y="4461"/>
            <a:chExt cx="8858" cy="481"/>
          </a:xfrm>
        </p:grpSpPr>
        <p:sp>
          <p:nvSpPr>
            <p:cNvPr id="3530" name="Rectangle 607">
              <a:extLst>
                <a:ext uri="{FF2B5EF4-FFF2-40B4-BE49-F238E27FC236}">
                  <a16:creationId xmlns:a16="http://schemas.microsoft.com/office/drawing/2014/main" id="{6165D3E6-13FF-4894-9FA7-5CD80FBC95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9" y="4466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31" name="Rectangle 606">
              <a:extLst>
                <a:ext uri="{FF2B5EF4-FFF2-40B4-BE49-F238E27FC236}">
                  <a16:creationId xmlns:a16="http://schemas.microsoft.com/office/drawing/2014/main" id="{A7FE5CA6-8CE6-4796-941D-044A3A6A62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9" y="4578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32" name="Rectangle 605">
              <a:extLst>
                <a:ext uri="{FF2B5EF4-FFF2-40B4-BE49-F238E27FC236}">
                  <a16:creationId xmlns:a16="http://schemas.microsoft.com/office/drawing/2014/main" id="{329BFBD5-C3BA-46AB-BE86-970B10B28D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9" y="4691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33" name="Rectangle 604">
              <a:extLst>
                <a:ext uri="{FF2B5EF4-FFF2-40B4-BE49-F238E27FC236}">
                  <a16:creationId xmlns:a16="http://schemas.microsoft.com/office/drawing/2014/main" id="{8B52BBD6-0234-48F7-9D8C-6FD641F6D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9" y="4803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34" name="Freeform 603">
              <a:extLst>
                <a:ext uri="{FF2B5EF4-FFF2-40B4-BE49-F238E27FC236}">
                  <a16:creationId xmlns:a16="http://schemas.microsoft.com/office/drawing/2014/main" id="{FFCE97CE-BE94-446D-BAA8-9ED30BC2C0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9" y="4915"/>
              <a:ext cx="54" cy="27"/>
            </a:xfrm>
            <a:custGeom>
              <a:avLst/>
              <a:gdLst>
                <a:gd name="T0" fmla="*/ 16 w 54"/>
                <a:gd name="T1" fmla="*/ 0 h 27"/>
                <a:gd name="T2" fmla="*/ 0 w 54"/>
                <a:gd name="T3" fmla="*/ 0 h 27"/>
                <a:gd name="T4" fmla="*/ 0 w 54"/>
                <a:gd name="T5" fmla="*/ 17 h 27"/>
                <a:gd name="T6" fmla="*/ 0 w 54"/>
                <a:gd name="T7" fmla="*/ 22 h 27"/>
                <a:gd name="T8" fmla="*/ 6 w 54"/>
                <a:gd name="T9" fmla="*/ 27 h 27"/>
                <a:gd name="T10" fmla="*/ 54 w 54"/>
                <a:gd name="T11" fmla="*/ 27 h 27"/>
                <a:gd name="T12" fmla="*/ 54 w 54"/>
                <a:gd name="T13" fmla="*/ 11 h 27"/>
                <a:gd name="T14" fmla="*/ 6 w 54"/>
                <a:gd name="T15" fmla="*/ 11 h 27"/>
                <a:gd name="T16" fmla="*/ 6 w 54"/>
                <a:gd name="T17" fmla="*/ 17 h 27"/>
                <a:gd name="T18" fmla="*/ 16 w 54"/>
                <a:gd name="T19" fmla="*/ 17 h 27"/>
                <a:gd name="T20" fmla="*/ 16 w 54"/>
                <a:gd name="T21" fmla="*/ 0 h 2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4" h="27">
                  <a:moveTo>
                    <a:pt x="16" y="0"/>
                  </a:moveTo>
                  <a:lnTo>
                    <a:pt x="0" y="0"/>
                  </a:lnTo>
                  <a:lnTo>
                    <a:pt x="0" y="17"/>
                  </a:lnTo>
                  <a:lnTo>
                    <a:pt x="0" y="22"/>
                  </a:lnTo>
                  <a:lnTo>
                    <a:pt x="6" y="27"/>
                  </a:lnTo>
                  <a:lnTo>
                    <a:pt x="54" y="27"/>
                  </a:lnTo>
                  <a:lnTo>
                    <a:pt x="54" y="11"/>
                  </a:lnTo>
                  <a:lnTo>
                    <a:pt x="6" y="11"/>
                  </a:lnTo>
                  <a:lnTo>
                    <a:pt x="6" y="17"/>
                  </a:lnTo>
                  <a:lnTo>
                    <a:pt x="16" y="17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35" name="Rectangle 602">
              <a:extLst>
                <a:ext uri="{FF2B5EF4-FFF2-40B4-BE49-F238E27FC236}">
                  <a16:creationId xmlns:a16="http://schemas.microsoft.com/office/drawing/2014/main" id="{DA1E9304-5428-4C6E-AC5C-A3293FF796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2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36" name="Rectangle 601">
              <a:extLst>
                <a:ext uri="{FF2B5EF4-FFF2-40B4-BE49-F238E27FC236}">
                  <a16:creationId xmlns:a16="http://schemas.microsoft.com/office/drawing/2014/main" id="{1B06D9EB-D91F-4B8D-B941-8F5BB1A43E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4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37" name="Rectangle 600">
              <a:extLst>
                <a:ext uri="{FF2B5EF4-FFF2-40B4-BE49-F238E27FC236}">
                  <a16:creationId xmlns:a16="http://schemas.microsoft.com/office/drawing/2014/main" id="{827C1065-CAC2-4ACA-A3AD-9E20896C2D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7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38" name="Rectangle 599">
              <a:extLst>
                <a:ext uri="{FF2B5EF4-FFF2-40B4-BE49-F238E27FC236}">
                  <a16:creationId xmlns:a16="http://schemas.microsoft.com/office/drawing/2014/main" id="{62B4790E-7594-4F25-9061-48B7AEF99E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0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39" name="Rectangle 598">
              <a:extLst>
                <a:ext uri="{FF2B5EF4-FFF2-40B4-BE49-F238E27FC236}">
                  <a16:creationId xmlns:a16="http://schemas.microsoft.com/office/drawing/2014/main" id="{F4F812B4-065D-432C-ADBB-F3FAFD728D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3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40" name="Rectangle 597">
              <a:extLst>
                <a:ext uri="{FF2B5EF4-FFF2-40B4-BE49-F238E27FC236}">
                  <a16:creationId xmlns:a16="http://schemas.microsoft.com/office/drawing/2014/main" id="{5EFFA2FD-7974-4D7B-97C7-C7CB36A86A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6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41" name="Rectangle 596">
              <a:extLst>
                <a:ext uri="{FF2B5EF4-FFF2-40B4-BE49-F238E27FC236}">
                  <a16:creationId xmlns:a16="http://schemas.microsoft.com/office/drawing/2014/main" id="{E06E7760-64CF-459D-A439-B3D2CE7AA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9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42" name="Rectangle 595">
              <a:extLst>
                <a:ext uri="{FF2B5EF4-FFF2-40B4-BE49-F238E27FC236}">
                  <a16:creationId xmlns:a16="http://schemas.microsoft.com/office/drawing/2014/main" id="{4CB9D705-B979-442B-994C-0055A35C3E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2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43" name="Rectangle 594">
              <a:extLst>
                <a:ext uri="{FF2B5EF4-FFF2-40B4-BE49-F238E27FC236}">
                  <a16:creationId xmlns:a16="http://schemas.microsoft.com/office/drawing/2014/main" id="{89CF581D-677D-4E4D-A9AE-6170E349A2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5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44" name="Rectangle 593">
              <a:extLst>
                <a:ext uri="{FF2B5EF4-FFF2-40B4-BE49-F238E27FC236}">
                  <a16:creationId xmlns:a16="http://schemas.microsoft.com/office/drawing/2014/main" id="{E4BDB747-FDB1-4E19-83DE-C0ECB97BCE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8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45" name="Rectangle 592">
              <a:extLst>
                <a:ext uri="{FF2B5EF4-FFF2-40B4-BE49-F238E27FC236}">
                  <a16:creationId xmlns:a16="http://schemas.microsoft.com/office/drawing/2014/main" id="{DC3EB370-10AD-47F3-B5C6-CDDAA286F5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1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46" name="Rectangle 591">
              <a:extLst>
                <a:ext uri="{FF2B5EF4-FFF2-40B4-BE49-F238E27FC236}">
                  <a16:creationId xmlns:a16="http://schemas.microsoft.com/office/drawing/2014/main" id="{7050CE04-A553-431C-8BF8-4FC3D633E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4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47" name="Rectangle 590">
              <a:extLst>
                <a:ext uri="{FF2B5EF4-FFF2-40B4-BE49-F238E27FC236}">
                  <a16:creationId xmlns:a16="http://schemas.microsoft.com/office/drawing/2014/main" id="{E41E0F64-1B4B-4139-ADD0-09C7344360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7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48" name="Rectangle 589">
              <a:extLst>
                <a:ext uri="{FF2B5EF4-FFF2-40B4-BE49-F238E27FC236}">
                  <a16:creationId xmlns:a16="http://schemas.microsoft.com/office/drawing/2014/main" id="{5073ACB3-3A3D-4F25-B541-534ED051ED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0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49" name="Rectangle 588">
              <a:extLst>
                <a:ext uri="{FF2B5EF4-FFF2-40B4-BE49-F238E27FC236}">
                  <a16:creationId xmlns:a16="http://schemas.microsoft.com/office/drawing/2014/main" id="{09DE4791-9881-455B-BBCC-E000E85E7E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3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50" name="Rectangle 587">
              <a:extLst>
                <a:ext uri="{FF2B5EF4-FFF2-40B4-BE49-F238E27FC236}">
                  <a16:creationId xmlns:a16="http://schemas.microsoft.com/office/drawing/2014/main" id="{60457AEE-E336-4D75-BBED-B07F811EBC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6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51" name="Rectangle 586">
              <a:extLst>
                <a:ext uri="{FF2B5EF4-FFF2-40B4-BE49-F238E27FC236}">
                  <a16:creationId xmlns:a16="http://schemas.microsoft.com/office/drawing/2014/main" id="{C6B17130-922F-41D7-B229-FE10DBAD33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9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52" name="Rectangle 585">
              <a:extLst>
                <a:ext uri="{FF2B5EF4-FFF2-40B4-BE49-F238E27FC236}">
                  <a16:creationId xmlns:a16="http://schemas.microsoft.com/office/drawing/2014/main" id="{2AD65623-344F-4604-9E80-E3AEED3756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1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53" name="Rectangle 584">
              <a:extLst>
                <a:ext uri="{FF2B5EF4-FFF2-40B4-BE49-F238E27FC236}">
                  <a16:creationId xmlns:a16="http://schemas.microsoft.com/office/drawing/2014/main" id="{34E4DA3F-5C7F-4EE3-A6DE-F9BB829FE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4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54" name="Rectangle 583">
              <a:extLst>
                <a:ext uri="{FF2B5EF4-FFF2-40B4-BE49-F238E27FC236}">
                  <a16:creationId xmlns:a16="http://schemas.microsoft.com/office/drawing/2014/main" id="{28FF814A-70E2-44AC-B9FE-BB29620F91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7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55" name="Rectangle 582">
              <a:extLst>
                <a:ext uri="{FF2B5EF4-FFF2-40B4-BE49-F238E27FC236}">
                  <a16:creationId xmlns:a16="http://schemas.microsoft.com/office/drawing/2014/main" id="{C1C725EA-A72F-4CFE-939E-EC431C515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0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56" name="Rectangle 581">
              <a:extLst>
                <a:ext uri="{FF2B5EF4-FFF2-40B4-BE49-F238E27FC236}">
                  <a16:creationId xmlns:a16="http://schemas.microsoft.com/office/drawing/2014/main" id="{372C9832-CB9C-4C92-AC93-839283D4B2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3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57" name="Rectangle 580">
              <a:extLst>
                <a:ext uri="{FF2B5EF4-FFF2-40B4-BE49-F238E27FC236}">
                  <a16:creationId xmlns:a16="http://schemas.microsoft.com/office/drawing/2014/main" id="{A162DC9B-8AB6-4614-97D9-EF6E70C9FB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6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58" name="Rectangle 579">
              <a:extLst>
                <a:ext uri="{FF2B5EF4-FFF2-40B4-BE49-F238E27FC236}">
                  <a16:creationId xmlns:a16="http://schemas.microsoft.com/office/drawing/2014/main" id="{C0B96232-9B3D-4EAD-B32E-CBC01AF099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9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59" name="Rectangle 578">
              <a:extLst>
                <a:ext uri="{FF2B5EF4-FFF2-40B4-BE49-F238E27FC236}">
                  <a16:creationId xmlns:a16="http://schemas.microsoft.com/office/drawing/2014/main" id="{B1A8D072-EBA5-4AC9-8755-A071F402B2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2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60" name="Rectangle 577">
              <a:extLst>
                <a:ext uri="{FF2B5EF4-FFF2-40B4-BE49-F238E27FC236}">
                  <a16:creationId xmlns:a16="http://schemas.microsoft.com/office/drawing/2014/main" id="{A571BB35-6AD3-49EA-AE94-5AF15C5C6F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65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61" name="Rectangle 576">
              <a:extLst>
                <a:ext uri="{FF2B5EF4-FFF2-40B4-BE49-F238E27FC236}">
                  <a16:creationId xmlns:a16="http://schemas.microsoft.com/office/drawing/2014/main" id="{1666E8D7-005C-4065-86A9-AE8EA20B3E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8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62" name="Rectangle 575">
              <a:extLst>
                <a:ext uri="{FF2B5EF4-FFF2-40B4-BE49-F238E27FC236}">
                  <a16:creationId xmlns:a16="http://schemas.microsoft.com/office/drawing/2014/main" id="{8E06DD3D-F9AD-4875-B484-8D07B8AC0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1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63" name="Rectangle 574">
              <a:extLst>
                <a:ext uri="{FF2B5EF4-FFF2-40B4-BE49-F238E27FC236}">
                  <a16:creationId xmlns:a16="http://schemas.microsoft.com/office/drawing/2014/main" id="{DE5E5C9C-ABF4-4EE8-9256-DA43E48FC7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4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64" name="Rectangle 573">
              <a:extLst>
                <a:ext uri="{FF2B5EF4-FFF2-40B4-BE49-F238E27FC236}">
                  <a16:creationId xmlns:a16="http://schemas.microsoft.com/office/drawing/2014/main" id="{D763BF05-3A5C-4E21-B96C-B125D090DC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17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65" name="Rectangle 572">
              <a:extLst>
                <a:ext uri="{FF2B5EF4-FFF2-40B4-BE49-F238E27FC236}">
                  <a16:creationId xmlns:a16="http://schemas.microsoft.com/office/drawing/2014/main" id="{225784C1-EC80-4F36-B7C7-5EC6220BD7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0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66" name="Rectangle 571">
              <a:extLst>
                <a:ext uri="{FF2B5EF4-FFF2-40B4-BE49-F238E27FC236}">
                  <a16:creationId xmlns:a16="http://schemas.microsoft.com/office/drawing/2014/main" id="{2486C2C4-7E1F-47D6-97F4-998D523C63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43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67" name="Rectangle 570">
              <a:extLst>
                <a:ext uri="{FF2B5EF4-FFF2-40B4-BE49-F238E27FC236}">
                  <a16:creationId xmlns:a16="http://schemas.microsoft.com/office/drawing/2014/main" id="{331D7555-41D4-41FF-9C04-FFB42D9CEE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56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68" name="Rectangle 569">
              <a:extLst>
                <a:ext uri="{FF2B5EF4-FFF2-40B4-BE49-F238E27FC236}">
                  <a16:creationId xmlns:a16="http://schemas.microsoft.com/office/drawing/2014/main" id="{20AB8F52-6DEF-4B64-8569-DA702F2360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8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69" name="Rectangle 568">
              <a:extLst>
                <a:ext uri="{FF2B5EF4-FFF2-40B4-BE49-F238E27FC236}">
                  <a16:creationId xmlns:a16="http://schemas.microsoft.com/office/drawing/2014/main" id="{29E95FFD-2B0C-4D87-AF86-AA9330CF6B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81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70" name="Rectangle 567">
              <a:extLst>
                <a:ext uri="{FF2B5EF4-FFF2-40B4-BE49-F238E27FC236}">
                  <a16:creationId xmlns:a16="http://schemas.microsoft.com/office/drawing/2014/main" id="{AC70CBCA-6B5D-4B60-B396-141FECEA0C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94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71" name="Rectangle 566">
              <a:extLst>
                <a:ext uri="{FF2B5EF4-FFF2-40B4-BE49-F238E27FC236}">
                  <a16:creationId xmlns:a16="http://schemas.microsoft.com/office/drawing/2014/main" id="{9AB021D0-DDF4-41E9-BD36-A3775A7E14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7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72" name="Rectangle 565">
              <a:extLst>
                <a:ext uri="{FF2B5EF4-FFF2-40B4-BE49-F238E27FC236}">
                  <a16:creationId xmlns:a16="http://schemas.microsoft.com/office/drawing/2014/main" id="{97F7DD89-4505-4AD1-8DEC-F8BE0EBEB0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0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73" name="Rectangle 564">
              <a:extLst>
                <a:ext uri="{FF2B5EF4-FFF2-40B4-BE49-F238E27FC236}">
                  <a16:creationId xmlns:a16="http://schemas.microsoft.com/office/drawing/2014/main" id="{3162C4BF-98C5-40BE-B2A1-CDACDD395B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3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74" name="Rectangle 563">
              <a:extLst>
                <a:ext uri="{FF2B5EF4-FFF2-40B4-BE49-F238E27FC236}">
                  <a16:creationId xmlns:a16="http://schemas.microsoft.com/office/drawing/2014/main" id="{E74F82C4-5CCE-489A-BF6A-FDC1CCA8CA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6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75" name="Rectangle 562">
              <a:extLst>
                <a:ext uri="{FF2B5EF4-FFF2-40B4-BE49-F238E27FC236}">
                  <a16:creationId xmlns:a16="http://schemas.microsoft.com/office/drawing/2014/main" id="{10D5DBCF-1B5E-4BC1-81E1-D118DA87C8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59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76" name="Rectangle 561">
              <a:extLst>
                <a:ext uri="{FF2B5EF4-FFF2-40B4-BE49-F238E27FC236}">
                  <a16:creationId xmlns:a16="http://schemas.microsoft.com/office/drawing/2014/main" id="{FD24EEEB-A8A9-43D4-8180-B3E6246A5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2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77" name="Rectangle 560">
              <a:extLst>
                <a:ext uri="{FF2B5EF4-FFF2-40B4-BE49-F238E27FC236}">
                  <a16:creationId xmlns:a16="http://schemas.microsoft.com/office/drawing/2014/main" id="{80B2CFCD-5A05-432F-ACC2-83A8AE9A61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5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78" name="Rectangle 559">
              <a:extLst>
                <a:ext uri="{FF2B5EF4-FFF2-40B4-BE49-F238E27FC236}">
                  <a16:creationId xmlns:a16="http://schemas.microsoft.com/office/drawing/2014/main" id="{D1035908-C4A7-4DA1-AA03-47B3E440CF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8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79" name="Rectangle 558">
              <a:extLst>
                <a:ext uri="{FF2B5EF4-FFF2-40B4-BE49-F238E27FC236}">
                  <a16:creationId xmlns:a16="http://schemas.microsoft.com/office/drawing/2014/main" id="{175C0C2C-841F-4362-8A47-3AABF7FEF5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11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80" name="Rectangle 557">
              <a:extLst>
                <a:ext uri="{FF2B5EF4-FFF2-40B4-BE49-F238E27FC236}">
                  <a16:creationId xmlns:a16="http://schemas.microsoft.com/office/drawing/2014/main" id="{2367FD25-E32C-4087-8480-7FE376B818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24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81" name="Rectangle 556">
              <a:extLst>
                <a:ext uri="{FF2B5EF4-FFF2-40B4-BE49-F238E27FC236}">
                  <a16:creationId xmlns:a16="http://schemas.microsoft.com/office/drawing/2014/main" id="{1ADAF6C5-A70E-4DE5-B646-D2907BC000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7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82" name="Rectangle 555">
              <a:extLst>
                <a:ext uri="{FF2B5EF4-FFF2-40B4-BE49-F238E27FC236}">
                  <a16:creationId xmlns:a16="http://schemas.microsoft.com/office/drawing/2014/main" id="{317B603F-5809-4369-89C9-EE12AB20DA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50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83" name="Rectangle 554">
              <a:extLst>
                <a:ext uri="{FF2B5EF4-FFF2-40B4-BE49-F238E27FC236}">
                  <a16:creationId xmlns:a16="http://schemas.microsoft.com/office/drawing/2014/main" id="{2EE46976-3761-4747-8A5F-4E851E1CE9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63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84" name="Rectangle 553">
              <a:extLst>
                <a:ext uri="{FF2B5EF4-FFF2-40B4-BE49-F238E27FC236}">
                  <a16:creationId xmlns:a16="http://schemas.microsoft.com/office/drawing/2014/main" id="{B9295933-A85D-4A90-9A5D-660DB258CE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75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85" name="Rectangle 552">
              <a:extLst>
                <a:ext uri="{FF2B5EF4-FFF2-40B4-BE49-F238E27FC236}">
                  <a16:creationId xmlns:a16="http://schemas.microsoft.com/office/drawing/2014/main" id="{F0443132-B6C9-44B4-9A43-63F47A4710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88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86" name="Rectangle 551">
              <a:extLst>
                <a:ext uri="{FF2B5EF4-FFF2-40B4-BE49-F238E27FC236}">
                  <a16:creationId xmlns:a16="http://schemas.microsoft.com/office/drawing/2014/main" id="{B31C2889-2493-41E0-B182-BA4B2C7A24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01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87" name="Rectangle 550">
              <a:extLst>
                <a:ext uri="{FF2B5EF4-FFF2-40B4-BE49-F238E27FC236}">
                  <a16:creationId xmlns:a16="http://schemas.microsoft.com/office/drawing/2014/main" id="{23B50A05-B037-4160-8046-4B3339A664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14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88" name="Rectangle 549">
              <a:extLst>
                <a:ext uri="{FF2B5EF4-FFF2-40B4-BE49-F238E27FC236}">
                  <a16:creationId xmlns:a16="http://schemas.microsoft.com/office/drawing/2014/main" id="{908C050A-DF54-4260-B0AA-1603970B47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27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89" name="Rectangle 548">
              <a:extLst>
                <a:ext uri="{FF2B5EF4-FFF2-40B4-BE49-F238E27FC236}">
                  <a16:creationId xmlns:a16="http://schemas.microsoft.com/office/drawing/2014/main" id="{87B8FC52-2168-49AB-AF14-E86E7F493F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40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90" name="Rectangle 547">
              <a:extLst>
                <a:ext uri="{FF2B5EF4-FFF2-40B4-BE49-F238E27FC236}">
                  <a16:creationId xmlns:a16="http://schemas.microsoft.com/office/drawing/2014/main" id="{FAF41D95-8144-4D61-8CC1-6F21569E58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53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91" name="Rectangle 546">
              <a:extLst>
                <a:ext uri="{FF2B5EF4-FFF2-40B4-BE49-F238E27FC236}">
                  <a16:creationId xmlns:a16="http://schemas.microsoft.com/office/drawing/2014/main" id="{A34E0414-44D1-4C83-A885-95DF43F525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66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92" name="Rectangle 545">
              <a:extLst>
                <a:ext uri="{FF2B5EF4-FFF2-40B4-BE49-F238E27FC236}">
                  <a16:creationId xmlns:a16="http://schemas.microsoft.com/office/drawing/2014/main" id="{547FB523-6F4B-4D61-8C3B-88DE85A5A0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79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93" name="Rectangle 544">
              <a:extLst>
                <a:ext uri="{FF2B5EF4-FFF2-40B4-BE49-F238E27FC236}">
                  <a16:creationId xmlns:a16="http://schemas.microsoft.com/office/drawing/2014/main" id="{7ABD0926-EAC3-448C-80F7-94E5D60A9F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92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94" name="Rectangle 543">
              <a:extLst>
                <a:ext uri="{FF2B5EF4-FFF2-40B4-BE49-F238E27FC236}">
                  <a16:creationId xmlns:a16="http://schemas.microsoft.com/office/drawing/2014/main" id="{78F3D250-47BF-4907-82B2-530524998B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05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95" name="Rectangle 542">
              <a:extLst>
                <a:ext uri="{FF2B5EF4-FFF2-40B4-BE49-F238E27FC236}">
                  <a16:creationId xmlns:a16="http://schemas.microsoft.com/office/drawing/2014/main" id="{76B278C6-4479-4800-97E1-1255667C92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18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96" name="Rectangle 541">
              <a:extLst>
                <a:ext uri="{FF2B5EF4-FFF2-40B4-BE49-F238E27FC236}">
                  <a16:creationId xmlns:a16="http://schemas.microsoft.com/office/drawing/2014/main" id="{F124AA72-E996-44F8-8820-1556357535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31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97" name="Rectangle 540">
              <a:extLst>
                <a:ext uri="{FF2B5EF4-FFF2-40B4-BE49-F238E27FC236}">
                  <a16:creationId xmlns:a16="http://schemas.microsoft.com/office/drawing/2014/main" id="{FEE24179-1609-40C9-9BFA-FB480E3AFF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44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98" name="Rectangle 539">
              <a:extLst>
                <a:ext uri="{FF2B5EF4-FFF2-40B4-BE49-F238E27FC236}">
                  <a16:creationId xmlns:a16="http://schemas.microsoft.com/office/drawing/2014/main" id="{17D4B617-36F7-4863-B079-5EC8697DB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57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99" name="Rectangle 538">
              <a:extLst>
                <a:ext uri="{FF2B5EF4-FFF2-40B4-BE49-F238E27FC236}">
                  <a16:creationId xmlns:a16="http://schemas.microsoft.com/office/drawing/2014/main" id="{84AE660D-AF7C-4505-BDA1-498674B34F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70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00" name="Rectangle 537">
              <a:extLst>
                <a:ext uri="{FF2B5EF4-FFF2-40B4-BE49-F238E27FC236}">
                  <a16:creationId xmlns:a16="http://schemas.microsoft.com/office/drawing/2014/main" id="{7A6E8B36-7B76-4DD9-B049-8349A70BBB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82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01" name="Rectangle 536">
              <a:extLst>
                <a:ext uri="{FF2B5EF4-FFF2-40B4-BE49-F238E27FC236}">
                  <a16:creationId xmlns:a16="http://schemas.microsoft.com/office/drawing/2014/main" id="{B9C198F4-4556-4BCB-AF54-6399AD4EB3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95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02" name="Rectangle 535">
              <a:extLst>
                <a:ext uri="{FF2B5EF4-FFF2-40B4-BE49-F238E27FC236}">
                  <a16:creationId xmlns:a16="http://schemas.microsoft.com/office/drawing/2014/main" id="{5137C4B6-8F22-4300-8317-8D8EA681AE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08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03" name="Rectangle 534">
              <a:extLst>
                <a:ext uri="{FF2B5EF4-FFF2-40B4-BE49-F238E27FC236}">
                  <a16:creationId xmlns:a16="http://schemas.microsoft.com/office/drawing/2014/main" id="{93D04932-CC02-43C3-B4D2-4C5609DED9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1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04" name="Rectangle 533">
              <a:extLst>
                <a:ext uri="{FF2B5EF4-FFF2-40B4-BE49-F238E27FC236}">
                  <a16:creationId xmlns:a16="http://schemas.microsoft.com/office/drawing/2014/main" id="{CC102A62-3226-4758-A6EC-E809116311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34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05" name="Rectangle 532">
              <a:extLst>
                <a:ext uri="{FF2B5EF4-FFF2-40B4-BE49-F238E27FC236}">
                  <a16:creationId xmlns:a16="http://schemas.microsoft.com/office/drawing/2014/main" id="{A20F7FF1-93E5-4F70-8B1B-FC76576A69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47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06" name="Rectangle 531">
              <a:extLst>
                <a:ext uri="{FF2B5EF4-FFF2-40B4-BE49-F238E27FC236}">
                  <a16:creationId xmlns:a16="http://schemas.microsoft.com/office/drawing/2014/main" id="{EC1C966C-DDD8-42BA-BBAE-F6756F9562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60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07" name="Rectangle 530">
              <a:extLst>
                <a:ext uri="{FF2B5EF4-FFF2-40B4-BE49-F238E27FC236}">
                  <a16:creationId xmlns:a16="http://schemas.microsoft.com/office/drawing/2014/main" id="{D2C385F2-6E83-43DA-9E04-F8EDAC259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73" y="4926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08" name="Rectangle 529">
              <a:extLst>
                <a:ext uri="{FF2B5EF4-FFF2-40B4-BE49-F238E27FC236}">
                  <a16:creationId xmlns:a16="http://schemas.microsoft.com/office/drawing/2014/main" id="{A1647C34-1996-4792-8B6E-1A8A87111D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86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09" name="Rectangle 528">
              <a:extLst>
                <a:ext uri="{FF2B5EF4-FFF2-40B4-BE49-F238E27FC236}">
                  <a16:creationId xmlns:a16="http://schemas.microsoft.com/office/drawing/2014/main" id="{F871E7D5-FB49-4835-B06B-96BB9434C5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99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10" name="Rectangle 527">
              <a:extLst>
                <a:ext uri="{FF2B5EF4-FFF2-40B4-BE49-F238E27FC236}">
                  <a16:creationId xmlns:a16="http://schemas.microsoft.com/office/drawing/2014/main" id="{7908B14C-A22D-4508-A114-A502B67D83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12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11" name="Rectangle 526">
              <a:extLst>
                <a:ext uri="{FF2B5EF4-FFF2-40B4-BE49-F238E27FC236}">
                  <a16:creationId xmlns:a16="http://schemas.microsoft.com/office/drawing/2014/main" id="{3672C770-5CB4-41D0-B2C9-1679D48D4E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25" y="4926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12" name="Freeform 525">
              <a:extLst>
                <a:ext uri="{FF2B5EF4-FFF2-40B4-BE49-F238E27FC236}">
                  <a16:creationId xmlns:a16="http://schemas.microsoft.com/office/drawing/2014/main" id="{682AFADE-535E-4376-AE98-8645658FD5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38" y="4915"/>
              <a:ext cx="59" cy="27"/>
            </a:xfrm>
            <a:custGeom>
              <a:avLst/>
              <a:gdLst>
                <a:gd name="T0" fmla="*/ 0 w 59"/>
                <a:gd name="T1" fmla="*/ 11 h 27"/>
                <a:gd name="T2" fmla="*/ 0 w 59"/>
                <a:gd name="T3" fmla="*/ 27 h 27"/>
                <a:gd name="T4" fmla="*/ 48 w 59"/>
                <a:gd name="T5" fmla="*/ 27 h 27"/>
                <a:gd name="T6" fmla="*/ 53 w 59"/>
                <a:gd name="T7" fmla="*/ 27 h 27"/>
                <a:gd name="T8" fmla="*/ 59 w 59"/>
                <a:gd name="T9" fmla="*/ 17 h 27"/>
                <a:gd name="T10" fmla="*/ 59 w 59"/>
                <a:gd name="T11" fmla="*/ 0 h 27"/>
                <a:gd name="T12" fmla="*/ 43 w 59"/>
                <a:gd name="T13" fmla="*/ 0 h 27"/>
                <a:gd name="T14" fmla="*/ 43 w 59"/>
                <a:gd name="T15" fmla="*/ 17 h 27"/>
                <a:gd name="T16" fmla="*/ 48 w 59"/>
                <a:gd name="T17" fmla="*/ 17 h 27"/>
                <a:gd name="T18" fmla="*/ 48 w 59"/>
                <a:gd name="T19" fmla="*/ 11 h 27"/>
                <a:gd name="T20" fmla="*/ 0 w 59"/>
                <a:gd name="T21" fmla="*/ 11 h 2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9" h="27">
                  <a:moveTo>
                    <a:pt x="0" y="11"/>
                  </a:moveTo>
                  <a:lnTo>
                    <a:pt x="0" y="27"/>
                  </a:lnTo>
                  <a:lnTo>
                    <a:pt x="48" y="27"/>
                  </a:lnTo>
                  <a:lnTo>
                    <a:pt x="53" y="27"/>
                  </a:lnTo>
                  <a:lnTo>
                    <a:pt x="59" y="17"/>
                  </a:lnTo>
                  <a:lnTo>
                    <a:pt x="59" y="0"/>
                  </a:lnTo>
                  <a:lnTo>
                    <a:pt x="43" y="0"/>
                  </a:lnTo>
                  <a:lnTo>
                    <a:pt x="43" y="17"/>
                  </a:lnTo>
                  <a:lnTo>
                    <a:pt x="48" y="17"/>
                  </a:lnTo>
                  <a:lnTo>
                    <a:pt x="48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13" name="Rectangle 524">
              <a:extLst>
                <a:ext uri="{FF2B5EF4-FFF2-40B4-BE49-F238E27FC236}">
                  <a16:creationId xmlns:a16="http://schemas.microsoft.com/office/drawing/2014/main" id="{05C1075B-332C-4B61-8257-49F93D487E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1" y="4803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14" name="Rectangle 523">
              <a:extLst>
                <a:ext uri="{FF2B5EF4-FFF2-40B4-BE49-F238E27FC236}">
                  <a16:creationId xmlns:a16="http://schemas.microsoft.com/office/drawing/2014/main" id="{8D88E78A-FAF0-46DE-BB6A-97F81EC72C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1" y="4691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15" name="Rectangle 522">
              <a:extLst>
                <a:ext uri="{FF2B5EF4-FFF2-40B4-BE49-F238E27FC236}">
                  <a16:creationId xmlns:a16="http://schemas.microsoft.com/office/drawing/2014/main" id="{A5478E72-2391-4C28-8BF3-1C82F94383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1" y="4578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16" name="Rectangle 521">
              <a:extLst>
                <a:ext uri="{FF2B5EF4-FFF2-40B4-BE49-F238E27FC236}">
                  <a16:creationId xmlns:a16="http://schemas.microsoft.com/office/drawing/2014/main" id="{D1E45771-8F69-4214-AF1D-54660E1C77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1" y="4466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17" name="Rectangle 520">
              <a:extLst>
                <a:ext uri="{FF2B5EF4-FFF2-40B4-BE49-F238E27FC236}">
                  <a16:creationId xmlns:a16="http://schemas.microsoft.com/office/drawing/2014/main" id="{30EE6BBB-1626-4450-BEA0-1A850CA42C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73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18" name="Rectangle 519">
              <a:extLst>
                <a:ext uri="{FF2B5EF4-FFF2-40B4-BE49-F238E27FC236}">
                  <a16:creationId xmlns:a16="http://schemas.microsoft.com/office/drawing/2014/main" id="{05C3D5F8-A3EF-4131-8BF6-4DF45FF4B4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0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19" name="Rectangle 518">
              <a:extLst>
                <a:ext uri="{FF2B5EF4-FFF2-40B4-BE49-F238E27FC236}">
                  <a16:creationId xmlns:a16="http://schemas.microsoft.com/office/drawing/2014/main" id="{C0E039B4-3750-454E-BA09-8E3F2A9B38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47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20" name="Rectangle 517">
              <a:extLst>
                <a:ext uri="{FF2B5EF4-FFF2-40B4-BE49-F238E27FC236}">
                  <a16:creationId xmlns:a16="http://schemas.microsoft.com/office/drawing/2014/main" id="{E7AE17D7-E190-49B2-9408-6E2D4303C6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34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21" name="Rectangle 516">
              <a:extLst>
                <a:ext uri="{FF2B5EF4-FFF2-40B4-BE49-F238E27FC236}">
                  <a16:creationId xmlns:a16="http://schemas.microsoft.com/office/drawing/2014/main" id="{77C1D3AD-C933-4726-A3DC-8680FC0710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21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22" name="Rectangle 515">
              <a:extLst>
                <a:ext uri="{FF2B5EF4-FFF2-40B4-BE49-F238E27FC236}">
                  <a16:creationId xmlns:a16="http://schemas.microsoft.com/office/drawing/2014/main" id="{317C9A79-9376-4CDF-B03A-E2100B00D9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08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23" name="Rectangle 514">
              <a:extLst>
                <a:ext uri="{FF2B5EF4-FFF2-40B4-BE49-F238E27FC236}">
                  <a16:creationId xmlns:a16="http://schemas.microsoft.com/office/drawing/2014/main" id="{19657858-1ACC-4506-B986-2FED5058CA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96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24" name="Rectangle 513">
              <a:extLst>
                <a:ext uri="{FF2B5EF4-FFF2-40B4-BE49-F238E27FC236}">
                  <a16:creationId xmlns:a16="http://schemas.microsoft.com/office/drawing/2014/main" id="{5F69D166-F13C-49F1-8A29-7F90B07ACD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83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25" name="Rectangle 512">
              <a:extLst>
                <a:ext uri="{FF2B5EF4-FFF2-40B4-BE49-F238E27FC236}">
                  <a16:creationId xmlns:a16="http://schemas.microsoft.com/office/drawing/2014/main" id="{0CAD14CB-CE59-45C7-B58A-D5BA3FDE8F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70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26" name="Rectangle 511">
              <a:extLst>
                <a:ext uri="{FF2B5EF4-FFF2-40B4-BE49-F238E27FC236}">
                  <a16:creationId xmlns:a16="http://schemas.microsoft.com/office/drawing/2014/main" id="{CF1A2192-DFCF-4980-A39E-8E6E717657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7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27" name="Rectangle 510">
              <a:extLst>
                <a:ext uri="{FF2B5EF4-FFF2-40B4-BE49-F238E27FC236}">
                  <a16:creationId xmlns:a16="http://schemas.microsoft.com/office/drawing/2014/main" id="{EABFA4A7-E41C-4081-8D58-E9A0367614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44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28" name="Rectangle 509">
              <a:extLst>
                <a:ext uri="{FF2B5EF4-FFF2-40B4-BE49-F238E27FC236}">
                  <a16:creationId xmlns:a16="http://schemas.microsoft.com/office/drawing/2014/main" id="{999FD80D-3AF3-4AE9-B8DC-6A3E43BA93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1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29" name="Rectangle 508">
              <a:extLst>
                <a:ext uri="{FF2B5EF4-FFF2-40B4-BE49-F238E27FC236}">
                  <a16:creationId xmlns:a16="http://schemas.microsoft.com/office/drawing/2014/main" id="{9B079B5A-0DF0-4D36-B0EF-B40A7C8496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18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30" name="Rectangle 507">
              <a:extLst>
                <a:ext uri="{FF2B5EF4-FFF2-40B4-BE49-F238E27FC236}">
                  <a16:creationId xmlns:a16="http://schemas.microsoft.com/office/drawing/2014/main" id="{7735DAB9-E63B-498F-8C16-A97F2DBC30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5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31" name="Rectangle 506">
              <a:extLst>
                <a:ext uri="{FF2B5EF4-FFF2-40B4-BE49-F238E27FC236}">
                  <a16:creationId xmlns:a16="http://schemas.microsoft.com/office/drawing/2014/main" id="{0F1A0BBF-3087-484B-8633-DE2E0A096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2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32" name="Rectangle 505">
              <a:extLst>
                <a:ext uri="{FF2B5EF4-FFF2-40B4-BE49-F238E27FC236}">
                  <a16:creationId xmlns:a16="http://schemas.microsoft.com/office/drawing/2014/main" id="{8E4F027A-CBAE-46E8-8B1B-DDE71E2E27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79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33" name="Rectangle 504">
              <a:extLst>
                <a:ext uri="{FF2B5EF4-FFF2-40B4-BE49-F238E27FC236}">
                  <a16:creationId xmlns:a16="http://schemas.microsoft.com/office/drawing/2014/main" id="{8BCA21E3-938B-464B-B9B7-124EEEC218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6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34" name="Rectangle 503">
              <a:extLst>
                <a:ext uri="{FF2B5EF4-FFF2-40B4-BE49-F238E27FC236}">
                  <a16:creationId xmlns:a16="http://schemas.microsoft.com/office/drawing/2014/main" id="{110CDF2C-7C0E-4CC4-A0C9-7D835C99C5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53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35" name="Rectangle 502">
              <a:extLst>
                <a:ext uri="{FF2B5EF4-FFF2-40B4-BE49-F238E27FC236}">
                  <a16:creationId xmlns:a16="http://schemas.microsoft.com/office/drawing/2014/main" id="{647FF35E-6F95-4C17-8B46-D959032799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40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36" name="Rectangle 501">
              <a:extLst>
                <a:ext uri="{FF2B5EF4-FFF2-40B4-BE49-F238E27FC236}">
                  <a16:creationId xmlns:a16="http://schemas.microsoft.com/office/drawing/2014/main" id="{74F6AB88-EB33-4471-8CDD-54C22F5969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7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37" name="Rectangle 500">
              <a:extLst>
                <a:ext uri="{FF2B5EF4-FFF2-40B4-BE49-F238E27FC236}">
                  <a16:creationId xmlns:a16="http://schemas.microsoft.com/office/drawing/2014/main" id="{28D1FF01-05EF-421B-A301-E0E4E70CAB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14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38" name="Rectangle 499">
              <a:extLst>
                <a:ext uri="{FF2B5EF4-FFF2-40B4-BE49-F238E27FC236}">
                  <a16:creationId xmlns:a16="http://schemas.microsoft.com/office/drawing/2014/main" id="{59C88F6C-9273-4622-B5AF-89E143B102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1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39" name="Rectangle 498">
              <a:extLst>
                <a:ext uri="{FF2B5EF4-FFF2-40B4-BE49-F238E27FC236}">
                  <a16:creationId xmlns:a16="http://schemas.microsoft.com/office/drawing/2014/main" id="{F00868B0-2A01-472A-AD64-2DD891CC89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89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40" name="Rectangle 497">
              <a:extLst>
                <a:ext uri="{FF2B5EF4-FFF2-40B4-BE49-F238E27FC236}">
                  <a16:creationId xmlns:a16="http://schemas.microsoft.com/office/drawing/2014/main" id="{425954AB-469F-45B3-8C9A-92A379E529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76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41" name="Rectangle 496">
              <a:extLst>
                <a:ext uri="{FF2B5EF4-FFF2-40B4-BE49-F238E27FC236}">
                  <a16:creationId xmlns:a16="http://schemas.microsoft.com/office/drawing/2014/main" id="{9A0A2741-6D2E-46FF-9283-C151D118A2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3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42" name="Rectangle 495">
              <a:extLst>
                <a:ext uri="{FF2B5EF4-FFF2-40B4-BE49-F238E27FC236}">
                  <a16:creationId xmlns:a16="http://schemas.microsoft.com/office/drawing/2014/main" id="{7E662336-5448-4601-9630-11873623D0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50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43" name="Rectangle 494">
              <a:extLst>
                <a:ext uri="{FF2B5EF4-FFF2-40B4-BE49-F238E27FC236}">
                  <a16:creationId xmlns:a16="http://schemas.microsoft.com/office/drawing/2014/main" id="{5F6FA230-4C91-4B84-9753-7CE1A8E370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37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44" name="Rectangle 493">
              <a:extLst>
                <a:ext uri="{FF2B5EF4-FFF2-40B4-BE49-F238E27FC236}">
                  <a16:creationId xmlns:a16="http://schemas.microsoft.com/office/drawing/2014/main" id="{96C1B8E3-A188-44BC-9A9F-56D4626093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24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45" name="Rectangle 492">
              <a:extLst>
                <a:ext uri="{FF2B5EF4-FFF2-40B4-BE49-F238E27FC236}">
                  <a16:creationId xmlns:a16="http://schemas.microsoft.com/office/drawing/2014/main" id="{31E5E16A-9B49-4E26-B409-C0C16C25CD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11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46" name="Rectangle 491">
              <a:extLst>
                <a:ext uri="{FF2B5EF4-FFF2-40B4-BE49-F238E27FC236}">
                  <a16:creationId xmlns:a16="http://schemas.microsoft.com/office/drawing/2014/main" id="{1C2C829C-3597-4A93-99B9-52E17CE4AD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8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47" name="Rectangle 490">
              <a:extLst>
                <a:ext uri="{FF2B5EF4-FFF2-40B4-BE49-F238E27FC236}">
                  <a16:creationId xmlns:a16="http://schemas.microsoft.com/office/drawing/2014/main" id="{AA062C53-7612-4EDE-B8C7-6130A47E04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85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48" name="Rectangle 489">
              <a:extLst>
                <a:ext uri="{FF2B5EF4-FFF2-40B4-BE49-F238E27FC236}">
                  <a16:creationId xmlns:a16="http://schemas.microsoft.com/office/drawing/2014/main" id="{E1EC0CCB-0B6C-40CC-B0E5-98EF70DF71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2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49" name="Rectangle 488">
              <a:extLst>
                <a:ext uri="{FF2B5EF4-FFF2-40B4-BE49-F238E27FC236}">
                  <a16:creationId xmlns:a16="http://schemas.microsoft.com/office/drawing/2014/main" id="{CFC8F9B8-ED98-4820-8A5F-45C1E9D4E5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9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50" name="Rectangle 487">
              <a:extLst>
                <a:ext uri="{FF2B5EF4-FFF2-40B4-BE49-F238E27FC236}">
                  <a16:creationId xmlns:a16="http://schemas.microsoft.com/office/drawing/2014/main" id="{1A1D8E1B-A209-42E8-BF63-410948A10C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6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51" name="Rectangle 486">
              <a:extLst>
                <a:ext uri="{FF2B5EF4-FFF2-40B4-BE49-F238E27FC236}">
                  <a16:creationId xmlns:a16="http://schemas.microsoft.com/office/drawing/2014/main" id="{56AD3D5B-EA5A-426D-848C-7582314F1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3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52" name="Rectangle 485">
              <a:extLst>
                <a:ext uri="{FF2B5EF4-FFF2-40B4-BE49-F238E27FC236}">
                  <a16:creationId xmlns:a16="http://schemas.microsoft.com/office/drawing/2014/main" id="{B4A340F6-BC3B-4D35-A030-3153EDD065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53" name="Rectangle 484">
              <a:extLst>
                <a:ext uri="{FF2B5EF4-FFF2-40B4-BE49-F238E27FC236}">
                  <a16:creationId xmlns:a16="http://schemas.microsoft.com/office/drawing/2014/main" id="{2E358DDD-F22F-4134-8004-D7C2FDCD00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07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54" name="Rectangle 483">
              <a:extLst>
                <a:ext uri="{FF2B5EF4-FFF2-40B4-BE49-F238E27FC236}">
                  <a16:creationId xmlns:a16="http://schemas.microsoft.com/office/drawing/2014/main" id="{21791AB7-C40D-4320-A400-B340B80691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4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55" name="Rectangle 482">
              <a:extLst>
                <a:ext uri="{FF2B5EF4-FFF2-40B4-BE49-F238E27FC236}">
                  <a16:creationId xmlns:a16="http://schemas.microsoft.com/office/drawing/2014/main" id="{518D5A4A-5BDB-459C-9B79-4FD99CC801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82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56" name="Rectangle 481">
              <a:extLst>
                <a:ext uri="{FF2B5EF4-FFF2-40B4-BE49-F238E27FC236}">
                  <a16:creationId xmlns:a16="http://schemas.microsoft.com/office/drawing/2014/main" id="{996A5D5E-11FE-4290-88DD-AC896C46AB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69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57" name="Rectangle 480">
              <a:extLst>
                <a:ext uri="{FF2B5EF4-FFF2-40B4-BE49-F238E27FC236}">
                  <a16:creationId xmlns:a16="http://schemas.microsoft.com/office/drawing/2014/main" id="{7C03FED4-420D-4AAC-AAF2-E365CDD9D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56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58" name="Rectangle 479">
              <a:extLst>
                <a:ext uri="{FF2B5EF4-FFF2-40B4-BE49-F238E27FC236}">
                  <a16:creationId xmlns:a16="http://schemas.microsoft.com/office/drawing/2014/main" id="{663F6A4E-B46C-4004-A84E-EFC2626EE7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43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59" name="Rectangle 478">
              <a:extLst>
                <a:ext uri="{FF2B5EF4-FFF2-40B4-BE49-F238E27FC236}">
                  <a16:creationId xmlns:a16="http://schemas.microsoft.com/office/drawing/2014/main" id="{3A4C46A1-3F5E-44C9-BBE7-736D77280E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30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60" name="Rectangle 477">
              <a:extLst>
                <a:ext uri="{FF2B5EF4-FFF2-40B4-BE49-F238E27FC236}">
                  <a16:creationId xmlns:a16="http://schemas.microsoft.com/office/drawing/2014/main" id="{94DA1E4C-0774-49BE-8EAA-949F066F13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7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61" name="Rectangle 476">
              <a:extLst>
                <a:ext uri="{FF2B5EF4-FFF2-40B4-BE49-F238E27FC236}">
                  <a16:creationId xmlns:a16="http://schemas.microsoft.com/office/drawing/2014/main" id="{767B2BBF-132B-442D-84F1-4E90B34E46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4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62" name="Rectangle 475">
              <a:extLst>
                <a:ext uri="{FF2B5EF4-FFF2-40B4-BE49-F238E27FC236}">
                  <a16:creationId xmlns:a16="http://schemas.microsoft.com/office/drawing/2014/main" id="{188EFBF8-EC0D-42C0-86F5-C3A6EF31DF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1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63" name="Rectangle 474">
              <a:extLst>
                <a:ext uri="{FF2B5EF4-FFF2-40B4-BE49-F238E27FC236}">
                  <a16:creationId xmlns:a16="http://schemas.microsoft.com/office/drawing/2014/main" id="{27CEF8DB-0034-4E7E-AFD0-1EE1B7EA62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78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64" name="Rectangle 473">
              <a:extLst>
                <a:ext uri="{FF2B5EF4-FFF2-40B4-BE49-F238E27FC236}">
                  <a16:creationId xmlns:a16="http://schemas.microsoft.com/office/drawing/2014/main" id="{1A2C73C4-AF5F-4B70-BDA8-5ADC5D22C4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5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65" name="Rectangle 472">
              <a:extLst>
                <a:ext uri="{FF2B5EF4-FFF2-40B4-BE49-F238E27FC236}">
                  <a16:creationId xmlns:a16="http://schemas.microsoft.com/office/drawing/2014/main" id="{638D819B-509F-48C2-802F-6C2D1289BD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2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66" name="Rectangle 471">
              <a:extLst>
                <a:ext uri="{FF2B5EF4-FFF2-40B4-BE49-F238E27FC236}">
                  <a16:creationId xmlns:a16="http://schemas.microsoft.com/office/drawing/2014/main" id="{1C6FA421-D6A0-4DB9-80BD-76E8D0CD4D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9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67" name="Rectangle 470">
              <a:extLst>
                <a:ext uri="{FF2B5EF4-FFF2-40B4-BE49-F238E27FC236}">
                  <a16:creationId xmlns:a16="http://schemas.microsoft.com/office/drawing/2014/main" id="{8AE2D128-76E8-4A07-8F44-188A7CE1D4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6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68" name="Rectangle 469">
              <a:extLst>
                <a:ext uri="{FF2B5EF4-FFF2-40B4-BE49-F238E27FC236}">
                  <a16:creationId xmlns:a16="http://schemas.microsoft.com/office/drawing/2014/main" id="{42D89B0F-744B-4BE4-BDB6-AC10133802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3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69" name="Rectangle 468">
              <a:extLst>
                <a:ext uri="{FF2B5EF4-FFF2-40B4-BE49-F238E27FC236}">
                  <a16:creationId xmlns:a16="http://schemas.microsoft.com/office/drawing/2014/main" id="{1643F3D4-AAD1-40A8-A39C-1FD21A7048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0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70" name="Rectangle 467">
              <a:extLst>
                <a:ext uri="{FF2B5EF4-FFF2-40B4-BE49-F238E27FC236}">
                  <a16:creationId xmlns:a16="http://schemas.microsoft.com/office/drawing/2014/main" id="{1F687FCF-3584-4FBF-9B33-BA6203814A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87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71" name="Rectangle 466">
              <a:extLst>
                <a:ext uri="{FF2B5EF4-FFF2-40B4-BE49-F238E27FC236}">
                  <a16:creationId xmlns:a16="http://schemas.microsoft.com/office/drawing/2014/main" id="{130268FD-C5D5-438D-B3D5-D228751B9F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5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72" name="Rectangle 465">
              <a:extLst>
                <a:ext uri="{FF2B5EF4-FFF2-40B4-BE49-F238E27FC236}">
                  <a16:creationId xmlns:a16="http://schemas.microsoft.com/office/drawing/2014/main" id="{676D8CD0-A40A-489D-AB76-D3CEE44748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2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73" name="Rectangle 464">
              <a:extLst>
                <a:ext uri="{FF2B5EF4-FFF2-40B4-BE49-F238E27FC236}">
                  <a16:creationId xmlns:a16="http://schemas.microsoft.com/office/drawing/2014/main" id="{808F79DD-926A-4258-835D-4E92245E76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9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74" name="Rectangle 463">
              <a:extLst>
                <a:ext uri="{FF2B5EF4-FFF2-40B4-BE49-F238E27FC236}">
                  <a16:creationId xmlns:a16="http://schemas.microsoft.com/office/drawing/2014/main" id="{E906659F-EA09-4775-8FAC-4FBD6F2EB6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6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75" name="Rectangle 462">
              <a:extLst>
                <a:ext uri="{FF2B5EF4-FFF2-40B4-BE49-F238E27FC236}">
                  <a16:creationId xmlns:a16="http://schemas.microsoft.com/office/drawing/2014/main" id="{6B9EAC9C-4749-4635-9B71-1B8E10B7C4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3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76" name="Rectangle 461">
              <a:extLst>
                <a:ext uri="{FF2B5EF4-FFF2-40B4-BE49-F238E27FC236}">
                  <a16:creationId xmlns:a16="http://schemas.microsoft.com/office/drawing/2014/main" id="{BC1DB5FF-BB15-4B3E-B6D9-EE10ED375D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0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77" name="Rectangle 460">
              <a:extLst>
                <a:ext uri="{FF2B5EF4-FFF2-40B4-BE49-F238E27FC236}">
                  <a16:creationId xmlns:a16="http://schemas.microsoft.com/office/drawing/2014/main" id="{0F9BCA23-AA0D-4072-9978-CA9D7D407E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7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78" name="Rectangle 459">
              <a:extLst>
                <a:ext uri="{FF2B5EF4-FFF2-40B4-BE49-F238E27FC236}">
                  <a16:creationId xmlns:a16="http://schemas.microsoft.com/office/drawing/2014/main" id="{332EA38A-5E29-4951-A02A-D18C5CEBEF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4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79" name="Rectangle 458">
              <a:extLst>
                <a:ext uri="{FF2B5EF4-FFF2-40B4-BE49-F238E27FC236}">
                  <a16:creationId xmlns:a16="http://schemas.microsoft.com/office/drawing/2014/main" id="{6D326091-2CF2-47F8-870B-99729B601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1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80" name="Rectangle 457">
              <a:extLst>
                <a:ext uri="{FF2B5EF4-FFF2-40B4-BE49-F238E27FC236}">
                  <a16:creationId xmlns:a16="http://schemas.microsoft.com/office/drawing/2014/main" id="{3053DE77-EDE3-484A-A37B-94503E11F4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8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81" name="Rectangle 456">
              <a:extLst>
                <a:ext uri="{FF2B5EF4-FFF2-40B4-BE49-F238E27FC236}">
                  <a16:creationId xmlns:a16="http://schemas.microsoft.com/office/drawing/2014/main" id="{822FAE32-F769-4D5A-8B05-171D13FB25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5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82" name="Rectangle 455">
              <a:extLst>
                <a:ext uri="{FF2B5EF4-FFF2-40B4-BE49-F238E27FC236}">
                  <a16:creationId xmlns:a16="http://schemas.microsoft.com/office/drawing/2014/main" id="{9F1008FA-3774-408B-AACB-6DB3516FB6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2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83" name="Rectangle 454">
              <a:extLst>
                <a:ext uri="{FF2B5EF4-FFF2-40B4-BE49-F238E27FC236}">
                  <a16:creationId xmlns:a16="http://schemas.microsoft.com/office/drawing/2014/main" id="{567D49E8-9B55-4293-BFA8-D5D8A74DE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9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84" name="Rectangle 453">
              <a:extLst>
                <a:ext uri="{FF2B5EF4-FFF2-40B4-BE49-F238E27FC236}">
                  <a16:creationId xmlns:a16="http://schemas.microsoft.com/office/drawing/2014/main" id="{616740F8-443C-4C0B-A86D-56511E8B04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85" name="Rectangle 452">
              <a:extLst>
                <a:ext uri="{FF2B5EF4-FFF2-40B4-BE49-F238E27FC236}">
                  <a16:creationId xmlns:a16="http://schemas.microsoft.com/office/drawing/2014/main" id="{D2E5BE8F-7134-4BB7-9F14-75D7D1FE8A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3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86" name="Rectangle 451">
              <a:extLst>
                <a:ext uri="{FF2B5EF4-FFF2-40B4-BE49-F238E27FC236}">
                  <a16:creationId xmlns:a16="http://schemas.microsoft.com/office/drawing/2014/main" id="{25EA2D6D-A838-4163-9C9E-7AE767E33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0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87" name="Rectangle 450">
              <a:extLst>
                <a:ext uri="{FF2B5EF4-FFF2-40B4-BE49-F238E27FC236}">
                  <a16:creationId xmlns:a16="http://schemas.microsoft.com/office/drawing/2014/main" id="{8DA47222-B893-4C9B-922E-9C37FF4F8F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8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88" name="Rectangle 449">
              <a:extLst>
                <a:ext uri="{FF2B5EF4-FFF2-40B4-BE49-F238E27FC236}">
                  <a16:creationId xmlns:a16="http://schemas.microsoft.com/office/drawing/2014/main" id="{3650B14D-6A32-458E-9984-4B6E74F478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5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89" name="Rectangle 448">
              <a:extLst>
                <a:ext uri="{FF2B5EF4-FFF2-40B4-BE49-F238E27FC236}">
                  <a16:creationId xmlns:a16="http://schemas.microsoft.com/office/drawing/2014/main" id="{9FAB7D97-4A49-4BD3-A608-644E1D1F05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2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90" name="Rectangle 447">
              <a:extLst>
                <a:ext uri="{FF2B5EF4-FFF2-40B4-BE49-F238E27FC236}">
                  <a16:creationId xmlns:a16="http://schemas.microsoft.com/office/drawing/2014/main" id="{E60EDCA8-9FD6-4F38-979D-4A670C1DA2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9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91" name="Rectangle 446">
              <a:extLst>
                <a:ext uri="{FF2B5EF4-FFF2-40B4-BE49-F238E27FC236}">
                  <a16:creationId xmlns:a16="http://schemas.microsoft.com/office/drawing/2014/main" id="{20F9B19A-6F10-4E91-AFCC-52C18DF2FD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6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92" name="Rectangle 445">
              <a:extLst>
                <a:ext uri="{FF2B5EF4-FFF2-40B4-BE49-F238E27FC236}">
                  <a16:creationId xmlns:a16="http://schemas.microsoft.com/office/drawing/2014/main" id="{5CB109B3-8FB6-4D54-BE3D-339A48FB52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3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93" name="Rectangle 444">
              <a:extLst>
                <a:ext uri="{FF2B5EF4-FFF2-40B4-BE49-F238E27FC236}">
                  <a16:creationId xmlns:a16="http://schemas.microsoft.com/office/drawing/2014/main" id="{3B82F6C5-DD5B-42AB-B757-4DB7278591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0" y="4461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694" name="Rectangle 443">
              <a:extLst>
                <a:ext uri="{FF2B5EF4-FFF2-40B4-BE49-F238E27FC236}">
                  <a16:creationId xmlns:a16="http://schemas.microsoft.com/office/drawing/2014/main" id="{BE577094-F3FA-4D83-B0D7-0D18ACCC99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7" y="4461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3096" name="Rectangle 441">
            <a:extLst>
              <a:ext uri="{FF2B5EF4-FFF2-40B4-BE49-F238E27FC236}">
                <a16:creationId xmlns:a16="http://schemas.microsoft.com/office/drawing/2014/main" id="{B054B502-645D-4CD6-BB12-DB1030F0B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2863" y="2535238"/>
            <a:ext cx="2503487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Official(s) or Sponsor Address</a:t>
            </a:r>
            <a:endParaRPr lang="en-US" altLang="en-US" sz="240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3097" name="Group 309">
            <a:extLst>
              <a:ext uri="{FF2B5EF4-FFF2-40B4-BE49-F238E27FC236}">
                <a16:creationId xmlns:a16="http://schemas.microsoft.com/office/drawing/2014/main" id="{736E5584-F9E7-40AF-9A87-63D2BCEF9EC5}"/>
              </a:ext>
            </a:extLst>
          </p:cNvPr>
          <p:cNvGrpSpPr>
            <a:grpSpLocks/>
          </p:cNvGrpSpPr>
          <p:nvPr/>
        </p:nvGrpSpPr>
        <p:grpSpPr bwMode="auto">
          <a:xfrm>
            <a:off x="1211263" y="2870200"/>
            <a:ext cx="3816350" cy="306388"/>
            <a:chOff x="2945" y="5092"/>
            <a:chExt cx="6921" cy="482"/>
          </a:xfrm>
        </p:grpSpPr>
        <p:sp>
          <p:nvSpPr>
            <p:cNvPr id="3399" name="Rectangle 440">
              <a:extLst>
                <a:ext uri="{FF2B5EF4-FFF2-40B4-BE49-F238E27FC236}">
                  <a16:creationId xmlns:a16="http://schemas.microsoft.com/office/drawing/2014/main" id="{2B3E95F6-0C7E-4FA7-8922-FD1CE2841D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5" y="5097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00" name="Rectangle 439">
              <a:extLst>
                <a:ext uri="{FF2B5EF4-FFF2-40B4-BE49-F238E27FC236}">
                  <a16:creationId xmlns:a16="http://schemas.microsoft.com/office/drawing/2014/main" id="{71EBC007-E38A-451E-9D46-678A463543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5" y="5210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01" name="Rectangle 438">
              <a:extLst>
                <a:ext uri="{FF2B5EF4-FFF2-40B4-BE49-F238E27FC236}">
                  <a16:creationId xmlns:a16="http://schemas.microsoft.com/office/drawing/2014/main" id="{14057ABA-C48F-41A1-8B99-BFCA375773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5" y="5322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02" name="Rectangle 437">
              <a:extLst>
                <a:ext uri="{FF2B5EF4-FFF2-40B4-BE49-F238E27FC236}">
                  <a16:creationId xmlns:a16="http://schemas.microsoft.com/office/drawing/2014/main" id="{1FB73675-305E-4E06-A35D-CC7BEF31EA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5" y="5434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03" name="Freeform 436">
              <a:extLst>
                <a:ext uri="{FF2B5EF4-FFF2-40B4-BE49-F238E27FC236}">
                  <a16:creationId xmlns:a16="http://schemas.microsoft.com/office/drawing/2014/main" id="{403D291E-B2AE-48B5-90F2-A98E7F1F08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5" y="5547"/>
              <a:ext cx="53" cy="27"/>
            </a:xfrm>
            <a:custGeom>
              <a:avLst/>
              <a:gdLst>
                <a:gd name="T0" fmla="*/ 16 w 53"/>
                <a:gd name="T1" fmla="*/ 0 h 27"/>
                <a:gd name="T2" fmla="*/ 0 w 53"/>
                <a:gd name="T3" fmla="*/ 0 h 27"/>
                <a:gd name="T4" fmla="*/ 0 w 53"/>
                <a:gd name="T5" fmla="*/ 16 h 27"/>
                <a:gd name="T6" fmla="*/ 0 w 53"/>
                <a:gd name="T7" fmla="*/ 21 h 27"/>
                <a:gd name="T8" fmla="*/ 5 w 53"/>
                <a:gd name="T9" fmla="*/ 27 h 27"/>
                <a:gd name="T10" fmla="*/ 53 w 53"/>
                <a:gd name="T11" fmla="*/ 27 h 27"/>
                <a:gd name="T12" fmla="*/ 53 w 53"/>
                <a:gd name="T13" fmla="*/ 10 h 27"/>
                <a:gd name="T14" fmla="*/ 5 w 53"/>
                <a:gd name="T15" fmla="*/ 10 h 27"/>
                <a:gd name="T16" fmla="*/ 5 w 53"/>
                <a:gd name="T17" fmla="*/ 16 h 27"/>
                <a:gd name="T18" fmla="*/ 16 w 53"/>
                <a:gd name="T19" fmla="*/ 16 h 27"/>
                <a:gd name="T20" fmla="*/ 16 w 53"/>
                <a:gd name="T21" fmla="*/ 0 h 2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3" h="27">
                  <a:moveTo>
                    <a:pt x="16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5" y="27"/>
                  </a:lnTo>
                  <a:lnTo>
                    <a:pt x="53" y="27"/>
                  </a:lnTo>
                  <a:lnTo>
                    <a:pt x="53" y="10"/>
                  </a:lnTo>
                  <a:lnTo>
                    <a:pt x="5" y="10"/>
                  </a:lnTo>
                  <a:lnTo>
                    <a:pt x="5" y="16"/>
                  </a:lnTo>
                  <a:lnTo>
                    <a:pt x="16" y="16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04" name="Rectangle 435">
              <a:extLst>
                <a:ext uri="{FF2B5EF4-FFF2-40B4-BE49-F238E27FC236}">
                  <a16:creationId xmlns:a16="http://schemas.microsoft.com/office/drawing/2014/main" id="{4BBDC594-9D2C-40BD-912B-1AB7FF4FA3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7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05" name="Rectangle 434">
              <a:extLst>
                <a:ext uri="{FF2B5EF4-FFF2-40B4-BE49-F238E27FC236}">
                  <a16:creationId xmlns:a16="http://schemas.microsoft.com/office/drawing/2014/main" id="{EC8E54BC-25B2-4555-8725-608F17BFD2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0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06" name="Rectangle 433">
              <a:extLst>
                <a:ext uri="{FF2B5EF4-FFF2-40B4-BE49-F238E27FC236}">
                  <a16:creationId xmlns:a16="http://schemas.microsoft.com/office/drawing/2014/main" id="{4E63899A-4586-42A9-BC8B-1276164844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3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07" name="Rectangle 432">
              <a:extLst>
                <a:ext uri="{FF2B5EF4-FFF2-40B4-BE49-F238E27FC236}">
                  <a16:creationId xmlns:a16="http://schemas.microsoft.com/office/drawing/2014/main" id="{4986D6F1-F4C9-4B81-A5B4-261E3A6965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6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08" name="Rectangle 431">
              <a:extLst>
                <a:ext uri="{FF2B5EF4-FFF2-40B4-BE49-F238E27FC236}">
                  <a16:creationId xmlns:a16="http://schemas.microsoft.com/office/drawing/2014/main" id="{AAD40B38-833E-481D-BE1A-B9C6F60D49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9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09" name="Rectangle 430">
              <a:extLst>
                <a:ext uri="{FF2B5EF4-FFF2-40B4-BE49-F238E27FC236}">
                  <a16:creationId xmlns:a16="http://schemas.microsoft.com/office/drawing/2014/main" id="{009CD608-A3C6-43D5-A65B-A7E5D82254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2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10" name="Rectangle 429">
              <a:extLst>
                <a:ext uri="{FF2B5EF4-FFF2-40B4-BE49-F238E27FC236}">
                  <a16:creationId xmlns:a16="http://schemas.microsoft.com/office/drawing/2014/main" id="{54371DAB-8439-4A04-AFF0-1309A56659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5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11" name="Rectangle 428">
              <a:extLst>
                <a:ext uri="{FF2B5EF4-FFF2-40B4-BE49-F238E27FC236}">
                  <a16:creationId xmlns:a16="http://schemas.microsoft.com/office/drawing/2014/main" id="{17A382D1-C4FE-4090-BF84-886660EC70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7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12" name="Rectangle 427">
              <a:extLst>
                <a:ext uri="{FF2B5EF4-FFF2-40B4-BE49-F238E27FC236}">
                  <a16:creationId xmlns:a16="http://schemas.microsoft.com/office/drawing/2014/main" id="{E202EBC3-90B1-4237-A953-0C89526D51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0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13" name="Rectangle 426">
              <a:extLst>
                <a:ext uri="{FF2B5EF4-FFF2-40B4-BE49-F238E27FC236}">
                  <a16:creationId xmlns:a16="http://schemas.microsoft.com/office/drawing/2014/main" id="{435FDAAE-5F15-4401-9985-283A2C6598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3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14" name="Rectangle 425">
              <a:extLst>
                <a:ext uri="{FF2B5EF4-FFF2-40B4-BE49-F238E27FC236}">
                  <a16:creationId xmlns:a16="http://schemas.microsoft.com/office/drawing/2014/main" id="{2B42707A-D126-48C9-9131-12F0D0D6CE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15" name="Rectangle 424">
              <a:extLst>
                <a:ext uri="{FF2B5EF4-FFF2-40B4-BE49-F238E27FC236}">
                  <a16:creationId xmlns:a16="http://schemas.microsoft.com/office/drawing/2014/main" id="{D8B91E32-7F06-478D-A96D-5578D7C03A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9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16" name="Rectangle 423">
              <a:extLst>
                <a:ext uri="{FF2B5EF4-FFF2-40B4-BE49-F238E27FC236}">
                  <a16:creationId xmlns:a16="http://schemas.microsoft.com/office/drawing/2014/main" id="{E9526DFB-AA04-4825-B6D9-8C750C6C6B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2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17" name="Rectangle 422">
              <a:extLst>
                <a:ext uri="{FF2B5EF4-FFF2-40B4-BE49-F238E27FC236}">
                  <a16:creationId xmlns:a16="http://schemas.microsoft.com/office/drawing/2014/main" id="{D3DFAE34-02D6-473D-B663-1B72219229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5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18" name="Rectangle 421">
              <a:extLst>
                <a:ext uri="{FF2B5EF4-FFF2-40B4-BE49-F238E27FC236}">
                  <a16:creationId xmlns:a16="http://schemas.microsoft.com/office/drawing/2014/main" id="{9828E53F-3713-4E73-9CB9-486793F07A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8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19" name="Rectangle 420">
              <a:extLst>
                <a:ext uri="{FF2B5EF4-FFF2-40B4-BE49-F238E27FC236}">
                  <a16:creationId xmlns:a16="http://schemas.microsoft.com/office/drawing/2014/main" id="{069DBF18-A751-4193-BDD1-A071D1BCA6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1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20" name="Rectangle 419">
              <a:extLst>
                <a:ext uri="{FF2B5EF4-FFF2-40B4-BE49-F238E27FC236}">
                  <a16:creationId xmlns:a16="http://schemas.microsoft.com/office/drawing/2014/main" id="{CED66796-D669-4CC5-9216-B1CB1F4B41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4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21" name="Rectangle 418">
              <a:extLst>
                <a:ext uri="{FF2B5EF4-FFF2-40B4-BE49-F238E27FC236}">
                  <a16:creationId xmlns:a16="http://schemas.microsoft.com/office/drawing/2014/main" id="{D8ACC6EC-D5D8-42BC-9405-E4BD5F9A80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7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22" name="Rectangle 417">
              <a:extLst>
                <a:ext uri="{FF2B5EF4-FFF2-40B4-BE49-F238E27FC236}">
                  <a16:creationId xmlns:a16="http://schemas.microsoft.com/office/drawing/2014/main" id="{367B8338-E968-4097-8225-C6717CE2D9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0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23" name="Rectangle 416">
              <a:extLst>
                <a:ext uri="{FF2B5EF4-FFF2-40B4-BE49-F238E27FC236}">
                  <a16:creationId xmlns:a16="http://schemas.microsoft.com/office/drawing/2014/main" id="{0E8ED9ED-50E9-467B-AE52-408E34BF6C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3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24" name="Rectangle 415">
              <a:extLst>
                <a:ext uri="{FF2B5EF4-FFF2-40B4-BE49-F238E27FC236}">
                  <a16:creationId xmlns:a16="http://schemas.microsoft.com/office/drawing/2014/main" id="{77FA8BBD-173A-44C5-94C9-7D9F740D67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6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25" name="Rectangle 414">
              <a:extLst>
                <a:ext uri="{FF2B5EF4-FFF2-40B4-BE49-F238E27FC236}">
                  <a16:creationId xmlns:a16="http://schemas.microsoft.com/office/drawing/2014/main" id="{25D39AF6-6B51-431A-AFC4-925774BB2F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9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26" name="Rectangle 413">
              <a:extLst>
                <a:ext uri="{FF2B5EF4-FFF2-40B4-BE49-F238E27FC236}">
                  <a16:creationId xmlns:a16="http://schemas.microsoft.com/office/drawing/2014/main" id="{21A503F1-10B1-48BE-B978-EF188E3252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2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27" name="Rectangle 412">
              <a:extLst>
                <a:ext uri="{FF2B5EF4-FFF2-40B4-BE49-F238E27FC236}">
                  <a16:creationId xmlns:a16="http://schemas.microsoft.com/office/drawing/2014/main" id="{E91C7097-377F-4D91-AAA5-9FAD6907F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4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28" name="Rectangle 411">
              <a:extLst>
                <a:ext uri="{FF2B5EF4-FFF2-40B4-BE49-F238E27FC236}">
                  <a16:creationId xmlns:a16="http://schemas.microsoft.com/office/drawing/2014/main" id="{52A2BE7A-F8B0-4700-92D9-509464292D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7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29" name="Rectangle 410">
              <a:extLst>
                <a:ext uri="{FF2B5EF4-FFF2-40B4-BE49-F238E27FC236}">
                  <a16:creationId xmlns:a16="http://schemas.microsoft.com/office/drawing/2014/main" id="{E34E0D54-04A7-49B8-8FCE-BABD153EE7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70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30" name="Rectangle 409">
              <a:extLst>
                <a:ext uri="{FF2B5EF4-FFF2-40B4-BE49-F238E27FC236}">
                  <a16:creationId xmlns:a16="http://schemas.microsoft.com/office/drawing/2014/main" id="{1A79DDE2-2CD0-4D7B-8550-0DCDC801EB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3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31" name="Rectangle 408">
              <a:extLst>
                <a:ext uri="{FF2B5EF4-FFF2-40B4-BE49-F238E27FC236}">
                  <a16:creationId xmlns:a16="http://schemas.microsoft.com/office/drawing/2014/main" id="{083A0CE8-3282-45BC-B973-929B2D4FDC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6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32" name="Rectangle 407">
              <a:extLst>
                <a:ext uri="{FF2B5EF4-FFF2-40B4-BE49-F238E27FC236}">
                  <a16:creationId xmlns:a16="http://schemas.microsoft.com/office/drawing/2014/main" id="{A5C7464F-2B27-466A-88AC-29AEAEA54E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9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33" name="Rectangle 406">
              <a:extLst>
                <a:ext uri="{FF2B5EF4-FFF2-40B4-BE49-F238E27FC236}">
                  <a16:creationId xmlns:a16="http://schemas.microsoft.com/office/drawing/2014/main" id="{E6AAB7C2-51AD-4DB8-81F7-6914ACEC4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2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34" name="Rectangle 405">
              <a:extLst>
                <a:ext uri="{FF2B5EF4-FFF2-40B4-BE49-F238E27FC236}">
                  <a16:creationId xmlns:a16="http://schemas.microsoft.com/office/drawing/2014/main" id="{0C8CCA1D-BA14-41D0-BA87-749B78B459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5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35" name="Rectangle 404">
              <a:extLst>
                <a:ext uri="{FF2B5EF4-FFF2-40B4-BE49-F238E27FC236}">
                  <a16:creationId xmlns:a16="http://schemas.microsoft.com/office/drawing/2014/main" id="{801CB84C-E72E-4462-B520-AA722BE66A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48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36" name="Rectangle 403">
              <a:extLst>
                <a:ext uri="{FF2B5EF4-FFF2-40B4-BE49-F238E27FC236}">
                  <a16:creationId xmlns:a16="http://schemas.microsoft.com/office/drawing/2014/main" id="{2E17C6D4-BC98-4995-AEB8-A435E3EED2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1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37" name="Rectangle 402">
              <a:extLst>
                <a:ext uri="{FF2B5EF4-FFF2-40B4-BE49-F238E27FC236}">
                  <a16:creationId xmlns:a16="http://schemas.microsoft.com/office/drawing/2014/main" id="{FC5378E3-2A50-4EAB-8937-F283D4ACDB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74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38" name="Rectangle 401">
              <a:extLst>
                <a:ext uri="{FF2B5EF4-FFF2-40B4-BE49-F238E27FC236}">
                  <a16:creationId xmlns:a16="http://schemas.microsoft.com/office/drawing/2014/main" id="{2BCD45E0-F5A5-4D52-85F1-DBB807D385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87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39" name="Rectangle 400">
              <a:extLst>
                <a:ext uri="{FF2B5EF4-FFF2-40B4-BE49-F238E27FC236}">
                  <a16:creationId xmlns:a16="http://schemas.microsoft.com/office/drawing/2014/main" id="{2D0736AA-E53F-489F-8BC6-9F563403AB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0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40" name="Rectangle 399">
              <a:extLst>
                <a:ext uri="{FF2B5EF4-FFF2-40B4-BE49-F238E27FC236}">
                  <a16:creationId xmlns:a16="http://schemas.microsoft.com/office/drawing/2014/main" id="{FE79280A-0357-415F-A0B4-A39F477FDB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3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41" name="Rectangle 398">
              <a:extLst>
                <a:ext uri="{FF2B5EF4-FFF2-40B4-BE49-F238E27FC236}">
                  <a16:creationId xmlns:a16="http://schemas.microsoft.com/office/drawing/2014/main" id="{71FA135E-8151-44A0-84B0-FEEC06B42A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6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42" name="Rectangle 397">
              <a:extLst>
                <a:ext uri="{FF2B5EF4-FFF2-40B4-BE49-F238E27FC236}">
                  <a16:creationId xmlns:a16="http://schemas.microsoft.com/office/drawing/2014/main" id="{9EEE0457-CD8F-4215-A10E-DD6FD5C3FB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9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43" name="Rectangle 396">
              <a:extLst>
                <a:ext uri="{FF2B5EF4-FFF2-40B4-BE49-F238E27FC236}">
                  <a16:creationId xmlns:a16="http://schemas.microsoft.com/office/drawing/2014/main" id="{F13DB2F6-A42A-4D50-B23C-A4502CBA6F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1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44" name="Rectangle 395">
              <a:extLst>
                <a:ext uri="{FF2B5EF4-FFF2-40B4-BE49-F238E27FC236}">
                  <a16:creationId xmlns:a16="http://schemas.microsoft.com/office/drawing/2014/main" id="{2750D19F-AAAA-402F-B01D-E28CC19F9C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4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45" name="Rectangle 394">
              <a:extLst>
                <a:ext uri="{FF2B5EF4-FFF2-40B4-BE49-F238E27FC236}">
                  <a16:creationId xmlns:a16="http://schemas.microsoft.com/office/drawing/2014/main" id="{AFF09886-F0A2-4386-8F94-DA05147728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7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46" name="Rectangle 393">
              <a:extLst>
                <a:ext uri="{FF2B5EF4-FFF2-40B4-BE49-F238E27FC236}">
                  <a16:creationId xmlns:a16="http://schemas.microsoft.com/office/drawing/2014/main" id="{6B28D450-70AF-4D37-B8E4-67144661FB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90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47" name="Rectangle 392">
              <a:extLst>
                <a:ext uri="{FF2B5EF4-FFF2-40B4-BE49-F238E27FC236}">
                  <a16:creationId xmlns:a16="http://schemas.microsoft.com/office/drawing/2014/main" id="{8A717446-A75B-47D0-B185-6B06E7B735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03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48" name="Rectangle 391">
              <a:extLst>
                <a:ext uri="{FF2B5EF4-FFF2-40B4-BE49-F238E27FC236}">
                  <a16:creationId xmlns:a16="http://schemas.microsoft.com/office/drawing/2014/main" id="{3D7C7027-EADE-42B5-9D59-7419AA8167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16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49" name="Rectangle 390">
              <a:extLst>
                <a:ext uri="{FF2B5EF4-FFF2-40B4-BE49-F238E27FC236}">
                  <a16:creationId xmlns:a16="http://schemas.microsoft.com/office/drawing/2014/main" id="{B176BAB1-5737-4B5E-8C98-A5C6F3697C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29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50" name="Rectangle 389">
              <a:extLst>
                <a:ext uri="{FF2B5EF4-FFF2-40B4-BE49-F238E27FC236}">
                  <a16:creationId xmlns:a16="http://schemas.microsoft.com/office/drawing/2014/main" id="{7800F99F-6FEC-45F4-8471-276FC08853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2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51" name="Rectangle 388">
              <a:extLst>
                <a:ext uri="{FF2B5EF4-FFF2-40B4-BE49-F238E27FC236}">
                  <a16:creationId xmlns:a16="http://schemas.microsoft.com/office/drawing/2014/main" id="{185831D4-8B63-4706-B5A9-0AB450ED83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55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52" name="Rectangle 387">
              <a:extLst>
                <a:ext uri="{FF2B5EF4-FFF2-40B4-BE49-F238E27FC236}">
                  <a16:creationId xmlns:a16="http://schemas.microsoft.com/office/drawing/2014/main" id="{BE67BD4B-9B62-440A-8284-1DB9A4F7E1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68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53" name="Rectangle 386">
              <a:extLst>
                <a:ext uri="{FF2B5EF4-FFF2-40B4-BE49-F238E27FC236}">
                  <a16:creationId xmlns:a16="http://schemas.microsoft.com/office/drawing/2014/main" id="{1BBB18DD-67ED-46AC-A51F-30B13E3675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81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54" name="Rectangle 385">
              <a:extLst>
                <a:ext uri="{FF2B5EF4-FFF2-40B4-BE49-F238E27FC236}">
                  <a16:creationId xmlns:a16="http://schemas.microsoft.com/office/drawing/2014/main" id="{1895D7E6-163D-4E02-8CA7-2278EFA84D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4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55" name="Rectangle 384">
              <a:extLst>
                <a:ext uri="{FF2B5EF4-FFF2-40B4-BE49-F238E27FC236}">
                  <a16:creationId xmlns:a16="http://schemas.microsoft.com/office/drawing/2014/main" id="{CA27F6EB-EC17-46BB-87EC-5378CA8195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07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56" name="Rectangle 383">
              <a:extLst>
                <a:ext uri="{FF2B5EF4-FFF2-40B4-BE49-F238E27FC236}">
                  <a16:creationId xmlns:a16="http://schemas.microsoft.com/office/drawing/2014/main" id="{3B462114-68BD-4DC4-A6AB-AF5B2E491F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20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57" name="Rectangle 382">
              <a:extLst>
                <a:ext uri="{FF2B5EF4-FFF2-40B4-BE49-F238E27FC236}">
                  <a16:creationId xmlns:a16="http://schemas.microsoft.com/office/drawing/2014/main" id="{F28F752E-30D6-4CBE-93BA-C03031E608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33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58" name="Rectangle 381">
              <a:extLst>
                <a:ext uri="{FF2B5EF4-FFF2-40B4-BE49-F238E27FC236}">
                  <a16:creationId xmlns:a16="http://schemas.microsoft.com/office/drawing/2014/main" id="{DD7866CA-FBC9-41AA-8719-9257F97C3B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46" y="5557"/>
              <a:ext cx="6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59" name="Rectangle 380">
              <a:extLst>
                <a:ext uri="{FF2B5EF4-FFF2-40B4-BE49-F238E27FC236}">
                  <a16:creationId xmlns:a16="http://schemas.microsoft.com/office/drawing/2014/main" id="{4503D1D4-2C14-48F3-AAE9-EA8D2DA459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58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60" name="Rectangle 379">
              <a:extLst>
                <a:ext uri="{FF2B5EF4-FFF2-40B4-BE49-F238E27FC236}">
                  <a16:creationId xmlns:a16="http://schemas.microsoft.com/office/drawing/2014/main" id="{0EF9BBB6-DBE9-4FDB-B692-89EDC99D68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71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61" name="Rectangle 378">
              <a:extLst>
                <a:ext uri="{FF2B5EF4-FFF2-40B4-BE49-F238E27FC236}">
                  <a16:creationId xmlns:a16="http://schemas.microsoft.com/office/drawing/2014/main" id="{D039E62C-4468-4BE9-A847-5DBFEDDC72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84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62" name="Rectangle 377">
              <a:extLst>
                <a:ext uri="{FF2B5EF4-FFF2-40B4-BE49-F238E27FC236}">
                  <a16:creationId xmlns:a16="http://schemas.microsoft.com/office/drawing/2014/main" id="{82234F28-12D5-46B0-9BA6-AE2E08B67F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97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63" name="Rectangle 376">
              <a:extLst>
                <a:ext uri="{FF2B5EF4-FFF2-40B4-BE49-F238E27FC236}">
                  <a16:creationId xmlns:a16="http://schemas.microsoft.com/office/drawing/2014/main" id="{13639DF4-10FC-4C16-AE9D-A80D3701BD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10" y="5557"/>
              <a:ext cx="6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64" name="Freeform 375">
              <a:extLst>
                <a:ext uri="{FF2B5EF4-FFF2-40B4-BE49-F238E27FC236}">
                  <a16:creationId xmlns:a16="http://schemas.microsoft.com/office/drawing/2014/main" id="{91C439FF-68AD-408B-84B4-E746C6D25885}"/>
                </a:ext>
              </a:extLst>
            </p:cNvPr>
            <p:cNvSpPr>
              <a:spLocks/>
            </p:cNvSpPr>
            <p:nvPr/>
          </p:nvSpPr>
          <p:spPr bwMode="auto">
            <a:xfrm>
              <a:off x="9823" y="5531"/>
              <a:ext cx="43" cy="43"/>
            </a:xfrm>
            <a:custGeom>
              <a:avLst/>
              <a:gdLst>
                <a:gd name="T0" fmla="*/ 0 w 43"/>
                <a:gd name="T1" fmla="*/ 26 h 43"/>
                <a:gd name="T2" fmla="*/ 0 w 43"/>
                <a:gd name="T3" fmla="*/ 43 h 43"/>
                <a:gd name="T4" fmla="*/ 32 w 43"/>
                <a:gd name="T5" fmla="*/ 43 h 43"/>
                <a:gd name="T6" fmla="*/ 38 w 43"/>
                <a:gd name="T7" fmla="*/ 43 h 43"/>
                <a:gd name="T8" fmla="*/ 43 w 43"/>
                <a:gd name="T9" fmla="*/ 32 h 43"/>
                <a:gd name="T10" fmla="*/ 43 w 43"/>
                <a:gd name="T11" fmla="*/ 0 h 43"/>
                <a:gd name="T12" fmla="*/ 27 w 43"/>
                <a:gd name="T13" fmla="*/ 0 h 43"/>
                <a:gd name="T14" fmla="*/ 27 w 43"/>
                <a:gd name="T15" fmla="*/ 32 h 43"/>
                <a:gd name="T16" fmla="*/ 32 w 43"/>
                <a:gd name="T17" fmla="*/ 32 h 43"/>
                <a:gd name="T18" fmla="*/ 32 w 43"/>
                <a:gd name="T19" fmla="*/ 26 h 43"/>
                <a:gd name="T20" fmla="*/ 0 w 43"/>
                <a:gd name="T21" fmla="*/ 26 h 4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3" h="43">
                  <a:moveTo>
                    <a:pt x="0" y="26"/>
                  </a:moveTo>
                  <a:lnTo>
                    <a:pt x="0" y="43"/>
                  </a:lnTo>
                  <a:lnTo>
                    <a:pt x="32" y="43"/>
                  </a:lnTo>
                  <a:lnTo>
                    <a:pt x="38" y="43"/>
                  </a:lnTo>
                  <a:lnTo>
                    <a:pt x="43" y="32"/>
                  </a:lnTo>
                  <a:lnTo>
                    <a:pt x="43" y="0"/>
                  </a:lnTo>
                  <a:lnTo>
                    <a:pt x="27" y="0"/>
                  </a:lnTo>
                  <a:lnTo>
                    <a:pt x="27" y="32"/>
                  </a:lnTo>
                  <a:lnTo>
                    <a:pt x="32" y="32"/>
                  </a:lnTo>
                  <a:lnTo>
                    <a:pt x="32" y="2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5" name="Rectangle 374">
              <a:extLst>
                <a:ext uri="{FF2B5EF4-FFF2-40B4-BE49-F238E27FC236}">
                  <a16:creationId xmlns:a16="http://schemas.microsoft.com/office/drawing/2014/main" id="{0DFEE1C2-0DCF-49FB-A9E3-AA890932F7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0" y="5418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66" name="Rectangle 373">
              <a:extLst>
                <a:ext uri="{FF2B5EF4-FFF2-40B4-BE49-F238E27FC236}">
                  <a16:creationId xmlns:a16="http://schemas.microsoft.com/office/drawing/2014/main" id="{928531FD-31BA-4FAC-8A96-DDC918F93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0" y="5306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67" name="Rectangle 372">
              <a:extLst>
                <a:ext uri="{FF2B5EF4-FFF2-40B4-BE49-F238E27FC236}">
                  <a16:creationId xmlns:a16="http://schemas.microsoft.com/office/drawing/2014/main" id="{CE507D7D-A28B-4362-93E4-E55B96DAAD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0" y="5194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68" name="Freeform 371">
              <a:extLst>
                <a:ext uri="{FF2B5EF4-FFF2-40B4-BE49-F238E27FC236}">
                  <a16:creationId xmlns:a16="http://schemas.microsoft.com/office/drawing/2014/main" id="{03ACECF8-1041-4322-8D67-1A995DC698BB}"/>
                </a:ext>
              </a:extLst>
            </p:cNvPr>
            <p:cNvSpPr>
              <a:spLocks/>
            </p:cNvSpPr>
            <p:nvPr/>
          </p:nvSpPr>
          <p:spPr bwMode="auto">
            <a:xfrm>
              <a:off x="9839" y="5092"/>
              <a:ext cx="27" cy="54"/>
            </a:xfrm>
            <a:custGeom>
              <a:avLst/>
              <a:gdLst>
                <a:gd name="T0" fmla="*/ 11 w 27"/>
                <a:gd name="T1" fmla="*/ 54 h 54"/>
                <a:gd name="T2" fmla="*/ 27 w 27"/>
                <a:gd name="T3" fmla="*/ 54 h 54"/>
                <a:gd name="T4" fmla="*/ 27 w 27"/>
                <a:gd name="T5" fmla="*/ 5 h 54"/>
                <a:gd name="T6" fmla="*/ 27 w 27"/>
                <a:gd name="T7" fmla="*/ 0 h 54"/>
                <a:gd name="T8" fmla="*/ 16 w 27"/>
                <a:gd name="T9" fmla="*/ 0 h 54"/>
                <a:gd name="T10" fmla="*/ 0 w 27"/>
                <a:gd name="T11" fmla="*/ 0 h 54"/>
                <a:gd name="T12" fmla="*/ 0 w 27"/>
                <a:gd name="T13" fmla="*/ 16 h 54"/>
                <a:gd name="T14" fmla="*/ 16 w 27"/>
                <a:gd name="T15" fmla="*/ 16 h 54"/>
                <a:gd name="T16" fmla="*/ 16 w 27"/>
                <a:gd name="T17" fmla="*/ 5 h 54"/>
                <a:gd name="T18" fmla="*/ 11 w 27"/>
                <a:gd name="T19" fmla="*/ 5 h 54"/>
                <a:gd name="T20" fmla="*/ 11 w 27"/>
                <a:gd name="T21" fmla="*/ 54 h 5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7" h="54">
                  <a:moveTo>
                    <a:pt x="11" y="54"/>
                  </a:moveTo>
                  <a:lnTo>
                    <a:pt x="27" y="54"/>
                  </a:lnTo>
                  <a:lnTo>
                    <a:pt x="27" y="5"/>
                  </a:lnTo>
                  <a:lnTo>
                    <a:pt x="27" y="0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5"/>
                  </a:lnTo>
                  <a:lnTo>
                    <a:pt x="11" y="5"/>
                  </a:lnTo>
                  <a:lnTo>
                    <a:pt x="11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9" name="Rectangle 370">
              <a:extLst>
                <a:ext uri="{FF2B5EF4-FFF2-40B4-BE49-F238E27FC236}">
                  <a16:creationId xmlns:a16="http://schemas.microsoft.com/office/drawing/2014/main" id="{9F79F32D-9220-470A-96C8-E0B75781C4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26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70" name="Rectangle 369">
              <a:extLst>
                <a:ext uri="{FF2B5EF4-FFF2-40B4-BE49-F238E27FC236}">
                  <a16:creationId xmlns:a16="http://schemas.microsoft.com/office/drawing/2014/main" id="{355E1B79-0216-459A-9DA3-0AB5285594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13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71" name="Rectangle 368">
              <a:extLst>
                <a:ext uri="{FF2B5EF4-FFF2-40B4-BE49-F238E27FC236}">
                  <a16:creationId xmlns:a16="http://schemas.microsoft.com/office/drawing/2014/main" id="{BC677C37-2C3F-4867-899F-A2B468A162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0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72" name="Rectangle 367">
              <a:extLst>
                <a:ext uri="{FF2B5EF4-FFF2-40B4-BE49-F238E27FC236}">
                  <a16:creationId xmlns:a16="http://schemas.microsoft.com/office/drawing/2014/main" id="{CC281773-FBED-4668-A70B-97C3540116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88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73" name="Rectangle 366">
              <a:extLst>
                <a:ext uri="{FF2B5EF4-FFF2-40B4-BE49-F238E27FC236}">
                  <a16:creationId xmlns:a16="http://schemas.microsoft.com/office/drawing/2014/main" id="{B464536C-1ED8-44B8-85A2-F719ECC2A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75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74" name="Rectangle 365">
              <a:extLst>
                <a:ext uri="{FF2B5EF4-FFF2-40B4-BE49-F238E27FC236}">
                  <a16:creationId xmlns:a16="http://schemas.microsoft.com/office/drawing/2014/main" id="{9F40379C-E2B3-412B-AF13-E743C31189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62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75" name="Rectangle 364">
              <a:extLst>
                <a:ext uri="{FF2B5EF4-FFF2-40B4-BE49-F238E27FC236}">
                  <a16:creationId xmlns:a16="http://schemas.microsoft.com/office/drawing/2014/main" id="{560B4D6C-520F-46B2-9A88-EC5F2DACB9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9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76" name="Rectangle 363">
              <a:extLst>
                <a:ext uri="{FF2B5EF4-FFF2-40B4-BE49-F238E27FC236}">
                  <a16:creationId xmlns:a16="http://schemas.microsoft.com/office/drawing/2014/main" id="{C171F18F-8D4D-403A-99E7-420C021C03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36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77" name="Rectangle 362">
              <a:extLst>
                <a:ext uri="{FF2B5EF4-FFF2-40B4-BE49-F238E27FC236}">
                  <a16:creationId xmlns:a16="http://schemas.microsoft.com/office/drawing/2014/main" id="{4464691D-8104-47AE-B1A3-69BFCF8799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23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78" name="Rectangle 361">
              <a:extLst>
                <a:ext uri="{FF2B5EF4-FFF2-40B4-BE49-F238E27FC236}">
                  <a16:creationId xmlns:a16="http://schemas.microsoft.com/office/drawing/2014/main" id="{8302ECB0-02DA-478B-95F7-BB1EC20AB4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10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79" name="Rectangle 360">
              <a:extLst>
                <a:ext uri="{FF2B5EF4-FFF2-40B4-BE49-F238E27FC236}">
                  <a16:creationId xmlns:a16="http://schemas.microsoft.com/office/drawing/2014/main" id="{3D88DFEC-39CE-4809-AA23-8A29FA296D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97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80" name="Rectangle 359">
              <a:extLst>
                <a:ext uri="{FF2B5EF4-FFF2-40B4-BE49-F238E27FC236}">
                  <a16:creationId xmlns:a16="http://schemas.microsoft.com/office/drawing/2014/main" id="{99DAC8A2-5F6D-4C7E-AC01-D57A0905A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4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81" name="Rectangle 358">
              <a:extLst>
                <a:ext uri="{FF2B5EF4-FFF2-40B4-BE49-F238E27FC236}">
                  <a16:creationId xmlns:a16="http://schemas.microsoft.com/office/drawing/2014/main" id="{B8AB39FD-AFF9-44CE-9914-0F08D22348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1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82" name="Rectangle 357">
              <a:extLst>
                <a:ext uri="{FF2B5EF4-FFF2-40B4-BE49-F238E27FC236}">
                  <a16:creationId xmlns:a16="http://schemas.microsoft.com/office/drawing/2014/main" id="{A5A2CB2C-A910-433E-9087-15EA3561C6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58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83" name="Rectangle 356">
              <a:extLst>
                <a:ext uri="{FF2B5EF4-FFF2-40B4-BE49-F238E27FC236}">
                  <a16:creationId xmlns:a16="http://schemas.microsoft.com/office/drawing/2014/main" id="{073AA830-A7DD-4A4C-88CA-E40D57A7F5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45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84" name="Rectangle 355">
              <a:extLst>
                <a:ext uri="{FF2B5EF4-FFF2-40B4-BE49-F238E27FC236}">
                  <a16:creationId xmlns:a16="http://schemas.microsoft.com/office/drawing/2014/main" id="{C2EF4FAF-C5FA-4A29-867D-59DCEEA623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32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85" name="Rectangle 354">
              <a:extLst>
                <a:ext uri="{FF2B5EF4-FFF2-40B4-BE49-F238E27FC236}">
                  <a16:creationId xmlns:a16="http://schemas.microsoft.com/office/drawing/2014/main" id="{25E67012-3252-4825-90D8-AA24BF617D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19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86" name="Rectangle 353">
              <a:extLst>
                <a:ext uri="{FF2B5EF4-FFF2-40B4-BE49-F238E27FC236}">
                  <a16:creationId xmlns:a16="http://schemas.microsoft.com/office/drawing/2014/main" id="{A43235C2-8C2C-48EC-B74B-D56A71E147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6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87" name="Rectangle 352">
              <a:extLst>
                <a:ext uri="{FF2B5EF4-FFF2-40B4-BE49-F238E27FC236}">
                  <a16:creationId xmlns:a16="http://schemas.microsoft.com/office/drawing/2014/main" id="{BC274596-372B-467B-9F5F-FAB0BA2317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3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88" name="Rectangle 351">
              <a:extLst>
                <a:ext uri="{FF2B5EF4-FFF2-40B4-BE49-F238E27FC236}">
                  <a16:creationId xmlns:a16="http://schemas.microsoft.com/office/drawing/2014/main" id="{7E7DD315-EE27-421A-B769-C1AB721F05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1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89" name="Rectangle 350">
              <a:extLst>
                <a:ext uri="{FF2B5EF4-FFF2-40B4-BE49-F238E27FC236}">
                  <a16:creationId xmlns:a16="http://schemas.microsoft.com/office/drawing/2014/main" id="{1B6E1706-4456-4371-B1F4-21281C8102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8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90" name="Rectangle 349">
              <a:extLst>
                <a:ext uri="{FF2B5EF4-FFF2-40B4-BE49-F238E27FC236}">
                  <a16:creationId xmlns:a16="http://schemas.microsoft.com/office/drawing/2014/main" id="{8848A99F-FFB5-4891-918C-2826162146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5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91" name="Rectangle 348">
              <a:extLst>
                <a:ext uri="{FF2B5EF4-FFF2-40B4-BE49-F238E27FC236}">
                  <a16:creationId xmlns:a16="http://schemas.microsoft.com/office/drawing/2014/main" id="{B73ABE57-04BE-4544-9798-BFB4173633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2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92" name="Rectangle 347">
              <a:extLst>
                <a:ext uri="{FF2B5EF4-FFF2-40B4-BE49-F238E27FC236}">
                  <a16:creationId xmlns:a16="http://schemas.microsoft.com/office/drawing/2014/main" id="{1F45D6EE-DAA4-40B8-88EC-2394555818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29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93" name="Rectangle 346">
              <a:extLst>
                <a:ext uri="{FF2B5EF4-FFF2-40B4-BE49-F238E27FC236}">
                  <a16:creationId xmlns:a16="http://schemas.microsoft.com/office/drawing/2014/main" id="{816A31F9-C31E-48F7-B113-515BB0D7DB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6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94" name="Rectangle 345">
              <a:extLst>
                <a:ext uri="{FF2B5EF4-FFF2-40B4-BE49-F238E27FC236}">
                  <a16:creationId xmlns:a16="http://schemas.microsoft.com/office/drawing/2014/main" id="{C961EB48-5718-4B80-ABC5-2F9E11717F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3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95" name="Rectangle 344">
              <a:extLst>
                <a:ext uri="{FF2B5EF4-FFF2-40B4-BE49-F238E27FC236}">
                  <a16:creationId xmlns:a16="http://schemas.microsoft.com/office/drawing/2014/main" id="{3AA71E7F-BC16-450D-83AD-36ECFB2256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90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96" name="Rectangle 343">
              <a:extLst>
                <a:ext uri="{FF2B5EF4-FFF2-40B4-BE49-F238E27FC236}">
                  <a16:creationId xmlns:a16="http://schemas.microsoft.com/office/drawing/2014/main" id="{4788586F-356D-4C72-BA02-F9DE4F305A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7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97" name="Rectangle 342">
              <a:extLst>
                <a:ext uri="{FF2B5EF4-FFF2-40B4-BE49-F238E27FC236}">
                  <a16:creationId xmlns:a16="http://schemas.microsoft.com/office/drawing/2014/main" id="{394695EF-0653-4422-A389-2851C6365D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4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98" name="Rectangle 341">
              <a:extLst>
                <a:ext uri="{FF2B5EF4-FFF2-40B4-BE49-F238E27FC236}">
                  <a16:creationId xmlns:a16="http://schemas.microsoft.com/office/drawing/2014/main" id="{C2E1126A-C692-4167-AEEB-5D3B2F5D37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1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499" name="Rectangle 340">
              <a:extLst>
                <a:ext uri="{FF2B5EF4-FFF2-40B4-BE49-F238E27FC236}">
                  <a16:creationId xmlns:a16="http://schemas.microsoft.com/office/drawing/2014/main" id="{E67CD716-4E42-42F9-B891-7B92CE9B06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38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00" name="Rectangle 339">
              <a:extLst>
                <a:ext uri="{FF2B5EF4-FFF2-40B4-BE49-F238E27FC236}">
                  <a16:creationId xmlns:a16="http://schemas.microsoft.com/office/drawing/2014/main" id="{E17B9E11-1820-45B0-8869-5562C82C07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5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01" name="Rectangle 338">
              <a:extLst>
                <a:ext uri="{FF2B5EF4-FFF2-40B4-BE49-F238E27FC236}">
                  <a16:creationId xmlns:a16="http://schemas.microsoft.com/office/drawing/2014/main" id="{C9E9E0D3-F2C1-43C9-BE2F-0CF2E6C037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2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02" name="Rectangle 337">
              <a:extLst>
                <a:ext uri="{FF2B5EF4-FFF2-40B4-BE49-F238E27FC236}">
                  <a16:creationId xmlns:a16="http://schemas.microsoft.com/office/drawing/2014/main" id="{D6F8E6EE-6D54-4560-8A46-FD298DE7AC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99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03" name="Rectangle 336">
              <a:extLst>
                <a:ext uri="{FF2B5EF4-FFF2-40B4-BE49-F238E27FC236}">
                  <a16:creationId xmlns:a16="http://schemas.microsoft.com/office/drawing/2014/main" id="{20952FDE-FF8A-41B2-B1B8-BB624A98E7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6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04" name="Rectangle 335">
              <a:extLst>
                <a:ext uri="{FF2B5EF4-FFF2-40B4-BE49-F238E27FC236}">
                  <a16:creationId xmlns:a16="http://schemas.microsoft.com/office/drawing/2014/main" id="{FC7C73D9-1184-4A46-A499-CECEB2D0B2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4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05" name="Rectangle 334">
              <a:extLst>
                <a:ext uri="{FF2B5EF4-FFF2-40B4-BE49-F238E27FC236}">
                  <a16:creationId xmlns:a16="http://schemas.microsoft.com/office/drawing/2014/main" id="{EC8DC966-4356-4EB1-A262-2E498D88F8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1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06" name="Rectangle 333">
              <a:extLst>
                <a:ext uri="{FF2B5EF4-FFF2-40B4-BE49-F238E27FC236}">
                  <a16:creationId xmlns:a16="http://schemas.microsoft.com/office/drawing/2014/main" id="{255C691F-83E0-4BEB-B8F7-18A6BE1B82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8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07" name="Rectangle 332">
              <a:extLst>
                <a:ext uri="{FF2B5EF4-FFF2-40B4-BE49-F238E27FC236}">
                  <a16:creationId xmlns:a16="http://schemas.microsoft.com/office/drawing/2014/main" id="{0ED5736B-5C4B-41FE-A83F-25052CD749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5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08" name="Rectangle 331">
              <a:extLst>
                <a:ext uri="{FF2B5EF4-FFF2-40B4-BE49-F238E27FC236}">
                  <a16:creationId xmlns:a16="http://schemas.microsoft.com/office/drawing/2014/main" id="{9EEB1CFC-7FF6-4607-9E93-B22B1995D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2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09" name="Rectangle 330">
              <a:extLst>
                <a:ext uri="{FF2B5EF4-FFF2-40B4-BE49-F238E27FC236}">
                  <a16:creationId xmlns:a16="http://schemas.microsoft.com/office/drawing/2014/main" id="{8F98F2C0-8A7A-4E84-9D02-7597147B9A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9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10" name="Rectangle 329">
              <a:extLst>
                <a:ext uri="{FF2B5EF4-FFF2-40B4-BE49-F238E27FC236}">
                  <a16:creationId xmlns:a16="http://schemas.microsoft.com/office/drawing/2014/main" id="{8C8F9516-2C8A-4268-B11D-267C2BF9B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11" name="Rectangle 328">
              <a:extLst>
                <a:ext uri="{FF2B5EF4-FFF2-40B4-BE49-F238E27FC236}">
                  <a16:creationId xmlns:a16="http://schemas.microsoft.com/office/drawing/2014/main" id="{650DF261-956A-47D4-ABFF-CAC5EE6BC2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3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12" name="Rectangle 327">
              <a:extLst>
                <a:ext uri="{FF2B5EF4-FFF2-40B4-BE49-F238E27FC236}">
                  <a16:creationId xmlns:a16="http://schemas.microsoft.com/office/drawing/2014/main" id="{B0B23963-D96A-4E40-9AEC-6C62840084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0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13" name="Rectangle 326">
              <a:extLst>
                <a:ext uri="{FF2B5EF4-FFF2-40B4-BE49-F238E27FC236}">
                  <a16:creationId xmlns:a16="http://schemas.microsoft.com/office/drawing/2014/main" id="{9465192D-823C-4106-8A4D-A6E9A9B36A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7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14" name="Rectangle 325">
              <a:extLst>
                <a:ext uri="{FF2B5EF4-FFF2-40B4-BE49-F238E27FC236}">
                  <a16:creationId xmlns:a16="http://schemas.microsoft.com/office/drawing/2014/main" id="{6E5E3AB6-E9C8-41CE-891F-CBF6FC6F15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4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15" name="Rectangle 324">
              <a:extLst>
                <a:ext uri="{FF2B5EF4-FFF2-40B4-BE49-F238E27FC236}">
                  <a16:creationId xmlns:a16="http://schemas.microsoft.com/office/drawing/2014/main" id="{62AB079D-B839-4D70-BEFD-94725096AE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1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16" name="Rectangle 323">
              <a:extLst>
                <a:ext uri="{FF2B5EF4-FFF2-40B4-BE49-F238E27FC236}">
                  <a16:creationId xmlns:a16="http://schemas.microsoft.com/office/drawing/2014/main" id="{9AD5991F-32A9-479B-95BE-D7B86CC46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8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17" name="Rectangle 322">
              <a:extLst>
                <a:ext uri="{FF2B5EF4-FFF2-40B4-BE49-F238E27FC236}">
                  <a16:creationId xmlns:a16="http://schemas.microsoft.com/office/drawing/2014/main" id="{2D9A9BED-9B68-4F26-B7F6-77C67AE72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5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18" name="Rectangle 321">
              <a:extLst>
                <a:ext uri="{FF2B5EF4-FFF2-40B4-BE49-F238E27FC236}">
                  <a16:creationId xmlns:a16="http://schemas.microsoft.com/office/drawing/2014/main" id="{1EB108AB-C51B-4D5B-90EB-8743C2776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2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19" name="Rectangle 320">
              <a:extLst>
                <a:ext uri="{FF2B5EF4-FFF2-40B4-BE49-F238E27FC236}">
                  <a16:creationId xmlns:a16="http://schemas.microsoft.com/office/drawing/2014/main" id="{7F35736B-6168-4A56-809E-3302FF57F3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9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20" name="Rectangle 319">
              <a:extLst>
                <a:ext uri="{FF2B5EF4-FFF2-40B4-BE49-F238E27FC236}">
                  <a16:creationId xmlns:a16="http://schemas.microsoft.com/office/drawing/2014/main" id="{1ECC6D4F-5B6D-4E70-8119-1D5850EF77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7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21" name="Rectangle 318">
              <a:extLst>
                <a:ext uri="{FF2B5EF4-FFF2-40B4-BE49-F238E27FC236}">
                  <a16:creationId xmlns:a16="http://schemas.microsoft.com/office/drawing/2014/main" id="{FCBF24F7-E890-4089-8E42-0AD3D7827C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4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22" name="Rectangle 317">
              <a:extLst>
                <a:ext uri="{FF2B5EF4-FFF2-40B4-BE49-F238E27FC236}">
                  <a16:creationId xmlns:a16="http://schemas.microsoft.com/office/drawing/2014/main" id="{E36DEA51-974A-4515-9ED9-F54D1F7185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1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23" name="Rectangle 316">
              <a:extLst>
                <a:ext uri="{FF2B5EF4-FFF2-40B4-BE49-F238E27FC236}">
                  <a16:creationId xmlns:a16="http://schemas.microsoft.com/office/drawing/2014/main" id="{7FCB0B0A-15AF-479A-B3DF-529D8DB91F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8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24" name="Rectangle 315">
              <a:extLst>
                <a:ext uri="{FF2B5EF4-FFF2-40B4-BE49-F238E27FC236}">
                  <a16:creationId xmlns:a16="http://schemas.microsoft.com/office/drawing/2014/main" id="{39AC931F-D475-4EE0-91AE-CB0554D3E3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25" name="Rectangle 314">
              <a:extLst>
                <a:ext uri="{FF2B5EF4-FFF2-40B4-BE49-F238E27FC236}">
                  <a16:creationId xmlns:a16="http://schemas.microsoft.com/office/drawing/2014/main" id="{4A335FC8-589F-4EBE-BECE-ABB71F2BF9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2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26" name="Rectangle 313">
              <a:extLst>
                <a:ext uri="{FF2B5EF4-FFF2-40B4-BE49-F238E27FC236}">
                  <a16:creationId xmlns:a16="http://schemas.microsoft.com/office/drawing/2014/main" id="{4DF2E93D-3649-48D0-B97B-1E9F00DB6A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9" y="509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27" name="Rectangle 312">
              <a:extLst>
                <a:ext uri="{FF2B5EF4-FFF2-40B4-BE49-F238E27FC236}">
                  <a16:creationId xmlns:a16="http://schemas.microsoft.com/office/drawing/2014/main" id="{BD564066-910F-4D45-AFA9-D00E9328B2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6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28" name="Rectangle 311">
              <a:extLst>
                <a:ext uri="{FF2B5EF4-FFF2-40B4-BE49-F238E27FC236}">
                  <a16:creationId xmlns:a16="http://schemas.microsoft.com/office/drawing/2014/main" id="{AE88B4CA-A55E-41E4-B3A1-C6D7E4F113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529" name="Rectangle 310">
              <a:extLst>
                <a:ext uri="{FF2B5EF4-FFF2-40B4-BE49-F238E27FC236}">
                  <a16:creationId xmlns:a16="http://schemas.microsoft.com/office/drawing/2014/main" id="{7FB352F2-1533-43E7-9083-1ED485444E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0" y="509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3098" name="Rectangle 308">
            <a:extLst>
              <a:ext uri="{FF2B5EF4-FFF2-40B4-BE49-F238E27FC236}">
                <a16:creationId xmlns:a16="http://schemas.microsoft.com/office/drawing/2014/main" id="{712EA3CE-FC3B-4975-834E-8056C3462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038" y="2938463"/>
            <a:ext cx="1631950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Architect or Engineer</a:t>
            </a:r>
            <a:endParaRPr lang="en-US" altLang="en-US" sz="240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3099" name="Group 176">
            <a:extLst>
              <a:ext uri="{FF2B5EF4-FFF2-40B4-BE49-F238E27FC236}">
                <a16:creationId xmlns:a16="http://schemas.microsoft.com/office/drawing/2014/main" id="{63C10600-4CA9-45F8-B127-302B052339DE}"/>
              </a:ext>
            </a:extLst>
          </p:cNvPr>
          <p:cNvGrpSpPr>
            <a:grpSpLocks/>
          </p:cNvGrpSpPr>
          <p:nvPr/>
        </p:nvGrpSpPr>
        <p:grpSpPr bwMode="auto">
          <a:xfrm>
            <a:off x="1211263" y="3206750"/>
            <a:ext cx="3816350" cy="315913"/>
            <a:chOff x="2945" y="5622"/>
            <a:chExt cx="6921" cy="497"/>
          </a:xfrm>
        </p:grpSpPr>
        <p:sp>
          <p:nvSpPr>
            <p:cNvPr id="3268" name="Rectangle 307">
              <a:extLst>
                <a:ext uri="{FF2B5EF4-FFF2-40B4-BE49-F238E27FC236}">
                  <a16:creationId xmlns:a16="http://schemas.microsoft.com/office/drawing/2014/main" id="{112CF878-D297-4416-987E-EE916CC9B0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5" y="5627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69" name="Rectangle 306">
              <a:extLst>
                <a:ext uri="{FF2B5EF4-FFF2-40B4-BE49-F238E27FC236}">
                  <a16:creationId xmlns:a16="http://schemas.microsoft.com/office/drawing/2014/main" id="{2BEA6720-EF77-4EE3-885C-FB5F95D87A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5" y="5739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70" name="Rectangle 305">
              <a:extLst>
                <a:ext uri="{FF2B5EF4-FFF2-40B4-BE49-F238E27FC236}">
                  <a16:creationId xmlns:a16="http://schemas.microsoft.com/office/drawing/2014/main" id="{3DF63587-42E9-467F-B9D9-533214B351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5" y="5852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71" name="Rectangle 304">
              <a:extLst>
                <a:ext uri="{FF2B5EF4-FFF2-40B4-BE49-F238E27FC236}">
                  <a16:creationId xmlns:a16="http://schemas.microsoft.com/office/drawing/2014/main" id="{9A3A7DD7-4EE4-4996-A141-6A2B19845F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5" y="5964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72" name="Freeform 303">
              <a:extLst>
                <a:ext uri="{FF2B5EF4-FFF2-40B4-BE49-F238E27FC236}">
                  <a16:creationId xmlns:a16="http://schemas.microsoft.com/office/drawing/2014/main" id="{96FAB64B-9EEF-4733-8902-B2EDF7BFD5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5" y="6076"/>
              <a:ext cx="37" cy="43"/>
            </a:xfrm>
            <a:custGeom>
              <a:avLst/>
              <a:gdLst>
                <a:gd name="T0" fmla="*/ 16 w 37"/>
                <a:gd name="T1" fmla="*/ 0 h 43"/>
                <a:gd name="T2" fmla="*/ 0 w 37"/>
                <a:gd name="T3" fmla="*/ 0 h 43"/>
                <a:gd name="T4" fmla="*/ 0 w 37"/>
                <a:gd name="T5" fmla="*/ 33 h 43"/>
                <a:gd name="T6" fmla="*/ 0 w 37"/>
                <a:gd name="T7" fmla="*/ 38 h 43"/>
                <a:gd name="T8" fmla="*/ 5 w 37"/>
                <a:gd name="T9" fmla="*/ 43 h 43"/>
                <a:gd name="T10" fmla="*/ 37 w 37"/>
                <a:gd name="T11" fmla="*/ 43 h 43"/>
                <a:gd name="T12" fmla="*/ 37 w 37"/>
                <a:gd name="T13" fmla="*/ 27 h 43"/>
                <a:gd name="T14" fmla="*/ 5 w 37"/>
                <a:gd name="T15" fmla="*/ 27 h 43"/>
                <a:gd name="T16" fmla="*/ 5 w 37"/>
                <a:gd name="T17" fmla="*/ 33 h 43"/>
                <a:gd name="T18" fmla="*/ 16 w 37"/>
                <a:gd name="T19" fmla="*/ 33 h 43"/>
                <a:gd name="T20" fmla="*/ 16 w 37"/>
                <a:gd name="T21" fmla="*/ 0 h 4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" h="43">
                  <a:moveTo>
                    <a:pt x="16" y="0"/>
                  </a:moveTo>
                  <a:lnTo>
                    <a:pt x="0" y="0"/>
                  </a:lnTo>
                  <a:lnTo>
                    <a:pt x="0" y="33"/>
                  </a:lnTo>
                  <a:lnTo>
                    <a:pt x="0" y="38"/>
                  </a:lnTo>
                  <a:lnTo>
                    <a:pt x="5" y="43"/>
                  </a:lnTo>
                  <a:lnTo>
                    <a:pt x="37" y="43"/>
                  </a:lnTo>
                  <a:lnTo>
                    <a:pt x="37" y="27"/>
                  </a:lnTo>
                  <a:lnTo>
                    <a:pt x="5" y="27"/>
                  </a:lnTo>
                  <a:lnTo>
                    <a:pt x="5" y="33"/>
                  </a:lnTo>
                  <a:lnTo>
                    <a:pt x="16" y="33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3" name="Rectangle 302">
              <a:extLst>
                <a:ext uri="{FF2B5EF4-FFF2-40B4-BE49-F238E27FC236}">
                  <a16:creationId xmlns:a16="http://schemas.microsoft.com/office/drawing/2014/main" id="{A4255935-F328-4B7C-B212-406DF2B6EF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1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74" name="Rectangle 301">
              <a:extLst>
                <a:ext uri="{FF2B5EF4-FFF2-40B4-BE49-F238E27FC236}">
                  <a16:creationId xmlns:a16="http://schemas.microsoft.com/office/drawing/2014/main" id="{45630960-45F8-4CA1-85F0-753FD5771C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4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75" name="Rectangle 300">
              <a:extLst>
                <a:ext uri="{FF2B5EF4-FFF2-40B4-BE49-F238E27FC236}">
                  <a16:creationId xmlns:a16="http://schemas.microsoft.com/office/drawing/2014/main" id="{7C3C84BB-205C-4CC8-877E-128EF8806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7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76" name="Rectangle 299">
              <a:extLst>
                <a:ext uri="{FF2B5EF4-FFF2-40B4-BE49-F238E27FC236}">
                  <a16:creationId xmlns:a16="http://schemas.microsoft.com/office/drawing/2014/main" id="{40804F1D-DE34-46BD-9BFC-9DA7208A1F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0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77" name="Rectangle 298">
              <a:extLst>
                <a:ext uri="{FF2B5EF4-FFF2-40B4-BE49-F238E27FC236}">
                  <a16:creationId xmlns:a16="http://schemas.microsoft.com/office/drawing/2014/main" id="{BA44599D-5A1D-4AD6-943F-2AE30A3777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3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78" name="Rectangle 297">
              <a:extLst>
                <a:ext uri="{FF2B5EF4-FFF2-40B4-BE49-F238E27FC236}">
                  <a16:creationId xmlns:a16="http://schemas.microsoft.com/office/drawing/2014/main" id="{8B5C87E5-7535-4263-AB28-69BB63369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5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79" name="Rectangle 296">
              <a:extLst>
                <a:ext uri="{FF2B5EF4-FFF2-40B4-BE49-F238E27FC236}">
                  <a16:creationId xmlns:a16="http://schemas.microsoft.com/office/drawing/2014/main" id="{F407A85D-C924-453B-AE9B-FC93E6D40A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8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80" name="Rectangle 295">
              <a:extLst>
                <a:ext uri="{FF2B5EF4-FFF2-40B4-BE49-F238E27FC236}">
                  <a16:creationId xmlns:a16="http://schemas.microsoft.com/office/drawing/2014/main" id="{486186D3-928B-4F6D-800E-D40D7FCC22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1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81" name="Rectangle 294">
              <a:extLst>
                <a:ext uri="{FF2B5EF4-FFF2-40B4-BE49-F238E27FC236}">
                  <a16:creationId xmlns:a16="http://schemas.microsoft.com/office/drawing/2014/main" id="{91876F08-2BC7-4EEB-963E-AB885011C0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4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82" name="Rectangle 293">
              <a:extLst>
                <a:ext uri="{FF2B5EF4-FFF2-40B4-BE49-F238E27FC236}">
                  <a16:creationId xmlns:a16="http://schemas.microsoft.com/office/drawing/2014/main" id="{1FB1E4DD-B785-4849-A3C5-367156B8F7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7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83" name="Rectangle 292">
              <a:extLst>
                <a:ext uri="{FF2B5EF4-FFF2-40B4-BE49-F238E27FC236}">
                  <a16:creationId xmlns:a16="http://schemas.microsoft.com/office/drawing/2014/main" id="{0830153E-177C-430F-BAF1-46D867DAB5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0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84" name="Rectangle 291">
              <a:extLst>
                <a:ext uri="{FF2B5EF4-FFF2-40B4-BE49-F238E27FC236}">
                  <a16:creationId xmlns:a16="http://schemas.microsoft.com/office/drawing/2014/main" id="{26D41DE8-5457-455B-80DE-647FACDD19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3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85" name="Rectangle 290">
              <a:extLst>
                <a:ext uri="{FF2B5EF4-FFF2-40B4-BE49-F238E27FC236}">
                  <a16:creationId xmlns:a16="http://schemas.microsoft.com/office/drawing/2014/main" id="{333965B9-6EC8-43EC-A714-DCD813FB3F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6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86" name="Rectangle 289">
              <a:extLst>
                <a:ext uri="{FF2B5EF4-FFF2-40B4-BE49-F238E27FC236}">
                  <a16:creationId xmlns:a16="http://schemas.microsoft.com/office/drawing/2014/main" id="{E116603E-FA1B-4DE6-A014-BE266C699E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9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87" name="Rectangle 288">
              <a:extLst>
                <a:ext uri="{FF2B5EF4-FFF2-40B4-BE49-F238E27FC236}">
                  <a16:creationId xmlns:a16="http://schemas.microsoft.com/office/drawing/2014/main" id="{CA7C5F88-3A28-4964-AF8E-C976EC2E76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2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88" name="Rectangle 287">
              <a:extLst>
                <a:ext uri="{FF2B5EF4-FFF2-40B4-BE49-F238E27FC236}">
                  <a16:creationId xmlns:a16="http://schemas.microsoft.com/office/drawing/2014/main" id="{EBF00855-C6DD-4A52-AEF9-2E8F7C85A2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5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89" name="Rectangle 286">
              <a:extLst>
                <a:ext uri="{FF2B5EF4-FFF2-40B4-BE49-F238E27FC236}">
                  <a16:creationId xmlns:a16="http://schemas.microsoft.com/office/drawing/2014/main" id="{811EF1FB-2028-4AFF-9412-78CF9DA368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8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90" name="Rectangle 285">
              <a:extLst>
                <a:ext uri="{FF2B5EF4-FFF2-40B4-BE49-F238E27FC236}">
                  <a16:creationId xmlns:a16="http://schemas.microsoft.com/office/drawing/2014/main" id="{CD1F15B7-D9B5-4E37-903F-2ECD99FF60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1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91" name="Rectangle 284">
              <a:extLst>
                <a:ext uri="{FF2B5EF4-FFF2-40B4-BE49-F238E27FC236}">
                  <a16:creationId xmlns:a16="http://schemas.microsoft.com/office/drawing/2014/main" id="{EC09232A-94EF-4C52-A55F-551652664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4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92" name="Rectangle 283">
              <a:extLst>
                <a:ext uri="{FF2B5EF4-FFF2-40B4-BE49-F238E27FC236}">
                  <a16:creationId xmlns:a16="http://schemas.microsoft.com/office/drawing/2014/main" id="{D2526400-9D8D-466C-A245-43AA0C0296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7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93" name="Rectangle 282">
              <a:extLst>
                <a:ext uri="{FF2B5EF4-FFF2-40B4-BE49-F238E27FC236}">
                  <a16:creationId xmlns:a16="http://schemas.microsoft.com/office/drawing/2014/main" id="{6895B56A-0EAC-4DAC-B975-F0083ADD68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90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94" name="Rectangle 281">
              <a:extLst>
                <a:ext uri="{FF2B5EF4-FFF2-40B4-BE49-F238E27FC236}">
                  <a16:creationId xmlns:a16="http://schemas.microsoft.com/office/drawing/2014/main" id="{7DB40651-C568-4185-8E4D-45C4B5EEBE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2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95" name="Rectangle 280">
              <a:extLst>
                <a:ext uri="{FF2B5EF4-FFF2-40B4-BE49-F238E27FC236}">
                  <a16:creationId xmlns:a16="http://schemas.microsoft.com/office/drawing/2014/main" id="{F6E42CA3-BEF1-4ADD-90CF-6AC9F67E17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96" name="Rectangle 279">
              <a:extLst>
                <a:ext uri="{FF2B5EF4-FFF2-40B4-BE49-F238E27FC236}">
                  <a16:creationId xmlns:a16="http://schemas.microsoft.com/office/drawing/2014/main" id="{BDB1045C-982F-4C1A-8F46-94BEFC1237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28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97" name="Rectangle 278">
              <a:extLst>
                <a:ext uri="{FF2B5EF4-FFF2-40B4-BE49-F238E27FC236}">
                  <a16:creationId xmlns:a16="http://schemas.microsoft.com/office/drawing/2014/main" id="{1E655EE1-F7F4-42B0-927E-A0DABDFA55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1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98" name="Rectangle 277">
              <a:extLst>
                <a:ext uri="{FF2B5EF4-FFF2-40B4-BE49-F238E27FC236}">
                  <a16:creationId xmlns:a16="http://schemas.microsoft.com/office/drawing/2014/main" id="{3AE6E4C8-523A-4D92-9380-FAD252A1C6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4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99" name="Rectangle 276">
              <a:extLst>
                <a:ext uri="{FF2B5EF4-FFF2-40B4-BE49-F238E27FC236}">
                  <a16:creationId xmlns:a16="http://schemas.microsoft.com/office/drawing/2014/main" id="{9D7AE892-61E9-4308-9A83-5651AF48E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7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00" name="Rectangle 275">
              <a:extLst>
                <a:ext uri="{FF2B5EF4-FFF2-40B4-BE49-F238E27FC236}">
                  <a16:creationId xmlns:a16="http://schemas.microsoft.com/office/drawing/2014/main" id="{C016F3B1-4643-4112-831D-77417968DD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0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01" name="Rectangle 274">
              <a:extLst>
                <a:ext uri="{FF2B5EF4-FFF2-40B4-BE49-F238E27FC236}">
                  <a16:creationId xmlns:a16="http://schemas.microsoft.com/office/drawing/2014/main" id="{1E3CADC9-9A6C-483C-91C5-7AF76F57C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3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02" name="Rectangle 273">
              <a:extLst>
                <a:ext uri="{FF2B5EF4-FFF2-40B4-BE49-F238E27FC236}">
                  <a16:creationId xmlns:a16="http://schemas.microsoft.com/office/drawing/2014/main" id="{FF8175B2-6E3C-457D-AC2D-53029D99DA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6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03" name="Rectangle 272">
              <a:extLst>
                <a:ext uri="{FF2B5EF4-FFF2-40B4-BE49-F238E27FC236}">
                  <a16:creationId xmlns:a16="http://schemas.microsoft.com/office/drawing/2014/main" id="{709F1585-9A04-4F2D-AF3C-FBDE745BAF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19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04" name="Rectangle 271">
              <a:extLst>
                <a:ext uri="{FF2B5EF4-FFF2-40B4-BE49-F238E27FC236}">
                  <a16:creationId xmlns:a16="http://schemas.microsoft.com/office/drawing/2014/main" id="{38CAD055-F3B8-4D87-868C-9A2653A0F9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2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05" name="Rectangle 270">
              <a:extLst>
                <a:ext uri="{FF2B5EF4-FFF2-40B4-BE49-F238E27FC236}">
                  <a16:creationId xmlns:a16="http://schemas.microsoft.com/office/drawing/2014/main" id="{693A377E-C4C8-4955-BE23-DFB604FA3A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5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06" name="Rectangle 269">
              <a:extLst>
                <a:ext uri="{FF2B5EF4-FFF2-40B4-BE49-F238E27FC236}">
                  <a16:creationId xmlns:a16="http://schemas.microsoft.com/office/drawing/2014/main" id="{FEE93F0C-B108-4B75-A2DC-2E1F05AFE2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8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07" name="Rectangle 268">
              <a:extLst>
                <a:ext uri="{FF2B5EF4-FFF2-40B4-BE49-F238E27FC236}">
                  <a16:creationId xmlns:a16="http://schemas.microsoft.com/office/drawing/2014/main" id="{D963BC3E-6880-4B2E-A920-423C682462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1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08" name="Rectangle 267">
              <a:extLst>
                <a:ext uri="{FF2B5EF4-FFF2-40B4-BE49-F238E27FC236}">
                  <a16:creationId xmlns:a16="http://schemas.microsoft.com/office/drawing/2014/main" id="{CDC99651-FE5C-4C44-B7B3-35E171AFA8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4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09" name="Rectangle 266">
              <a:extLst>
                <a:ext uri="{FF2B5EF4-FFF2-40B4-BE49-F238E27FC236}">
                  <a16:creationId xmlns:a16="http://schemas.microsoft.com/office/drawing/2014/main" id="{40B300D2-A7F5-429B-88A1-29E1CD34F6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97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10" name="Rectangle 265">
              <a:extLst>
                <a:ext uri="{FF2B5EF4-FFF2-40B4-BE49-F238E27FC236}">
                  <a16:creationId xmlns:a16="http://schemas.microsoft.com/office/drawing/2014/main" id="{5DF9127F-EBB9-47B0-BAE4-7944E84D48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9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11" name="Rectangle 264">
              <a:extLst>
                <a:ext uri="{FF2B5EF4-FFF2-40B4-BE49-F238E27FC236}">
                  <a16:creationId xmlns:a16="http://schemas.microsoft.com/office/drawing/2014/main" id="{16D24209-EE7A-4A20-AA5A-61A8D3F411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2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12" name="Rectangle 263">
              <a:extLst>
                <a:ext uri="{FF2B5EF4-FFF2-40B4-BE49-F238E27FC236}">
                  <a16:creationId xmlns:a16="http://schemas.microsoft.com/office/drawing/2014/main" id="{BDCD55D1-9DFA-47D1-B0E7-D1DC948951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35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13" name="Rectangle 262">
              <a:extLst>
                <a:ext uri="{FF2B5EF4-FFF2-40B4-BE49-F238E27FC236}">
                  <a16:creationId xmlns:a16="http://schemas.microsoft.com/office/drawing/2014/main" id="{0CF120B1-97A5-4317-86ED-FB60320C68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8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14" name="Rectangle 261">
              <a:extLst>
                <a:ext uri="{FF2B5EF4-FFF2-40B4-BE49-F238E27FC236}">
                  <a16:creationId xmlns:a16="http://schemas.microsoft.com/office/drawing/2014/main" id="{83BD2560-2686-4A0E-B5B7-87D7B7EAC0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61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15" name="Rectangle 260">
              <a:extLst>
                <a:ext uri="{FF2B5EF4-FFF2-40B4-BE49-F238E27FC236}">
                  <a16:creationId xmlns:a16="http://schemas.microsoft.com/office/drawing/2014/main" id="{C28AD1F8-3849-4783-9F8E-CE54FDFF11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74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16" name="Rectangle 259">
              <a:extLst>
                <a:ext uri="{FF2B5EF4-FFF2-40B4-BE49-F238E27FC236}">
                  <a16:creationId xmlns:a16="http://schemas.microsoft.com/office/drawing/2014/main" id="{87A5F31B-B2FB-443C-8F45-AD12C42BB5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7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17" name="Rectangle 258">
              <a:extLst>
                <a:ext uri="{FF2B5EF4-FFF2-40B4-BE49-F238E27FC236}">
                  <a16:creationId xmlns:a16="http://schemas.microsoft.com/office/drawing/2014/main" id="{5DCDCF92-0ADE-4E6C-A19B-0C596125DF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0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18" name="Rectangle 257">
              <a:extLst>
                <a:ext uri="{FF2B5EF4-FFF2-40B4-BE49-F238E27FC236}">
                  <a16:creationId xmlns:a16="http://schemas.microsoft.com/office/drawing/2014/main" id="{46DE8465-82A6-4548-B385-2257410ECA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13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19" name="Rectangle 256">
              <a:extLst>
                <a:ext uri="{FF2B5EF4-FFF2-40B4-BE49-F238E27FC236}">
                  <a16:creationId xmlns:a16="http://schemas.microsoft.com/office/drawing/2014/main" id="{4099D847-00BA-4645-9319-840A7DC5DF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6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20" name="Rectangle 255">
              <a:extLst>
                <a:ext uri="{FF2B5EF4-FFF2-40B4-BE49-F238E27FC236}">
                  <a16:creationId xmlns:a16="http://schemas.microsoft.com/office/drawing/2014/main" id="{E58D0A7F-E76C-43F6-A568-3B933632E9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39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21" name="Rectangle 254">
              <a:extLst>
                <a:ext uri="{FF2B5EF4-FFF2-40B4-BE49-F238E27FC236}">
                  <a16:creationId xmlns:a16="http://schemas.microsoft.com/office/drawing/2014/main" id="{15168E89-FFD1-4F7C-88DC-F89B77AE72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52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22" name="Rectangle 253">
              <a:extLst>
                <a:ext uri="{FF2B5EF4-FFF2-40B4-BE49-F238E27FC236}">
                  <a16:creationId xmlns:a16="http://schemas.microsoft.com/office/drawing/2014/main" id="{1EA9B76A-2410-450C-93A3-83E2E97EDE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65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23" name="Rectangle 252">
              <a:extLst>
                <a:ext uri="{FF2B5EF4-FFF2-40B4-BE49-F238E27FC236}">
                  <a16:creationId xmlns:a16="http://schemas.microsoft.com/office/drawing/2014/main" id="{F4747F1E-C53C-4F18-90F1-DE72C53E03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78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24" name="Rectangle 251">
              <a:extLst>
                <a:ext uri="{FF2B5EF4-FFF2-40B4-BE49-F238E27FC236}">
                  <a16:creationId xmlns:a16="http://schemas.microsoft.com/office/drawing/2014/main" id="{EC136AC6-D1AA-445C-8E24-B35E4B758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91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25" name="Rectangle 250">
              <a:extLst>
                <a:ext uri="{FF2B5EF4-FFF2-40B4-BE49-F238E27FC236}">
                  <a16:creationId xmlns:a16="http://schemas.microsoft.com/office/drawing/2014/main" id="{7FCDE36D-04A5-4252-A3CA-CB526D136D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04" y="6103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26" name="Rectangle 249">
              <a:extLst>
                <a:ext uri="{FF2B5EF4-FFF2-40B4-BE49-F238E27FC236}">
                  <a16:creationId xmlns:a16="http://schemas.microsoft.com/office/drawing/2014/main" id="{590D0CEC-6D87-4FCE-BFEF-E850FE02DE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16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27" name="Rectangle 248">
              <a:extLst>
                <a:ext uri="{FF2B5EF4-FFF2-40B4-BE49-F238E27FC236}">
                  <a16:creationId xmlns:a16="http://schemas.microsoft.com/office/drawing/2014/main" id="{774BDBCF-754D-4E08-8FD8-8688F66260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9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28" name="Rectangle 247">
              <a:extLst>
                <a:ext uri="{FF2B5EF4-FFF2-40B4-BE49-F238E27FC236}">
                  <a16:creationId xmlns:a16="http://schemas.microsoft.com/office/drawing/2014/main" id="{086C787B-A3F8-4211-B281-487A7A382C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42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29" name="Rectangle 246">
              <a:extLst>
                <a:ext uri="{FF2B5EF4-FFF2-40B4-BE49-F238E27FC236}">
                  <a16:creationId xmlns:a16="http://schemas.microsoft.com/office/drawing/2014/main" id="{6DF8552E-0932-417A-BE08-FB473F1944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55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30" name="Rectangle 245">
              <a:extLst>
                <a:ext uri="{FF2B5EF4-FFF2-40B4-BE49-F238E27FC236}">
                  <a16:creationId xmlns:a16="http://schemas.microsoft.com/office/drawing/2014/main" id="{7FE629AD-04B0-46F9-BCD4-CF05E181CA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68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31" name="Rectangle 244">
              <a:extLst>
                <a:ext uri="{FF2B5EF4-FFF2-40B4-BE49-F238E27FC236}">
                  <a16:creationId xmlns:a16="http://schemas.microsoft.com/office/drawing/2014/main" id="{CE1E01D3-F6AD-418E-938E-4820221B98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81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32" name="Rectangle 243">
              <a:extLst>
                <a:ext uri="{FF2B5EF4-FFF2-40B4-BE49-F238E27FC236}">
                  <a16:creationId xmlns:a16="http://schemas.microsoft.com/office/drawing/2014/main" id="{508A6DF9-5528-486E-8017-803F617A2F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4" y="6103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33" name="Freeform 242">
              <a:extLst>
                <a:ext uri="{FF2B5EF4-FFF2-40B4-BE49-F238E27FC236}">
                  <a16:creationId xmlns:a16="http://schemas.microsoft.com/office/drawing/2014/main" id="{F4E06E6F-3BD1-45F9-A51F-F99DDBA152D7}"/>
                </a:ext>
              </a:extLst>
            </p:cNvPr>
            <p:cNvSpPr>
              <a:spLocks/>
            </p:cNvSpPr>
            <p:nvPr/>
          </p:nvSpPr>
          <p:spPr bwMode="auto">
            <a:xfrm>
              <a:off x="9807" y="6093"/>
              <a:ext cx="59" cy="26"/>
            </a:xfrm>
            <a:custGeom>
              <a:avLst/>
              <a:gdLst>
                <a:gd name="T0" fmla="*/ 0 w 59"/>
                <a:gd name="T1" fmla="*/ 10 h 26"/>
                <a:gd name="T2" fmla="*/ 0 w 59"/>
                <a:gd name="T3" fmla="*/ 26 h 26"/>
                <a:gd name="T4" fmla="*/ 48 w 59"/>
                <a:gd name="T5" fmla="*/ 26 h 26"/>
                <a:gd name="T6" fmla="*/ 54 w 59"/>
                <a:gd name="T7" fmla="*/ 26 h 26"/>
                <a:gd name="T8" fmla="*/ 59 w 59"/>
                <a:gd name="T9" fmla="*/ 16 h 26"/>
                <a:gd name="T10" fmla="*/ 59 w 59"/>
                <a:gd name="T11" fmla="*/ 0 h 26"/>
                <a:gd name="T12" fmla="*/ 43 w 59"/>
                <a:gd name="T13" fmla="*/ 0 h 26"/>
                <a:gd name="T14" fmla="*/ 43 w 59"/>
                <a:gd name="T15" fmla="*/ 16 h 26"/>
                <a:gd name="T16" fmla="*/ 48 w 59"/>
                <a:gd name="T17" fmla="*/ 16 h 26"/>
                <a:gd name="T18" fmla="*/ 48 w 59"/>
                <a:gd name="T19" fmla="*/ 10 h 26"/>
                <a:gd name="T20" fmla="*/ 0 w 59"/>
                <a:gd name="T21" fmla="*/ 10 h 2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9" h="26">
                  <a:moveTo>
                    <a:pt x="0" y="10"/>
                  </a:moveTo>
                  <a:lnTo>
                    <a:pt x="0" y="26"/>
                  </a:lnTo>
                  <a:lnTo>
                    <a:pt x="48" y="26"/>
                  </a:lnTo>
                  <a:lnTo>
                    <a:pt x="54" y="26"/>
                  </a:lnTo>
                  <a:lnTo>
                    <a:pt x="59" y="16"/>
                  </a:lnTo>
                  <a:lnTo>
                    <a:pt x="59" y="0"/>
                  </a:lnTo>
                  <a:lnTo>
                    <a:pt x="43" y="0"/>
                  </a:lnTo>
                  <a:lnTo>
                    <a:pt x="43" y="16"/>
                  </a:lnTo>
                  <a:lnTo>
                    <a:pt x="48" y="16"/>
                  </a:lnTo>
                  <a:lnTo>
                    <a:pt x="48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34" name="Rectangle 241">
              <a:extLst>
                <a:ext uri="{FF2B5EF4-FFF2-40B4-BE49-F238E27FC236}">
                  <a16:creationId xmlns:a16="http://schemas.microsoft.com/office/drawing/2014/main" id="{D6540E52-D024-4BAE-89CC-E4092FEFF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0" y="5980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35" name="Rectangle 240">
              <a:extLst>
                <a:ext uri="{FF2B5EF4-FFF2-40B4-BE49-F238E27FC236}">
                  <a16:creationId xmlns:a16="http://schemas.microsoft.com/office/drawing/2014/main" id="{4B7FB0B9-3A97-41F2-9348-936CC0C47D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0" y="5868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36" name="Rectangle 239">
              <a:extLst>
                <a:ext uri="{FF2B5EF4-FFF2-40B4-BE49-F238E27FC236}">
                  <a16:creationId xmlns:a16="http://schemas.microsoft.com/office/drawing/2014/main" id="{94F4E09E-FEC4-4FFB-8620-C3FF92DA05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0" y="5755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37" name="Rectangle 238">
              <a:extLst>
                <a:ext uri="{FF2B5EF4-FFF2-40B4-BE49-F238E27FC236}">
                  <a16:creationId xmlns:a16="http://schemas.microsoft.com/office/drawing/2014/main" id="{655EDED8-BB11-4B76-BED2-853AB869F1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0" y="5643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38" name="Rectangle 237">
              <a:extLst>
                <a:ext uri="{FF2B5EF4-FFF2-40B4-BE49-F238E27FC236}">
                  <a16:creationId xmlns:a16="http://schemas.microsoft.com/office/drawing/2014/main" id="{6A8720BA-81F7-4CC5-8388-3EF0117079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59" y="562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39" name="Rectangle 236">
              <a:extLst>
                <a:ext uri="{FF2B5EF4-FFF2-40B4-BE49-F238E27FC236}">
                  <a16:creationId xmlns:a16="http://schemas.microsoft.com/office/drawing/2014/main" id="{D0CAD600-C1A9-4B2B-9900-7A67DA879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46" y="562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40" name="Rectangle 235">
              <a:extLst>
                <a:ext uri="{FF2B5EF4-FFF2-40B4-BE49-F238E27FC236}">
                  <a16:creationId xmlns:a16="http://schemas.microsoft.com/office/drawing/2014/main" id="{FFEDCA80-F4F4-451A-8CB2-3864D56CE7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33" y="562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41" name="Rectangle 234">
              <a:extLst>
                <a:ext uri="{FF2B5EF4-FFF2-40B4-BE49-F238E27FC236}">
                  <a16:creationId xmlns:a16="http://schemas.microsoft.com/office/drawing/2014/main" id="{1DAA8EB2-40DB-42CC-8656-05B342530C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20" y="562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42" name="Rectangle 233">
              <a:extLst>
                <a:ext uri="{FF2B5EF4-FFF2-40B4-BE49-F238E27FC236}">
                  <a16:creationId xmlns:a16="http://schemas.microsoft.com/office/drawing/2014/main" id="{600E12CB-316F-44DE-B5E7-7408787D9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7" y="562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43" name="Rectangle 232">
              <a:extLst>
                <a:ext uri="{FF2B5EF4-FFF2-40B4-BE49-F238E27FC236}">
                  <a16:creationId xmlns:a16="http://schemas.microsoft.com/office/drawing/2014/main" id="{88EE0467-5D5D-40B1-BC7E-F25C8B2B3A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94" y="562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44" name="Rectangle 231">
              <a:extLst>
                <a:ext uri="{FF2B5EF4-FFF2-40B4-BE49-F238E27FC236}">
                  <a16:creationId xmlns:a16="http://schemas.microsoft.com/office/drawing/2014/main" id="{B166C7D7-B7F4-475F-BABB-2B3159204B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81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45" name="Rectangle 230">
              <a:extLst>
                <a:ext uri="{FF2B5EF4-FFF2-40B4-BE49-F238E27FC236}">
                  <a16:creationId xmlns:a16="http://schemas.microsoft.com/office/drawing/2014/main" id="{920C2B6E-F3B1-475E-9531-11126876C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8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46" name="Rectangle 229">
              <a:extLst>
                <a:ext uri="{FF2B5EF4-FFF2-40B4-BE49-F238E27FC236}">
                  <a16:creationId xmlns:a16="http://schemas.microsoft.com/office/drawing/2014/main" id="{83507B97-772F-445C-9BB6-78D5EC1D64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55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47" name="Rectangle 228">
              <a:extLst>
                <a:ext uri="{FF2B5EF4-FFF2-40B4-BE49-F238E27FC236}">
                  <a16:creationId xmlns:a16="http://schemas.microsoft.com/office/drawing/2014/main" id="{0882240F-D09D-4B8C-8B3F-C2DA291D77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42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48" name="Rectangle 227">
              <a:extLst>
                <a:ext uri="{FF2B5EF4-FFF2-40B4-BE49-F238E27FC236}">
                  <a16:creationId xmlns:a16="http://schemas.microsoft.com/office/drawing/2014/main" id="{8D880821-2C3E-492C-8892-B39BC94987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29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49" name="Rectangle 226">
              <a:extLst>
                <a:ext uri="{FF2B5EF4-FFF2-40B4-BE49-F238E27FC236}">
                  <a16:creationId xmlns:a16="http://schemas.microsoft.com/office/drawing/2014/main" id="{408D8539-22A9-4E11-A381-A597B69FCB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16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50" name="Rectangle 225">
              <a:extLst>
                <a:ext uri="{FF2B5EF4-FFF2-40B4-BE49-F238E27FC236}">
                  <a16:creationId xmlns:a16="http://schemas.microsoft.com/office/drawing/2014/main" id="{3F35445A-9CFC-4D26-AF52-270644D675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03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51" name="Rectangle 224">
              <a:extLst>
                <a:ext uri="{FF2B5EF4-FFF2-40B4-BE49-F238E27FC236}">
                  <a16:creationId xmlns:a16="http://schemas.microsoft.com/office/drawing/2014/main" id="{D77A9CB9-7799-4A20-9A63-658160D06B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90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52" name="Rectangle 223">
              <a:extLst>
                <a:ext uri="{FF2B5EF4-FFF2-40B4-BE49-F238E27FC236}">
                  <a16:creationId xmlns:a16="http://schemas.microsoft.com/office/drawing/2014/main" id="{977FD79E-95C1-4463-A866-E35A3EC5A6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7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53" name="Rectangle 222">
              <a:extLst>
                <a:ext uri="{FF2B5EF4-FFF2-40B4-BE49-F238E27FC236}">
                  <a16:creationId xmlns:a16="http://schemas.microsoft.com/office/drawing/2014/main" id="{1325FA83-1B6A-40C8-99AC-13D52946EB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65" y="562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54" name="Rectangle 221">
              <a:extLst>
                <a:ext uri="{FF2B5EF4-FFF2-40B4-BE49-F238E27FC236}">
                  <a16:creationId xmlns:a16="http://schemas.microsoft.com/office/drawing/2014/main" id="{661F34B0-210F-4290-972A-B0C2C8187C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2" y="562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55" name="Rectangle 220">
              <a:extLst>
                <a:ext uri="{FF2B5EF4-FFF2-40B4-BE49-F238E27FC236}">
                  <a16:creationId xmlns:a16="http://schemas.microsoft.com/office/drawing/2014/main" id="{58AE9007-F027-4E6D-A39B-AC00C3AF63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9" y="562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56" name="Rectangle 219">
              <a:extLst>
                <a:ext uri="{FF2B5EF4-FFF2-40B4-BE49-F238E27FC236}">
                  <a16:creationId xmlns:a16="http://schemas.microsoft.com/office/drawing/2014/main" id="{F8D67C7E-C7AA-4020-B154-64AA92308E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6" y="562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57" name="Rectangle 218">
              <a:extLst>
                <a:ext uri="{FF2B5EF4-FFF2-40B4-BE49-F238E27FC236}">
                  <a16:creationId xmlns:a16="http://schemas.microsoft.com/office/drawing/2014/main" id="{FA637879-941C-4E00-B3BF-4C9EA12BAA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13" y="562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58" name="Rectangle 217">
              <a:extLst>
                <a:ext uri="{FF2B5EF4-FFF2-40B4-BE49-F238E27FC236}">
                  <a16:creationId xmlns:a16="http://schemas.microsoft.com/office/drawing/2014/main" id="{CD64D2FC-ACFC-4F9D-8FAF-582FEEF037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00" y="562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59" name="Rectangle 216">
              <a:extLst>
                <a:ext uri="{FF2B5EF4-FFF2-40B4-BE49-F238E27FC236}">
                  <a16:creationId xmlns:a16="http://schemas.microsoft.com/office/drawing/2014/main" id="{2AADE502-3CAF-4E86-9EE1-90E1CCB8FE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87" y="562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60" name="Rectangle 215">
              <a:extLst>
                <a:ext uri="{FF2B5EF4-FFF2-40B4-BE49-F238E27FC236}">
                  <a16:creationId xmlns:a16="http://schemas.microsoft.com/office/drawing/2014/main" id="{99E6B035-954E-4045-B491-1D153DA9A7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4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61" name="Rectangle 214">
              <a:extLst>
                <a:ext uri="{FF2B5EF4-FFF2-40B4-BE49-F238E27FC236}">
                  <a16:creationId xmlns:a16="http://schemas.microsoft.com/office/drawing/2014/main" id="{C9FCCFD4-8981-42ED-8CD9-DA0821A7D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61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62" name="Rectangle 213">
              <a:extLst>
                <a:ext uri="{FF2B5EF4-FFF2-40B4-BE49-F238E27FC236}">
                  <a16:creationId xmlns:a16="http://schemas.microsoft.com/office/drawing/2014/main" id="{07F36BDE-FDC6-46BD-A0E6-8424C31A3A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48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63" name="Rectangle 212">
              <a:extLst>
                <a:ext uri="{FF2B5EF4-FFF2-40B4-BE49-F238E27FC236}">
                  <a16:creationId xmlns:a16="http://schemas.microsoft.com/office/drawing/2014/main" id="{9DD016C8-A67D-4F25-AD22-B9250C93EB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35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64" name="Rectangle 211">
              <a:extLst>
                <a:ext uri="{FF2B5EF4-FFF2-40B4-BE49-F238E27FC236}">
                  <a16:creationId xmlns:a16="http://schemas.microsoft.com/office/drawing/2014/main" id="{3593E8CF-F01D-4781-8F73-DB8B8A2AA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2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65" name="Rectangle 210">
              <a:extLst>
                <a:ext uri="{FF2B5EF4-FFF2-40B4-BE49-F238E27FC236}">
                  <a16:creationId xmlns:a16="http://schemas.microsoft.com/office/drawing/2014/main" id="{F301A7DB-F9C1-4630-897A-DC91361D2C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9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66" name="Rectangle 209">
              <a:extLst>
                <a:ext uri="{FF2B5EF4-FFF2-40B4-BE49-F238E27FC236}">
                  <a16:creationId xmlns:a16="http://schemas.microsoft.com/office/drawing/2014/main" id="{61A562C0-CF50-4F97-B2BD-7ACDF343CE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6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67" name="Rectangle 208">
              <a:extLst>
                <a:ext uri="{FF2B5EF4-FFF2-40B4-BE49-F238E27FC236}">
                  <a16:creationId xmlns:a16="http://schemas.microsoft.com/office/drawing/2014/main" id="{12A90DE5-9C89-406B-9083-49BD071A3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3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68" name="Rectangle 207">
              <a:extLst>
                <a:ext uri="{FF2B5EF4-FFF2-40B4-BE49-F238E27FC236}">
                  <a16:creationId xmlns:a16="http://schemas.microsoft.com/office/drawing/2014/main" id="{72E4E972-1937-4C9A-ADF0-68D08437CB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70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69" name="Rectangle 206">
              <a:extLst>
                <a:ext uri="{FF2B5EF4-FFF2-40B4-BE49-F238E27FC236}">
                  <a16:creationId xmlns:a16="http://schemas.microsoft.com/office/drawing/2014/main" id="{A7285070-AC74-4C6C-BF18-9A53521AD6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8" y="562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70" name="Rectangle 205">
              <a:extLst>
                <a:ext uri="{FF2B5EF4-FFF2-40B4-BE49-F238E27FC236}">
                  <a16:creationId xmlns:a16="http://schemas.microsoft.com/office/drawing/2014/main" id="{6B6AA1BA-3606-43FC-BF5C-A13E5C32CC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5" y="562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71" name="Rectangle 204">
              <a:extLst>
                <a:ext uri="{FF2B5EF4-FFF2-40B4-BE49-F238E27FC236}">
                  <a16:creationId xmlns:a16="http://schemas.microsoft.com/office/drawing/2014/main" id="{A614DC6C-9E22-4B9F-A013-14377182B8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32" y="562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72" name="Rectangle 203">
              <a:extLst>
                <a:ext uri="{FF2B5EF4-FFF2-40B4-BE49-F238E27FC236}">
                  <a16:creationId xmlns:a16="http://schemas.microsoft.com/office/drawing/2014/main" id="{A3443D7E-50A6-41B5-8D35-4CB0F0E9D4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9" y="562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73" name="Rectangle 202">
              <a:extLst>
                <a:ext uri="{FF2B5EF4-FFF2-40B4-BE49-F238E27FC236}">
                  <a16:creationId xmlns:a16="http://schemas.microsoft.com/office/drawing/2014/main" id="{D2CF21AA-C586-4C54-918D-47C65BF594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6" y="562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74" name="Rectangle 201">
              <a:extLst>
                <a:ext uri="{FF2B5EF4-FFF2-40B4-BE49-F238E27FC236}">
                  <a16:creationId xmlns:a16="http://schemas.microsoft.com/office/drawing/2014/main" id="{B6BC6CE7-4C1F-42EC-8042-93BC3C7353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3" y="562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75" name="Rectangle 200">
              <a:extLst>
                <a:ext uri="{FF2B5EF4-FFF2-40B4-BE49-F238E27FC236}">
                  <a16:creationId xmlns:a16="http://schemas.microsoft.com/office/drawing/2014/main" id="{D7781BAA-3BA9-4CC6-A389-98BE9A2A96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0" y="562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76" name="Rectangle 199">
              <a:extLst>
                <a:ext uri="{FF2B5EF4-FFF2-40B4-BE49-F238E27FC236}">
                  <a16:creationId xmlns:a16="http://schemas.microsoft.com/office/drawing/2014/main" id="{00F5D641-E8DD-403C-859A-80D435F3BF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77" name="Rectangle 198">
              <a:extLst>
                <a:ext uri="{FF2B5EF4-FFF2-40B4-BE49-F238E27FC236}">
                  <a16:creationId xmlns:a16="http://schemas.microsoft.com/office/drawing/2014/main" id="{6DEBB422-0F36-451E-8751-0643B7E7D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4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78" name="Rectangle 197">
              <a:extLst>
                <a:ext uri="{FF2B5EF4-FFF2-40B4-BE49-F238E27FC236}">
                  <a16:creationId xmlns:a16="http://schemas.microsoft.com/office/drawing/2014/main" id="{A682E2B0-1B73-4FCA-8C93-CEAE670ECA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79" name="Rectangle 196">
              <a:extLst>
                <a:ext uri="{FF2B5EF4-FFF2-40B4-BE49-F238E27FC236}">
                  <a16:creationId xmlns:a16="http://schemas.microsoft.com/office/drawing/2014/main" id="{FA50C760-F61B-4C57-B194-D91A1A192F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8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80" name="Rectangle 195">
              <a:extLst>
                <a:ext uri="{FF2B5EF4-FFF2-40B4-BE49-F238E27FC236}">
                  <a16:creationId xmlns:a16="http://schemas.microsoft.com/office/drawing/2014/main" id="{A8F9C01D-984F-4596-9DE8-5E2F54235E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5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81" name="Rectangle 194">
              <a:extLst>
                <a:ext uri="{FF2B5EF4-FFF2-40B4-BE49-F238E27FC236}">
                  <a16:creationId xmlns:a16="http://schemas.microsoft.com/office/drawing/2014/main" id="{FF39F4CF-A9E3-4B0D-B88A-14E17EA09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2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82" name="Rectangle 193">
              <a:extLst>
                <a:ext uri="{FF2B5EF4-FFF2-40B4-BE49-F238E27FC236}">
                  <a16:creationId xmlns:a16="http://schemas.microsoft.com/office/drawing/2014/main" id="{25467148-5213-41AA-B274-715F734461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9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83" name="Rectangle 192">
              <a:extLst>
                <a:ext uri="{FF2B5EF4-FFF2-40B4-BE49-F238E27FC236}">
                  <a16:creationId xmlns:a16="http://schemas.microsoft.com/office/drawing/2014/main" id="{9996302D-6D19-4170-9CF7-D2D9DA6769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6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84" name="Rectangle 191">
              <a:extLst>
                <a:ext uri="{FF2B5EF4-FFF2-40B4-BE49-F238E27FC236}">
                  <a16:creationId xmlns:a16="http://schemas.microsoft.com/office/drawing/2014/main" id="{F31FB897-58B8-4F54-8D97-19495B8EBF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3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85" name="Rectangle 190">
              <a:extLst>
                <a:ext uri="{FF2B5EF4-FFF2-40B4-BE49-F238E27FC236}">
                  <a16:creationId xmlns:a16="http://schemas.microsoft.com/office/drawing/2014/main" id="{ECFD5064-6FBE-4EA7-9128-3A7CF9DE84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1" y="562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86" name="Rectangle 189">
              <a:extLst>
                <a:ext uri="{FF2B5EF4-FFF2-40B4-BE49-F238E27FC236}">
                  <a16:creationId xmlns:a16="http://schemas.microsoft.com/office/drawing/2014/main" id="{B137BC78-4597-4199-90F1-814B84C9CA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8" y="562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87" name="Rectangle 188">
              <a:extLst>
                <a:ext uri="{FF2B5EF4-FFF2-40B4-BE49-F238E27FC236}">
                  <a16:creationId xmlns:a16="http://schemas.microsoft.com/office/drawing/2014/main" id="{5643F7E0-F677-43EF-B92C-A4339749A8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5" y="562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88" name="Rectangle 187">
              <a:extLst>
                <a:ext uri="{FF2B5EF4-FFF2-40B4-BE49-F238E27FC236}">
                  <a16:creationId xmlns:a16="http://schemas.microsoft.com/office/drawing/2014/main" id="{A7586B55-0973-4157-81DB-BD4E21113F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2" y="562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89" name="Rectangle 186">
              <a:extLst>
                <a:ext uri="{FF2B5EF4-FFF2-40B4-BE49-F238E27FC236}">
                  <a16:creationId xmlns:a16="http://schemas.microsoft.com/office/drawing/2014/main" id="{B2930607-6339-4F12-B7BA-7CB60FE09B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9" y="562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90" name="Rectangle 185">
              <a:extLst>
                <a:ext uri="{FF2B5EF4-FFF2-40B4-BE49-F238E27FC236}">
                  <a16:creationId xmlns:a16="http://schemas.microsoft.com/office/drawing/2014/main" id="{A60EA43A-6925-4D75-9A81-73E0C8B501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6" y="562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91" name="Rectangle 184">
              <a:extLst>
                <a:ext uri="{FF2B5EF4-FFF2-40B4-BE49-F238E27FC236}">
                  <a16:creationId xmlns:a16="http://schemas.microsoft.com/office/drawing/2014/main" id="{993FBA01-4A14-4A29-9509-D7123AFB1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3" y="562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92" name="Rectangle 183">
              <a:extLst>
                <a:ext uri="{FF2B5EF4-FFF2-40B4-BE49-F238E27FC236}">
                  <a16:creationId xmlns:a16="http://schemas.microsoft.com/office/drawing/2014/main" id="{324477A6-05B1-440B-BFAD-4BAA641837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0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93" name="Rectangle 182">
              <a:extLst>
                <a:ext uri="{FF2B5EF4-FFF2-40B4-BE49-F238E27FC236}">
                  <a16:creationId xmlns:a16="http://schemas.microsoft.com/office/drawing/2014/main" id="{E7FAF81E-8832-4EAC-84D6-76D29C2FFC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7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94" name="Rectangle 181">
              <a:extLst>
                <a:ext uri="{FF2B5EF4-FFF2-40B4-BE49-F238E27FC236}">
                  <a16:creationId xmlns:a16="http://schemas.microsoft.com/office/drawing/2014/main" id="{A1363354-FCFD-4DA1-B4B6-CE41869408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4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95" name="Rectangle 180">
              <a:extLst>
                <a:ext uri="{FF2B5EF4-FFF2-40B4-BE49-F238E27FC236}">
                  <a16:creationId xmlns:a16="http://schemas.microsoft.com/office/drawing/2014/main" id="{44810551-CBEC-4983-8BEF-8D4E92B796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1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96" name="Rectangle 179">
              <a:extLst>
                <a:ext uri="{FF2B5EF4-FFF2-40B4-BE49-F238E27FC236}">
                  <a16:creationId xmlns:a16="http://schemas.microsoft.com/office/drawing/2014/main" id="{E15A9E73-E733-42B7-9F08-083CAAEDC6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8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97" name="Rectangle 178">
              <a:extLst>
                <a:ext uri="{FF2B5EF4-FFF2-40B4-BE49-F238E27FC236}">
                  <a16:creationId xmlns:a16="http://schemas.microsoft.com/office/drawing/2014/main" id="{50ABCEA6-3E4C-4947-9223-0C4EF929B0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5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98" name="Rectangle 177">
              <a:extLst>
                <a:ext uri="{FF2B5EF4-FFF2-40B4-BE49-F238E27FC236}">
                  <a16:creationId xmlns:a16="http://schemas.microsoft.com/office/drawing/2014/main" id="{4939DB18-02A5-4222-8677-36E19A77D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2" y="562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3100" name="Rectangle 175">
            <a:extLst>
              <a:ext uri="{FF2B5EF4-FFF2-40B4-BE49-F238E27FC236}">
                <a16:creationId xmlns:a16="http://schemas.microsoft.com/office/drawing/2014/main" id="{CB8113A3-5AD0-4AB1-B49C-137D487C6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038" y="3278188"/>
            <a:ext cx="1693862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(second line)        </a:t>
            </a:r>
            <a:endParaRPr lang="en-US" altLang="en-US" sz="240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3101" name="Group 44">
            <a:extLst>
              <a:ext uri="{FF2B5EF4-FFF2-40B4-BE49-F238E27FC236}">
                <a16:creationId xmlns:a16="http://schemas.microsoft.com/office/drawing/2014/main" id="{F1770D33-62C8-4141-ADA7-901755F62658}"/>
              </a:ext>
            </a:extLst>
          </p:cNvPr>
          <p:cNvGrpSpPr>
            <a:grpSpLocks/>
          </p:cNvGrpSpPr>
          <p:nvPr/>
        </p:nvGrpSpPr>
        <p:grpSpPr bwMode="auto">
          <a:xfrm>
            <a:off x="1211263" y="3948113"/>
            <a:ext cx="3816350" cy="295275"/>
            <a:chOff x="2945" y="6788"/>
            <a:chExt cx="6921" cy="465"/>
          </a:xfrm>
        </p:grpSpPr>
        <p:sp>
          <p:nvSpPr>
            <p:cNvPr id="3138" name="Freeform 174">
              <a:extLst>
                <a:ext uri="{FF2B5EF4-FFF2-40B4-BE49-F238E27FC236}">
                  <a16:creationId xmlns:a16="http://schemas.microsoft.com/office/drawing/2014/main" id="{E2C77285-87D8-4029-8E53-4EDE7DF046C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5" y="6788"/>
              <a:ext cx="37" cy="70"/>
            </a:xfrm>
            <a:custGeom>
              <a:avLst/>
              <a:gdLst>
                <a:gd name="T0" fmla="*/ 16 w 37"/>
                <a:gd name="T1" fmla="*/ 5 h 70"/>
                <a:gd name="T2" fmla="*/ 5 w 37"/>
                <a:gd name="T3" fmla="*/ 5 h 70"/>
                <a:gd name="T4" fmla="*/ 5 w 37"/>
                <a:gd name="T5" fmla="*/ 16 h 70"/>
                <a:gd name="T6" fmla="*/ 37 w 37"/>
                <a:gd name="T7" fmla="*/ 16 h 70"/>
                <a:gd name="T8" fmla="*/ 37 w 37"/>
                <a:gd name="T9" fmla="*/ 0 h 70"/>
                <a:gd name="T10" fmla="*/ 5 w 37"/>
                <a:gd name="T11" fmla="*/ 0 h 70"/>
                <a:gd name="T12" fmla="*/ 0 w 37"/>
                <a:gd name="T13" fmla="*/ 0 h 70"/>
                <a:gd name="T14" fmla="*/ 0 w 37"/>
                <a:gd name="T15" fmla="*/ 5 h 70"/>
                <a:gd name="T16" fmla="*/ 0 w 37"/>
                <a:gd name="T17" fmla="*/ 70 h 70"/>
                <a:gd name="T18" fmla="*/ 16 w 37"/>
                <a:gd name="T19" fmla="*/ 70 h 70"/>
                <a:gd name="T20" fmla="*/ 16 w 37"/>
                <a:gd name="T21" fmla="*/ 5 h 7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" h="70">
                  <a:moveTo>
                    <a:pt x="16" y="5"/>
                  </a:moveTo>
                  <a:lnTo>
                    <a:pt x="5" y="5"/>
                  </a:lnTo>
                  <a:lnTo>
                    <a:pt x="5" y="16"/>
                  </a:lnTo>
                  <a:lnTo>
                    <a:pt x="37" y="16"/>
                  </a:lnTo>
                  <a:lnTo>
                    <a:pt x="37" y="0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0" y="70"/>
                  </a:lnTo>
                  <a:lnTo>
                    <a:pt x="16" y="70"/>
                  </a:lnTo>
                  <a:lnTo>
                    <a:pt x="16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9" name="Rectangle 173">
              <a:extLst>
                <a:ext uri="{FF2B5EF4-FFF2-40B4-BE49-F238E27FC236}">
                  <a16:creationId xmlns:a16="http://schemas.microsoft.com/office/drawing/2014/main" id="{62E27C5D-F387-486B-92AD-2E0F321F90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5" y="6906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40" name="Rectangle 172">
              <a:extLst>
                <a:ext uri="{FF2B5EF4-FFF2-40B4-BE49-F238E27FC236}">
                  <a16:creationId xmlns:a16="http://schemas.microsoft.com/office/drawing/2014/main" id="{D54F942A-84FD-4574-9925-B5C23D7E52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5" y="7018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41" name="Rectangle 171">
              <a:extLst>
                <a:ext uri="{FF2B5EF4-FFF2-40B4-BE49-F238E27FC236}">
                  <a16:creationId xmlns:a16="http://schemas.microsoft.com/office/drawing/2014/main" id="{E470880D-93C8-4980-A36F-F061AD743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5" y="7130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42" name="Rectangle 170">
              <a:extLst>
                <a:ext uri="{FF2B5EF4-FFF2-40B4-BE49-F238E27FC236}">
                  <a16:creationId xmlns:a16="http://schemas.microsoft.com/office/drawing/2014/main" id="{7D1AEFE6-4026-425B-BA20-D77619D292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0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43" name="Rectangle 169">
              <a:extLst>
                <a:ext uri="{FF2B5EF4-FFF2-40B4-BE49-F238E27FC236}">
                  <a16:creationId xmlns:a16="http://schemas.microsoft.com/office/drawing/2014/main" id="{8FA7074F-B7DA-43B9-B556-639250D1AC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44" name="Rectangle 168">
              <a:extLst>
                <a:ext uri="{FF2B5EF4-FFF2-40B4-BE49-F238E27FC236}">
                  <a16:creationId xmlns:a16="http://schemas.microsoft.com/office/drawing/2014/main" id="{37E28C07-8060-46EF-9498-2619ADDB34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6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45" name="Rectangle 167">
              <a:extLst>
                <a:ext uri="{FF2B5EF4-FFF2-40B4-BE49-F238E27FC236}">
                  <a16:creationId xmlns:a16="http://schemas.microsoft.com/office/drawing/2014/main" id="{F7E1985A-7FE0-438E-9EB5-439D9569D4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9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46" name="Rectangle 166">
              <a:extLst>
                <a:ext uri="{FF2B5EF4-FFF2-40B4-BE49-F238E27FC236}">
                  <a16:creationId xmlns:a16="http://schemas.microsoft.com/office/drawing/2014/main" id="{6EE94841-2D00-4376-A9E8-AE349BEA11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2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47" name="Rectangle 165">
              <a:extLst>
                <a:ext uri="{FF2B5EF4-FFF2-40B4-BE49-F238E27FC236}">
                  <a16:creationId xmlns:a16="http://schemas.microsoft.com/office/drawing/2014/main" id="{C88D90E2-9FB8-4FE9-9490-2277463CBC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48" name="Rectangle 164">
              <a:extLst>
                <a:ext uri="{FF2B5EF4-FFF2-40B4-BE49-F238E27FC236}">
                  <a16:creationId xmlns:a16="http://schemas.microsoft.com/office/drawing/2014/main" id="{E22D4A1C-F7B0-444F-B350-E042C6AAE8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8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49" name="Rectangle 163">
              <a:extLst>
                <a:ext uri="{FF2B5EF4-FFF2-40B4-BE49-F238E27FC236}">
                  <a16:creationId xmlns:a16="http://schemas.microsoft.com/office/drawing/2014/main" id="{65DC3750-844D-4A5B-A043-F99B5A4FE3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1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50" name="Rectangle 162">
              <a:extLst>
                <a:ext uri="{FF2B5EF4-FFF2-40B4-BE49-F238E27FC236}">
                  <a16:creationId xmlns:a16="http://schemas.microsoft.com/office/drawing/2014/main" id="{B5D732C7-0CA8-4682-A495-6025391DEA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4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51" name="Rectangle 161">
              <a:extLst>
                <a:ext uri="{FF2B5EF4-FFF2-40B4-BE49-F238E27FC236}">
                  <a16:creationId xmlns:a16="http://schemas.microsoft.com/office/drawing/2014/main" id="{0F1FAEB1-86D8-45B9-8D04-355799B3CB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7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52" name="Rectangle 160">
              <a:extLst>
                <a:ext uri="{FF2B5EF4-FFF2-40B4-BE49-F238E27FC236}">
                  <a16:creationId xmlns:a16="http://schemas.microsoft.com/office/drawing/2014/main" id="{31ABC2ED-3E0B-4EE1-B596-987F3C40F8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9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53" name="Rectangle 159">
              <a:extLst>
                <a:ext uri="{FF2B5EF4-FFF2-40B4-BE49-F238E27FC236}">
                  <a16:creationId xmlns:a16="http://schemas.microsoft.com/office/drawing/2014/main" id="{49B7EEB2-2A57-4BF3-874F-4C2AF955EE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2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54" name="Rectangle 158">
              <a:extLst>
                <a:ext uri="{FF2B5EF4-FFF2-40B4-BE49-F238E27FC236}">
                  <a16:creationId xmlns:a16="http://schemas.microsoft.com/office/drawing/2014/main" id="{E3DFE3BD-185B-4EC4-A7B5-F25F27BBE8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5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55" name="Rectangle 157">
              <a:extLst>
                <a:ext uri="{FF2B5EF4-FFF2-40B4-BE49-F238E27FC236}">
                  <a16:creationId xmlns:a16="http://schemas.microsoft.com/office/drawing/2014/main" id="{3C310A44-1596-4EE2-947A-AA866BD2E8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8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56" name="Rectangle 156">
              <a:extLst>
                <a:ext uri="{FF2B5EF4-FFF2-40B4-BE49-F238E27FC236}">
                  <a16:creationId xmlns:a16="http://schemas.microsoft.com/office/drawing/2014/main" id="{BE0DAC07-8776-41C4-B93C-BBDEBA85B5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1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57" name="Rectangle 155">
              <a:extLst>
                <a:ext uri="{FF2B5EF4-FFF2-40B4-BE49-F238E27FC236}">
                  <a16:creationId xmlns:a16="http://schemas.microsoft.com/office/drawing/2014/main" id="{1284FB06-6618-4A90-9901-BB0115D8E5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4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58" name="Rectangle 154">
              <a:extLst>
                <a:ext uri="{FF2B5EF4-FFF2-40B4-BE49-F238E27FC236}">
                  <a16:creationId xmlns:a16="http://schemas.microsoft.com/office/drawing/2014/main" id="{4572EEE5-A09B-4AF5-A955-67280971DF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7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59" name="Rectangle 153">
              <a:extLst>
                <a:ext uri="{FF2B5EF4-FFF2-40B4-BE49-F238E27FC236}">
                  <a16:creationId xmlns:a16="http://schemas.microsoft.com/office/drawing/2014/main" id="{2A340F38-3196-42B5-ACDC-852FE0051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0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60" name="Rectangle 152">
              <a:extLst>
                <a:ext uri="{FF2B5EF4-FFF2-40B4-BE49-F238E27FC236}">
                  <a16:creationId xmlns:a16="http://schemas.microsoft.com/office/drawing/2014/main" id="{D7FF9FF3-DE74-4567-BF85-3FE6C40337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3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61" name="Rectangle 151">
              <a:extLst>
                <a:ext uri="{FF2B5EF4-FFF2-40B4-BE49-F238E27FC236}">
                  <a16:creationId xmlns:a16="http://schemas.microsoft.com/office/drawing/2014/main" id="{35EE6186-4E1A-4579-BACE-A6F5175E9C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62" name="Rectangle 150">
              <a:extLst>
                <a:ext uri="{FF2B5EF4-FFF2-40B4-BE49-F238E27FC236}">
                  <a16:creationId xmlns:a16="http://schemas.microsoft.com/office/drawing/2014/main" id="{674FA935-1269-49EA-9FEE-80511AC580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9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63" name="Rectangle 149">
              <a:extLst>
                <a:ext uri="{FF2B5EF4-FFF2-40B4-BE49-F238E27FC236}">
                  <a16:creationId xmlns:a16="http://schemas.microsoft.com/office/drawing/2014/main" id="{D952414F-B625-4C8B-BFBA-5AD3AF705D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2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64" name="Rectangle 148">
              <a:extLst>
                <a:ext uri="{FF2B5EF4-FFF2-40B4-BE49-F238E27FC236}">
                  <a16:creationId xmlns:a16="http://schemas.microsoft.com/office/drawing/2014/main" id="{25819830-957E-4375-8CD3-D2B8401323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5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65" name="Rectangle 147">
              <a:extLst>
                <a:ext uri="{FF2B5EF4-FFF2-40B4-BE49-F238E27FC236}">
                  <a16:creationId xmlns:a16="http://schemas.microsoft.com/office/drawing/2014/main" id="{85CCDFFB-543E-44EF-BE09-50464C4D79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8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66" name="Rectangle 146">
              <a:extLst>
                <a:ext uri="{FF2B5EF4-FFF2-40B4-BE49-F238E27FC236}">
                  <a16:creationId xmlns:a16="http://schemas.microsoft.com/office/drawing/2014/main" id="{4F65760B-8122-45F6-B375-4A0B625E43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1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67" name="Rectangle 145">
              <a:extLst>
                <a:ext uri="{FF2B5EF4-FFF2-40B4-BE49-F238E27FC236}">
                  <a16:creationId xmlns:a16="http://schemas.microsoft.com/office/drawing/2014/main" id="{9FE6BC4D-7BAB-4CD7-BF4B-69CF27AFB4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4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68" name="Rectangle 144">
              <a:extLst>
                <a:ext uri="{FF2B5EF4-FFF2-40B4-BE49-F238E27FC236}">
                  <a16:creationId xmlns:a16="http://schemas.microsoft.com/office/drawing/2014/main" id="{A98A9B54-D8B6-4DD8-8A7B-7D6CA8C288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6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69" name="Rectangle 143">
              <a:extLst>
                <a:ext uri="{FF2B5EF4-FFF2-40B4-BE49-F238E27FC236}">
                  <a16:creationId xmlns:a16="http://schemas.microsoft.com/office/drawing/2014/main" id="{8736383C-CF17-4606-8F2D-779E3903E5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99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70" name="Rectangle 142">
              <a:extLst>
                <a:ext uri="{FF2B5EF4-FFF2-40B4-BE49-F238E27FC236}">
                  <a16:creationId xmlns:a16="http://schemas.microsoft.com/office/drawing/2014/main" id="{C86877AF-C556-4D5C-A975-67E46D6027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2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71" name="Rectangle 141">
              <a:extLst>
                <a:ext uri="{FF2B5EF4-FFF2-40B4-BE49-F238E27FC236}">
                  <a16:creationId xmlns:a16="http://schemas.microsoft.com/office/drawing/2014/main" id="{CE9ACF18-7477-423F-B11C-0E930075D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5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72" name="Rectangle 140">
              <a:extLst>
                <a:ext uri="{FF2B5EF4-FFF2-40B4-BE49-F238E27FC236}">
                  <a16:creationId xmlns:a16="http://schemas.microsoft.com/office/drawing/2014/main" id="{676C7E38-67CC-43C1-AC13-002A6675E1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38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73" name="Rectangle 139">
              <a:extLst>
                <a:ext uri="{FF2B5EF4-FFF2-40B4-BE49-F238E27FC236}">
                  <a16:creationId xmlns:a16="http://schemas.microsoft.com/office/drawing/2014/main" id="{EA8C6C7F-17FA-4686-B342-168BB3B98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1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74" name="Rectangle 138">
              <a:extLst>
                <a:ext uri="{FF2B5EF4-FFF2-40B4-BE49-F238E27FC236}">
                  <a16:creationId xmlns:a16="http://schemas.microsoft.com/office/drawing/2014/main" id="{A19DDF5B-51DA-4CD0-8FE1-2607FD07F5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4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75" name="Rectangle 137">
              <a:extLst>
                <a:ext uri="{FF2B5EF4-FFF2-40B4-BE49-F238E27FC236}">
                  <a16:creationId xmlns:a16="http://schemas.microsoft.com/office/drawing/2014/main" id="{23BE64E7-1557-4787-B782-2D3FFAF33D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7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76" name="Rectangle 136">
              <a:extLst>
                <a:ext uri="{FF2B5EF4-FFF2-40B4-BE49-F238E27FC236}">
                  <a16:creationId xmlns:a16="http://schemas.microsoft.com/office/drawing/2014/main" id="{BB924BEB-A77A-4724-88F6-2533CF8114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90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77" name="Rectangle 135">
              <a:extLst>
                <a:ext uri="{FF2B5EF4-FFF2-40B4-BE49-F238E27FC236}">
                  <a16:creationId xmlns:a16="http://schemas.microsoft.com/office/drawing/2014/main" id="{DFA9888E-67F5-4AEA-AFD4-5F26499472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3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78" name="Rectangle 134">
              <a:extLst>
                <a:ext uri="{FF2B5EF4-FFF2-40B4-BE49-F238E27FC236}">
                  <a16:creationId xmlns:a16="http://schemas.microsoft.com/office/drawing/2014/main" id="{93C0E751-925E-44EA-A7B0-A376950052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6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79" name="Rectangle 133">
              <a:extLst>
                <a:ext uri="{FF2B5EF4-FFF2-40B4-BE49-F238E27FC236}">
                  <a16:creationId xmlns:a16="http://schemas.microsoft.com/office/drawing/2014/main" id="{42DB6E07-C841-48F8-9AC0-6C24C617ED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29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80" name="Rectangle 132">
              <a:extLst>
                <a:ext uri="{FF2B5EF4-FFF2-40B4-BE49-F238E27FC236}">
                  <a16:creationId xmlns:a16="http://schemas.microsoft.com/office/drawing/2014/main" id="{D23180EA-3F50-4D39-80F9-3AEF8CF92F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2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81" name="Rectangle 131">
              <a:extLst>
                <a:ext uri="{FF2B5EF4-FFF2-40B4-BE49-F238E27FC236}">
                  <a16:creationId xmlns:a16="http://schemas.microsoft.com/office/drawing/2014/main" id="{83B7DE99-A935-4A54-B13A-E05DA51C4F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5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82" name="Rectangle 130">
              <a:extLst>
                <a:ext uri="{FF2B5EF4-FFF2-40B4-BE49-F238E27FC236}">
                  <a16:creationId xmlns:a16="http://schemas.microsoft.com/office/drawing/2014/main" id="{1ABA8649-C582-4E0E-BB47-D32FB90D10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8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83" name="Rectangle 129">
              <a:extLst>
                <a:ext uri="{FF2B5EF4-FFF2-40B4-BE49-F238E27FC236}">
                  <a16:creationId xmlns:a16="http://schemas.microsoft.com/office/drawing/2014/main" id="{A3336E5F-67A0-4CAE-BBFC-897746A29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1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84" name="Rectangle 128">
              <a:extLst>
                <a:ext uri="{FF2B5EF4-FFF2-40B4-BE49-F238E27FC236}">
                  <a16:creationId xmlns:a16="http://schemas.microsoft.com/office/drawing/2014/main" id="{3EDA93C5-FEF1-4D62-87E1-A8D48C3EEA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3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85" name="Rectangle 127">
              <a:extLst>
                <a:ext uri="{FF2B5EF4-FFF2-40B4-BE49-F238E27FC236}">
                  <a16:creationId xmlns:a16="http://schemas.microsoft.com/office/drawing/2014/main" id="{9F64EF7E-C4DB-41C4-A5FA-29B52D3110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6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86" name="Rectangle 126">
              <a:extLst>
                <a:ext uri="{FF2B5EF4-FFF2-40B4-BE49-F238E27FC236}">
                  <a16:creationId xmlns:a16="http://schemas.microsoft.com/office/drawing/2014/main" id="{7D334D20-2B10-4062-A338-E1DB85F6B9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19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87" name="Rectangle 125">
              <a:extLst>
                <a:ext uri="{FF2B5EF4-FFF2-40B4-BE49-F238E27FC236}">
                  <a16:creationId xmlns:a16="http://schemas.microsoft.com/office/drawing/2014/main" id="{49ADB46E-5E0D-42D9-B21A-D0461F30D9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32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88" name="Rectangle 124">
              <a:extLst>
                <a:ext uri="{FF2B5EF4-FFF2-40B4-BE49-F238E27FC236}">
                  <a16:creationId xmlns:a16="http://schemas.microsoft.com/office/drawing/2014/main" id="{288544E1-6415-4D63-9BCE-039639C58F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45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89" name="Rectangle 123">
              <a:extLst>
                <a:ext uri="{FF2B5EF4-FFF2-40B4-BE49-F238E27FC236}">
                  <a16:creationId xmlns:a16="http://schemas.microsoft.com/office/drawing/2014/main" id="{964FFA54-3E01-4799-B7F2-F78E1E61A9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58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90" name="Rectangle 122">
              <a:extLst>
                <a:ext uri="{FF2B5EF4-FFF2-40B4-BE49-F238E27FC236}">
                  <a16:creationId xmlns:a16="http://schemas.microsoft.com/office/drawing/2014/main" id="{7F886C27-52D0-4216-91F3-6EA62740E1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1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91" name="Rectangle 121">
              <a:extLst>
                <a:ext uri="{FF2B5EF4-FFF2-40B4-BE49-F238E27FC236}">
                  <a16:creationId xmlns:a16="http://schemas.microsoft.com/office/drawing/2014/main" id="{0DE0D547-2B72-420D-A632-46B5D9D338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4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92" name="Rectangle 120">
              <a:extLst>
                <a:ext uri="{FF2B5EF4-FFF2-40B4-BE49-F238E27FC236}">
                  <a16:creationId xmlns:a16="http://schemas.microsoft.com/office/drawing/2014/main" id="{39E63860-FBAA-4FEE-97ED-321DA986B7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97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93" name="Rectangle 119">
              <a:extLst>
                <a:ext uri="{FF2B5EF4-FFF2-40B4-BE49-F238E27FC236}">
                  <a16:creationId xmlns:a16="http://schemas.microsoft.com/office/drawing/2014/main" id="{F97A002D-3334-4759-A62A-E17AECB082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10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94" name="Rectangle 118">
              <a:extLst>
                <a:ext uri="{FF2B5EF4-FFF2-40B4-BE49-F238E27FC236}">
                  <a16:creationId xmlns:a16="http://schemas.microsoft.com/office/drawing/2014/main" id="{E1D3A9CA-43F5-46E7-8AE6-D935741C44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23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95" name="Rectangle 117">
              <a:extLst>
                <a:ext uri="{FF2B5EF4-FFF2-40B4-BE49-F238E27FC236}">
                  <a16:creationId xmlns:a16="http://schemas.microsoft.com/office/drawing/2014/main" id="{FB72C4C9-1351-41F1-9EFF-9B330684F9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36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96" name="Rectangle 116">
              <a:extLst>
                <a:ext uri="{FF2B5EF4-FFF2-40B4-BE49-F238E27FC236}">
                  <a16:creationId xmlns:a16="http://schemas.microsoft.com/office/drawing/2014/main" id="{404D8D03-97F2-4B82-B6B9-BEF8282B4F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9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97" name="Rectangle 115">
              <a:extLst>
                <a:ext uri="{FF2B5EF4-FFF2-40B4-BE49-F238E27FC236}">
                  <a16:creationId xmlns:a16="http://schemas.microsoft.com/office/drawing/2014/main" id="{624C247C-9ED6-428A-890C-B8CAF2894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62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98" name="Rectangle 114">
              <a:extLst>
                <a:ext uri="{FF2B5EF4-FFF2-40B4-BE49-F238E27FC236}">
                  <a16:creationId xmlns:a16="http://schemas.microsoft.com/office/drawing/2014/main" id="{EAA69045-0F5B-445A-9863-FDEE5E33AE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75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99" name="Rectangle 113">
              <a:extLst>
                <a:ext uri="{FF2B5EF4-FFF2-40B4-BE49-F238E27FC236}">
                  <a16:creationId xmlns:a16="http://schemas.microsoft.com/office/drawing/2014/main" id="{45814DB0-DDF1-41E8-9AB3-C1A6E5DB4C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88" y="7237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00" name="Rectangle 112">
              <a:extLst>
                <a:ext uri="{FF2B5EF4-FFF2-40B4-BE49-F238E27FC236}">
                  <a16:creationId xmlns:a16="http://schemas.microsoft.com/office/drawing/2014/main" id="{B2B0CFF1-564B-4933-BEBB-F77E3560D0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0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01" name="Rectangle 111">
              <a:extLst>
                <a:ext uri="{FF2B5EF4-FFF2-40B4-BE49-F238E27FC236}">
                  <a16:creationId xmlns:a16="http://schemas.microsoft.com/office/drawing/2014/main" id="{5DD7C131-DD21-46DB-9C05-C56B0AE59C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13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02" name="Rectangle 110">
              <a:extLst>
                <a:ext uri="{FF2B5EF4-FFF2-40B4-BE49-F238E27FC236}">
                  <a16:creationId xmlns:a16="http://schemas.microsoft.com/office/drawing/2014/main" id="{F3EA30F4-DE52-4050-8707-3FAB546A0D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26" y="7237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03" name="Freeform 109">
              <a:extLst>
                <a:ext uri="{FF2B5EF4-FFF2-40B4-BE49-F238E27FC236}">
                  <a16:creationId xmlns:a16="http://schemas.microsoft.com/office/drawing/2014/main" id="{3F378446-7067-42E3-986E-0529222BB749}"/>
                </a:ext>
              </a:extLst>
            </p:cNvPr>
            <p:cNvSpPr>
              <a:spLocks/>
            </p:cNvSpPr>
            <p:nvPr/>
          </p:nvSpPr>
          <p:spPr bwMode="auto">
            <a:xfrm>
              <a:off x="9839" y="7195"/>
              <a:ext cx="27" cy="58"/>
            </a:xfrm>
            <a:custGeom>
              <a:avLst/>
              <a:gdLst>
                <a:gd name="T0" fmla="*/ 0 w 27"/>
                <a:gd name="T1" fmla="*/ 42 h 58"/>
                <a:gd name="T2" fmla="*/ 0 w 27"/>
                <a:gd name="T3" fmla="*/ 58 h 58"/>
                <a:gd name="T4" fmla="*/ 16 w 27"/>
                <a:gd name="T5" fmla="*/ 58 h 58"/>
                <a:gd name="T6" fmla="*/ 22 w 27"/>
                <a:gd name="T7" fmla="*/ 58 h 58"/>
                <a:gd name="T8" fmla="*/ 27 w 27"/>
                <a:gd name="T9" fmla="*/ 48 h 58"/>
                <a:gd name="T10" fmla="*/ 27 w 27"/>
                <a:gd name="T11" fmla="*/ 0 h 58"/>
                <a:gd name="T12" fmla="*/ 11 w 27"/>
                <a:gd name="T13" fmla="*/ 0 h 58"/>
                <a:gd name="T14" fmla="*/ 11 w 27"/>
                <a:gd name="T15" fmla="*/ 48 h 58"/>
                <a:gd name="T16" fmla="*/ 16 w 27"/>
                <a:gd name="T17" fmla="*/ 48 h 58"/>
                <a:gd name="T18" fmla="*/ 16 w 27"/>
                <a:gd name="T19" fmla="*/ 42 h 58"/>
                <a:gd name="T20" fmla="*/ 0 w 27"/>
                <a:gd name="T21" fmla="*/ 42 h 5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7" h="58">
                  <a:moveTo>
                    <a:pt x="0" y="42"/>
                  </a:moveTo>
                  <a:lnTo>
                    <a:pt x="0" y="58"/>
                  </a:lnTo>
                  <a:lnTo>
                    <a:pt x="16" y="58"/>
                  </a:lnTo>
                  <a:lnTo>
                    <a:pt x="22" y="58"/>
                  </a:lnTo>
                  <a:lnTo>
                    <a:pt x="27" y="48"/>
                  </a:lnTo>
                  <a:lnTo>
                    <a:pt x="27" y="0"/>
                  </a:lnTo>
                  <a:lnTo>
                    <a:pt x="11" y="0"/>
                  </a:lnTo>
                  <a:lnTo>
                    <a:pt x="11" y="48"/>
                  </a:lnTo>
                  <a:lnTo>
                    <a:pt x="16" y="48"/>
                  </a:lnTo>
                  <a:lnTo>
                    <a:pt x="16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4" name="Rectangle 108">
              <a:extLst>
                <a:ext uri="{FF2B5EF4-FFF2-40B4-BE49-F238E27FC236}">
                  <a16:creationId xmlns:a16="http://schemas.microsoft.com/office/drawing/2014/main" id="{87B00822-9654-4ECC-A080-C344E1D5F9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0" y="7082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05" name="Rectangle 107">
              <a:extLst>
                <a:ext uri="{FF2B5EF4-FFF2-40B4-BE49-F238E27FC236}">
                  <a16:creationId xmlns:a16="http://schemas.microsoft.com/office/drawing/2014/main" id="{CB643097-3E44-4DB2-B3E3-CADA981740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0" y="6970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06" name="Rectangle 106">
              <a:extLst>
                <a:ext uri="{FF2B5EF4-FFF2-40B4-BE49-F238E27FC236}">
                  <a16:creationId xmlns:a16="http://schemas.microsoft.com/office/drawing/2014/main" id="{0385C08F-7170-47A1-8064-AA9B05E2C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0" y="6858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07" name="Freeform 105">
              <a:extLst>
                <a:ext uri="{FF2B5EF4-FFF2-40B4-BE49-F238E27FC236}">
                  <a16:creationId xmlns:a16="http://schemas.microsoft.com/office/drawing/2014/main" id="{D66677F3-F62A-4740-88D3-7E37D99ADB13}"/>
                </a:ext>
              </a:extLst>
            </p:cNvPr>
            <p:cNvSpPr>
              <a:spLocks/>
            </p:cNvSpPr>
            <p:nvPr/>
          </p:nvSpPr>
          <p:spPr bwMode="auto">
            <a:xfrm>
              <a:off x="9807" y="6788"/>
              <a:ext cx="59" cy="21"/>
            </a:xfrm>
            <a:custGeom>
              <a:avLst/>
              <a:gdLst>
                <a:gd name="T0" fmla="*/ 43 w 59"/>
                <a:gd name="T1" fmla="*/ 21 h 21"/>
                <a:gd name="T2" fmla="*/ 59 w 59"/>
                <a:gd name="T3" fmla="*/ 21 h 21"/>
                <a:gd name="T4" fmla="*/ 59 w 59"/>
                <a:gd name="T5" fmla="*/ 5 h 21"/>
                <a:gd name="T6" fmla="*/ 59 w 59"/>
                <a:gd name="T7" fmla="*/ 0 h 21"/>
                <a:gd name="T8" fmla="*/ 48 w 59"/>
                <a:gd name="T9" fmla="*/ 0 h 21"/>
                <a:gd name="T10" fmla="*/ 0 w 59"/>
                <a:gd name="T11" fmla="*/ 0 h 21"/>
                <a:gd name="T12" fmla="*/ 0 w 59"/>
                <a:gd name="T13" fmla="*/ 16 h 21"/>
                <a:gd name="T14" fmla="*/ 48 w 59"/>
                <a:gd name="T15" fmla="*/ 16 h 21"/>
                <a:gd name="T16" fmla="*/ 48 w 59"/>
                <a:gd name="T17" fmla="*/ 5 h 21"/>
                <a:gd name="T18" fmla="*/ 43 w 59"/>
                <a:gd name="T19" fmla="*/ 5 h 21"/>
                <a:gd name="T20" fmla="*/ 43 w 59"/>
                <a:gd name="T21" fmla="*/ 21 h 2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9" h="21">
                  <a:moveTo>
                    <a:pt x="43" y="21"/>
                  </a:moveTo>
                  <a:lnTo>
                    <a:pt x="59" y="21"/>
                  </a:lnTo>
                  <a:lnTo>
                    <a:pt x="59" y="5"/>
                  </a:lnTo>
                  <a:lnTo>
                    <a:pt x="59" y="0"/>
                  </a:lnTo>
                  <a:lnTo>
                    <a:pt x="48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48" y="16"/>
                  </a:lnTo>
                  <a:lnTo>
                    <a:pt x="48" y="5"/>
                  </a:lnTo>
                  <a:lnTo>
                    <a:pt x="43" y="5"/>
                  </a:lnTo>
                  <a:lnTo>
                    <a:pt x="43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8" name="Rectangle 104">
              <a:extLst>
                <a:ext uri="{FF2B5EF4-FFF2-40B4-BE49-F238E27FC236}">
                  <a16:creationId xmlns:a16="http://schemas.microsoft.com/office/drawing/2014/main" id="{33B0AA2E-ADEC-4404-A9B9-55A3792F1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4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09" name="Rectangle 103">
              <a:extLst>
                <a:ext uri="{FF2B5EF4-FFF2-40B4-BE49-F238E27FC236}">
                  <a16:creationId xmlns:a16="http://schemas.microsoft.com/office/drawing/2014/main" id="{62D96F91-CAAB-4EE4-B898-4530F0AEC9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81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10" name="Rectangle 102">
              <a:extLst>
                <a:ext uri="{FF2B5EF4-FFF2-40B4-BE49-F238E27FC236}">
                  <a16:creationId xmlns:a16="http://schemas.microsoft.com/office/drawing/2014/main" id="{D1462389-5887-461B-9C0F-8F4AC14B65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68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11" name="Rectangle 101">
              <a:extLst>
                <a:ext uri="{FF2B5EF4-FFF2-40B4-BE49-F238E27FC236}">
                  <a16:creationId xmlns:a16="http://schemas.microsoft.com/office/drawing/2014/main" id="{20D2D8D2-D927-4991-96CE-7ED2B2367A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55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12" name="Rectangle 100">
              <a:extLst>
                <a:ext uri="{FF2B5EF4-FFF2-40B4-BE49-F238E27FC236}">
                  <a16:creationId xmlns:a16="http://schemas.microsoft.com/office/drawing/2014/main" id="{858A00D3-1A76-4016-9ED9-2CF8059015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42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13" name="Rectangle 99">
              <a:extLst>
                <a:ext uri="{FF2B5EF4-FFF2-40B4-BE49-F238E27FC236}">
                  <a16:creationId xmlns:a16="http://schemas.microsoft.com/office/drawing/2014/main" id="{C90BF6DC-15E8-4517-8701-5863F1C10C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9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14" name="Rectangle 98">
              <a:extLst>
                <a:ext uri="{FF2B5EF4-FFF2-40B4-BE49-F238E27FC236}">
                  <a16:creationId xmlns:a16="http://schemas.microsoft.com/office/drawing/2014/main" id="{F2EA2EC5-F1BA-4BE5-A78B-26F2DB46D2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16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15" name="Rectangle 97">
              <a:extLst>
                <a:ext uri="{FF2B5EF4-FFF2-40B4-BE49-F238E27FC236}">
                  <a16:creationId xmlns:a16="http://schemas.microsoft.com/office/drawing/2014/main" id="{E75967BE-D7B8-4E40-ABEE-243F06D16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04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16" name="Rectangle 96">
              <a:extLst>
                <a:ext uri="{FF2B5EF4-FFF2-40B4-BE49-F238E27FC236}">
                  <a16:creationId xmlns:a16="http://schemas.microsoft.com/office/drawing/2014/main" id="{C4C9CD62-E5D0-451B-B1D5-B0D7865B3F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91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17" name="Rectangle 95">
              <a:extLst>
                <a:ext uri="{FF2B5EF4-FFF2-40B4-BE49-F238E27FC236}">
                  <a16:creationId xmlns:a16="http://schemas.microsoft.com/office/drawing/2014/main" id="{66112BC3-20A6-42D5-9925-793EC511A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78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18" name="Rectangle 94">
              <a:extLst>
                <a:ext uri="{FF2B5EF4-FFF2-40B4-BE49-F238E27FC236}">
                  <a16:creationId xmlns:a16="http://schemas.microsoft.com/office/drawing/2014/main" id="{07DA70E8-42DD-49B9-A568-B5185FEF46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65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19" name="Rectangle 93">
              <a:extLst>
                <a:ext uri="{FF2B5EF4-FFF2-40B4-BE49-F238E27FC236}">
                  <a16:creationId xmlns:a16="http://schemas.microsoft.com/office/drawing/2014/main" id="{528CF918-6AC6-46D8-9389-F2B2AC3C1E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52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20" name="Rectangle 92">
              <a:extLst>
                <a:ext uri="{FF2B5EF4-FFF2-40B4-BE49-F238E27FC236}">
                  <a16:creationId xmlns:a16="http://schemas.microsoft.com/office/drawing/2014/main" id="{C62D3B3D-92FA-4F81-AA0C-73328F0C7A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39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21" name="Rectangle 91">
              <a:extLst>
                <a:ext uri="{FF2B5EF4-FFF2-40B4-BE49-F238E27FC236}">
                  <a16:creationId xmlns:a16="http://schemas.microsoft.com/office/drawing/2014/main" id="{C25F179B-8E1F-4DC0-8BEB-6BD2548DA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6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22" name="Rectangle 90">
              <a:extLst>
                <a:ext uri="{FF2B5EF4-FFF2-40B4-BE49-F238E27FC236}">
                  <a16:creationId xmlns:a16="http://schemas.microsoft.com/office/drawing/2014/main" id="{740C6AAE-4E56-4651-A459-4DA6372A71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13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23" name="Rectangle 89">
              <a:extLst>
                <a:ext uri="{FF2B5EF4-FFF2-40B4-BE49-F238E27FC236}">
                  <a16:creationId xmlns:a16="http://schemas.microsoft.com/office/drawing/2014/main" id="{D56D6AA8-5F04-40FD-B7B2-6B61C5FBBC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0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24" name="Rectangle 88">
              <a:extLst>
                <a:ext uri="{FF2B5EF4-FFF2-40B4-BE49-F238E27FC236}">
                  <a16:creationId xmlns:a16="http://schemas.microsoft.com/office/drawing/2014/main" id="{D0ED55A9-D4CD-45FD-93C9-0C8A60A9F1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7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25" name="Rectangle 87">
              <a:extLst>
                <a:ext uri="{FF2B5EF4-FFF2-40B4-BE49-F238E27FC236}">
                  <a16:creationId xmlns:a16="http://schemas.microsoft.com/office/drawing/2014/main" id="{09A245AC-0E13-4FB7-AE3A-0410A2856A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74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26" name="Rectangle 86">
              <a:extLst>
                <a:ext uri="{FF2B5EF4-FFF2-40B4-BE49-F238E27FC236}">
                  <a16:creationId xmlns:a16="http://schemas.microsoft.com/office/drawing/2014/main" id="{9163BD38-41ED-4818-B2EA-2DC626C547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61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27" name="Rectangle 85">
              <a:extLst>
                <a:ext uri="{FF2B5EF4-FFF2-40B4-BE49-F238E27FC236}">
                  <a16:creationId xmlns:a16="http://schemas.microsoft.com/office/drawing/2014/main" id="{D70542D7-3FF4-47BA-9333-E5B5A4A759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8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28" name="Rectangle 84">
              <a:extLst>
                <a:ext uri="{FF2B5EF4-FFF2-40B4-BE49-F238E27FC236}">
                  <a16:creationId xmlns:a16="http://schemas.microsoft.com/office/drawing/2014/main" id="{86E42463-1706-4F03-B6CD-1B4AC65F1E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35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29" name="Rectangle 83">
              <a:extLst>
                <a:ext uri="{FF2B5EF4-FFF2-40B4-BE49-F238E27FC236}">
                  <a16:creationId xmlns:a16="http://schemas.microsoft.com/office/drawing/2014/main" id="{6A63E66D-752F-46CB-A46A-A712089C22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2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30" name="Rectangle 82">
              <a:extLst>
                <a:ext uri="{FF2B5EF4-FFF2-40B4-BE49-F238E27FC236}">
                  <a16:creationId xmlns:a16="http://schemas.microsoft.com/office/drawing/2014/main" id="{99DA413C-C7E9-4DA0-88B7-4A8E867C07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9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31" name="Rectangle 81">
              <a:extLst>
                <a:ext uri="{FF2B5EF4-FFF2-40B4-BE49-F238E27FC236}">
                  <a16:creationId xmlns:a16="http://schemas.microsoft.com/office/drawing/2014/main" id="{B3A3EF1F-D734-473D-B054-E3970FBE4D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97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32" name="Rectangle 80">
              <a:extLst>
                <a:ext uri="{FF2B5EF4-FFF2-40B4-BE49-F238E27FC236}">
                  <a16:creationId xmlns:a16="http://schemas.microsoft.com/office/drawing/2014/main" id="{897EDE46-563B-4A63-B76C-CE6E353BB4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4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33" name="Rectangle 79">
              <a:extLst>
                <a:ext uri="{FF2B5EF4-FFF2-40B4-BE49-F238E27FC236}">
                  <a16:creationId xmlns:a16="http://schemas.microsoft.com/office/drawing/2014/main" id="{24AAFE7F-B63A-403E-B0B3-CCE5CE87EC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1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34" name="Rectangle 78">
              <a:extLst>
                <a:ext uri="{FF2B5EF4-FFF2-40B4-BE49-F238E27FC236}">
                  <a16:creationId xmlns:a16="http://schemas.microsoft.com/office/drawing/2014/main" id="{1514F960-A109-456B-B351-A51D86CCAD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8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35" name="Rectangle 77">
              <a:extLst>
                <a:ext uri="{FF2B5EF4-FFF2-40B4-BE49-F238E27FC236}">
                  <a16:creationId xmlns:a16="http://schemas.microsoft.com/office/drawing/2014/main" id="{DCB8B868-9AD9-4D7C-AFEE-CAB81A790C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5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36" name="Rectangle 76">
              <a:extLst>
                <a:ext uri="{FF2B5EF4-FFF2-40B4-BE49-F238E27FC236}">
                  <a16:creationId xmlns:a16="http://schemas.microsoft.com/office/drawing/2014/main" id="{199F1203-1604-4900-9FF4-8458C98686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2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37" name="Rectangle 75">
              <a:extLst>
                <a:ext uri="{FF2B5EF4-FFF2-40B4-BE49-F238E27FC236}">
                  <a16:creationId xmlns:a16="http://schemas.microsoft.com/office/drawing/2014/main" id="{DF458A7F-F904-4625-90F4-2E5CB5FE58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19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38" name="Rectangle 74">
              <a:extLst>
                <a:ext uri="{FF2B5EF4-FFF2-40B4-BE49-F238E27FC236}">
                  <a16:creationId xmlns:a16="http://schemas.microsoft.com/office/drawing/2014/main" id="{D06845DA-BA9C-4737-9D4D-C4C6BFBCFA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6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39" name="Rectangle 73">
              <a:extLst>
                <a:ext uri="{FF2B5EF4-FFF2-40B4-BE49-F238E27FC236}">
                  <a16:creationId xmlns:a16="http://schemas.microsoft.com/office/drawing/2014/main" id="{74E61B83-354B-4638-A80E-95617CE4FB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3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40" name="Rectangle 72">
              <a:extLst>
                <a:ext uri="{FF2B5EF4-FFF2-40B4-BE49-F238E27FC236}">
                  <a16:creationId xmlns:a16="http://schemas.microsoft.com/office/drawing/2014/main" id="{B6BFD99B-4897-476F-9626-23F070BF24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0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41" name="Rectangle 71">
              <a:extLst>
                <a:ext uri="{FF2B5EF4-FFF2-40B4-BE49-F238E27FC236}">
                  <a16:creationId xmlns:a16="http://schemas.microsoft.com/office/drawing/2014/main" id="{CF08FD9E-6098-42CD-BD3C-931C28C6BE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7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42" name="Rectangle 70">
              <a:extLst>
                <a:ext uri="{FF2B5EF4-FFF2-40B4-BE49-F238E27FC236}">
                  <a16:creationId xmlns:a16="http://schemas.microsoft.com/office/drawing/2014/main" id="{5946FB9A-F5EC-4C0A-95AA-9DDF75995E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4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43" name="Rectangle 69">
              <a:extLst>
                <a:ext uri="{FF2B5EF4-FFF2-40B4-BE49-F238E27FC236}">
                  <a16:creationId xmlns:a16="http://schemas.microsoft.com/office/drawing/2014/main" id="{F7B0E013-D3D1-4571-8F5B-246BDA47F7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1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44" name="Rectangle 68">
              <a:extLst>
                <a:ext uri="{FF2B5EF4-FFF2-40B4-BE49-F238E27FC236}">
                  <a16:creationId xmlns:a16="http://schemas.microsoft.com/office/drawing/2014/main" id="{C4428268-22C1-49F8-942B-79D8D25955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28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45" name="Rectangle 67">
              <a:extLst>
                <a:ext uri="{FF2B5EF4-FFF2-40B4-BE49-F238E27FC236}">
                  <a16:creationId xmlns:a16="http://schemas.microsoft.com/office/drawing/2014/main" id="{B571407B-7A2F-466B-B8CA-79D2DFD839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46" name="Rectangle 66">
              <a:extLst>
                <a:ext uri="{FF2B5EF4-FFF2-40B4-BE49-F238E27FC236}">
                  <a16:creationId xmlns:a16="http://schemas.microsoft.com/office/drawing/2014/main" id="{2560EFB7-478E-4771-A957-57A2193BF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2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47" name="Rectangle 65">
              <a:extLst>
                <a:ext uri="{FF2B5EF4-FFF2-40B4-BE49-F238E27FC236}">
                  <a16:creationId xmlns:a16="http://schemas.microsoft.com/office/drawing/2014/main" id="{51EBEA66-3E49-4EB6-8956-84F03C5A1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90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48" name="Rectangle 64">
              <a:extLst>
                <a:ext uri="{FF2B5EF4-FFF2-40B4-BE49-F238E27FC236}">
                  <a16:creationId xmlns:a16="http://schemas.microsoft.com/office/drawing/2014/main" id="{5D604A69-F1B8-4448-8196-A2D6419B99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7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49" name="Rectangle 63">
              <a:extLst>
                <a:ext uri="{FF2B5EF4-FFF2-40B4-BE49-F238E27FC236}">
                  <a16:creationId xmlns:a16="http://schemas.microsoft.com/office/drawing/2014/main" id="{16AED30D-27D1-40B0-A15F-AE06D14141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4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50" name="Rectangle 62">
              <a:extLst>
                <a:ext uri="{FF2B5EF4-FFF2-40B4-BE49-F238E27FC236}">
                  <a16:creationId xmlns:a16="http://schemas.microsoft.com/office/drawing/2014/main" id="{EB4871C6-71F9-4328-970D-B0A5D421A7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1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51" name="Rectangle 61">
              <a:extLst>
                <a:ext uri="{FF2B5EF4-FFF2-40B4-BE49-F238E27FC236}">
                  <a16:creationId xmlns:a16="http://schemas.microsoft.com/office/drawing/2014/main" id="{BA034667-2367-4333-B9A3-31030C337A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8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52" name="Rectangle 60">
              <a:extLst>
                <a:ext uri="{FF2B5EF4-FFF2-40B4-BE49-F238E27FC236}">
                  <a16:creationId xmlns:a16="http://schemas.microsoft.com/office/drawing/2014/main" id="{54C19766-B6B4-40B5-8393-9415470A7F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5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53" name="Rectangle 59">
              <a:extLst>
                <a:ext uri="{FF2B5EF4-FFF2-40B4-BE49-F238E27FC236}">
                  <a16:creationId xmlns:a16="http://schemas.microsoft.com/office/drawing/2014/main" id="{0A8FCCC0-5D65-4CD3-8E99-48DD8182AC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2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54" name="Rectangle 58">
              <a:extLst>
                <a:ext uri="{FF2B5EF4-FFF2-40B4-BE49-F238E27FC236}">
                  <a16:creationId xmlns:a16="http://schemas.microsoft.com/office/drawing/2014/main" id="{0B01EB72-0E93-44BE-A13A-418B33BC8E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9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55" name="Rectangle 57">
              <a:extLst>
                <a:ext uri="{FF2B5EF4-FFF2-40B4-BE49-F238E27FC236}">
                  <a16:creationId xmlns:a16="http://schemas.microsoft.com/office/drawing/2014/main" id="{2FB83841-5AFA-4372-BF1A-33D4F75B07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6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56" name="Rectangle 56">
              <a:extLst>
                <a:ext uri="{FF2B5EF4-FFF2-40B4-BE49-F238E27FC236}">
                  <a16:creationId xmlns:a16="http://schemas.microsoft.com/office/drawing/2014/main" id="{B4C4BFCF-C218-415C-903D-6AC3B1FDB2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3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57" name="Rectangle 55">
              <a:extLst>
                <a:ext uri="{FF2B5EF4-FFF2-40B4-BE49-F238E27FC236}">
                  <a16:creationId xmlns:a16="http://schemas.microsoft.com/office/drawing/2014/main" id="{AE4B8F1A-800D-43A0-A244-6ACC40D5D7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0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58" name="Rectangle 54">
              <a:extLst>
                <a:ext uri="{FF2B5EF4-FFF2-40B4-BE49-F238E27FC236}">
                  <a16:creationId xmlns:a16="http://schemas.microsoft.com/office/drawing/2014/main" id="{A5C74D43-D45F-43E1-BAC4-A40B1EE4B5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7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59" name="Rectangle 53">
              <a:extLst>
                <a:ext uri="{FF2B5EF4-FFF2-40B4-BE49-F238E27FC236}">
                  <a16:creationId xmlns:a16="http://schemas.microsoft.com/office/drawing/2014/main" id="{62D2A6A2-35C1-4E9D-AD9A-1428B4DB9C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4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60" name="Rectangle 52">
              <a:extLst>
                <a:ext uri="{FF2B5EF4-FFF2-40B4-BE49-F238E27FC236}">
                  <a16:creationId xmlns:a16="http://schemas.microsoft.com/office/drawing/2014/main" id="{5217AF25-6197-4AF3-B286-27603E5693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1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61" name="Rectangle 51">
              <a:extLst>
                <a:ext uri="{FF2B5EF4-FFF2-40B4-BE49-F238E27FC236}">
                  <a16:creationId xmlns:a16="http://schemas.microsoft.com/office/drawing/2014/main" id="{6294C60B-FB73-4EC8-BAA3-CEAFD56671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8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62" name="Rectangle 50">
              <a:extLst>
                <a:ext uri="{FF2B5EF4-FFF2-40B4-BE49-F238E27FC236}">
                  <a16:creationId xmlns:a16="http://schemas.microsoft.com/office/drawing/2014/main" id="{D9CDB740-4778-4B74-8289-FB8ABB69E6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5" y="678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63" name="Rectangle 49">
              <a:extLst>
                <a:ext uri="{FF2B5EF4-FFF2-40B4-BE49-F238E27FC236}">
                  <a16:creationId xmlns:a16="http://schemas.microsoft.com/office/drawing/2014/main" id="{F1950B81-DB38-4A7C-9004-AE50230D25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3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64" name="Rectangle 48">
              <a:extLst>
                <a:ext uri="{FF2B5EF4-FFF2-40B4-BE49-F238E27FC236}">
                  <a16:creationId xmlns:a16="http://schemas.microsoft.com/office/drawing/2014/main" id="{8558820D-39F2-403F-80E8-9E1992D45F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0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65" name="Rectangle 47">
              <a:extLst>
                <a:ext uri="{FF2B5EF4-FFF2-40B4-BE49-F238E27FC236}">
                  <a16:creationId xmlns:a16="http://schemas.microsoft.com/office/drawing/2014/main" id="{BD743B3D-4B25-4DE4-9B8D-6F75E2D2DB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7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66" name="Rectangle 46">
              <a:extLst>
                <a:ext uri="{FF2B5EF4-FFF2-40B4-BE49-F238E27FC236}">
                  <a16:creationId xmlns:a16="http://schemas.microsoft.com/office/drawing/2014/main" id="{C84D5782-06E0-46FF-B9E3-A83DE8A032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4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67" name="Rectangle 45">
              <a:extLst>
                <a:ext uri="{FF2B5EF4-FFF2-40B4-BE49-F238E27FC236}">
                  <a16:creationId xmlns:a16="http://schemas.microsoft.com/office/drawing/2014/main" id="{956A8391-F688-40D5-91CC-1F2BCD51E9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1" y="678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3102" name="Rectangle 43">
            <a:extLst>
              <a:ext uri="{FF2B5EF4-FFF2-40B4-BE49-F238E27FC236}">
                <a16:creationId xmlns:a16="http://schemas.microsoft.com/office/drawing/2014/main" id="{58D67023-61AD-41B7-8775-FD4789FE5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038" y="4008438"/>
            <a:ext cx="1406525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(second line)  </a:t>
            </a:r>
            <a:endParaRPr lang="en-US" altLang="en-US" sz="240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103" name="Line 39">
            <a:extLst>
              <a:ext uri="{FF2B5EF4-FFF2-40B4-BE49-F238E27FC236}">
                <a16:creationId xmlns:a16="http://schemas.microsoft.com/office/drawing/2014/main" id="{729B143D-B597-48EC-AC3B-53E96EC6C1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73338" y="5575300"/>
            <a:ext cx="1257300" cy="0"/>
          </a:xfrm>
          <a:prstGeom prst="line">
            <a:avLst/>
          </a:prstGeom>
          <a:noFill/>
          <a:ln w="1397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4" name="Line 38">
            <a:extLst>
              <a:ext uri="{FF2B5EF4-FFF2-40B4-BE49-F238E27FC236}">
                <a16:creationId xmlns:a16="http://schemas.microsoft.com/office/drawing/2014/main" id="{DBD3D26C-F1A6-4FAE-9568-05E9BEA938EB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2025" y="5575300"/>
            <a:ext cx="1163638" cy="0"/>
          </a:xfrm>
          <a:prstGeom prst="line">
            <a:avLst/>
          </a:prstGeom>
          <a:noFill/>
          <a:ln w="1397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5" name="Rectangle 33">
            <a:extLst>
              <a:ext uri="{FF2B5EF4-FFF2-40B4-BE49-F238E27FC236}">
                <a16:creationId xmlns:a16="http://schemas.microsoft.com/office/drawing/2014/main" id="{B72523BB-8321-49DA-81D0-B955E0637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633913"/>
            <a:ext cx="911225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LETTERING</a:t>
            </a:r>
            <a:endParaRPr lang="en-US" altLang="en-US" sz="8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(GREEN, PMS 343)</a:t>
            </a:r>
            <a:endParaRPr lang="en-US" altLang="en-US" sz="800"/>
          </a:p>
        </p:txBody>
      </p:sp>
      <p:sp>
        <p:nvSpPr>
          <p:cNvPr id="3106" name="Rectangle 29">
            <a:extLst>
              <a:ext uri="{FF2B5EF4-FFF2-40B4-BE49-F238E27FC236}">
                <a16:creationId xmlns:a16="http://schemas.microsoft.com/office/drawing/2014/main" id="{BDC479C0-F540-4DC9-8EB2-73DD23BDC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4213" y="2828925"/>
            <a:ext cx="105092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107" name="Rectangle 28">
            <a:extLst>
              <a:ext uri="{FF2B5EF4-FFF2-40B4-BE49-F238E27FC236}">
                <a16:creationId xmlns:a16="http://schemas.microsoft.com/office/drawing/2014/main" id="{CB1ABFCD-1B44-4265-9E70-187615CA3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3475038"/>
            <a:ext cx="9144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ROLLING FIELDS</a:t>
            </a:r>
            <a:endParaRPr lang="en-US" altLang="en-US" sz="8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(GREEN, PMS 343)</a:t>
            </a:r>
            <a:endParaRPr lang="en-US" altLang="en-US" sz="800"/>
          </a:p>
          <a:p>
            <a:pPr>
              <a:spcBef>
                <a:spcPct val="0"/>
              </a:spcBef>
              <a:buFontTx/>
              <a:buNone/>
            </a:pPr>
            <a:endParaRPr lang="en-US" altLang="en-US" sz="800"/>
          </a:p>
        </p:txBody>
      </p:sp>
      <p:sp>
        <p:nvSpPr>
          <p:cNvPr id="3108" name="Rectangle 27">
            <a:extLst>
              <a:ext uri="{FF2B5EF4-FFF2-40B4-BE49-F238E27FC236}">
                <a16:creationId xmlns:a16="http://schemas.microsoft.com/office/drawing/2014/main" id="{85F1DFCB-9A92-45B8-8513-5A8C0A8F9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4213" y="2108200"/>
            <a:ext cx="94615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109" name="Rectangle 26">
            <a:extLst>
              <a:ext uri="{FF2B5EF4-FFF2-40B4-BE49-F238E27FC236}">
                <a16:creationId xmlns:a16="http://schemas.microsoft.com/office/drawing/2014/main" id="{A4E13D72-FE57-4F3B-8C39-27E49E087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463" y="3057525"/>
            <a:ext cx="10509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LETTER FORMS </a:t>
            </a:r>
            <a:endParaRPr lang="en-US" altLang="en-US" sz="8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(BLUE, PMS 288) </a:t>
            </a:r>
            <a:endParaRPr lang="en-US" altLang="en-US" sz="1400"/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110" name="Line 25">
            <a:extLst>
              <a:ext uri="{FF2B5EF4-FFF2-40B4-BE49-F238E27FC236}">
                <a16:creationId xmlns:a16="http://schemas.microsoft.com/office/drawing/2014/main" id="{AF311051-A02A-41D0-87E7-6DF7C93CCB7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1033463"/>
            <a:ext cx="1344613" cy="0"/>
          </a:xfrm>
          <a:prstGeom prst="line">
            <a:avLst/>
          </a:prstGeom>
          <a:noFill/>
          <a:ln w="1397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1" name="Line 24">
            <a:extLst>
              <a:ext uri="{FF2B5EF4-FFF2-40B4-BE49-F238E27FC236}">
                <a16:creationId xmlns:a16="http://schemas.microsoft.com/office/drawing/2014/main" id="{9E69CD00-27ED-4E35-8BFB-D1BC60B9D0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46663" y="1033463"/>
            <a:ext cx="2149475" cy="0"/>
          </a:xfrm>
          <a:prstGeom prst="line">
            <a:avLst/>
          </a:prstGeom>
          <a:noFill/>
          <a:ln w="1397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2" name="Rectangle 1106">
            <a:extLst>
              <a:ext uri="{FF2B5EF4-FFF2-40B4-BE49-F238E27FC236}">
                <a16:creationId xmlns:a16="http://schemas.microsoft.com/office/drawing/2014/main" id="{C65F6AF7-25B8-464F-B249-12006C107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1450" y="6192838"/>
            <a:ext cx="762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pSp>
        <p:nvGrpSpPr>
          <p:cNvPr id="3113" name="Group 18">
            <a:extLst>
              <a:ext uri="{FF2B5EF4-FFF2-40B4-BE49-F238E27FC236}">
                <a16:creationId xmlns:a16="http://schemas.microsoft.com/office/drawing/2014/main" id="{E345D20F-5CA3-4746-AFBE-79AB2013E32F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09800"/>
            <a:ext cx="788988" cy="82550"/>
            <a:chOff x="1046" y="4006"/>
            <a:chExt cx="1834" cy="176"/>
          </a:xfrm>
        </p:grpSpPr>
        <p:sp>
          <p:nvSpPr>
            <p:cNvPr id="3136" name="Line 20">
              <a:extLst>
                <a:ext uri="{FF2B5EF4-FFF2-40B4-BE49-F238E27FC236}">
                  <a16:creationId xmlns:a16="http://schemas.microsoft.com/office/drawing/2014/main" id="{4BBD085B-DEC9-46B6-8848-9F03624268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6" y="4092"/>
              <a:ext cx="1667" cy="1"/>
            </a:xfrm>
            <a:prstGeom prst="line">
              <a:avLst/>
            </a:prstGeom>
            <a:noFill/>
            <a:ln w="1397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7" name="Freeform 19">
              <a:extLst>
                <a:ext uri="{FF2B5EF4-FFF2-40B4-BE49-F238E27FC236}">
                  <a16:creationId xmlns:a16="http://schemas.microsoft.com/office/drawing/2014/main" id="{B6200A95-3932-433E-9FD6-C6769D7CFA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3" y="4006"/>
              <a:ext cx="177" cy="176"/>
            </a:xfrm>
            <a:custGeom>
              <a:avLst/>
              <a:gdLst>
                <a:gd name="T0" fmla="*/ 0 w 177"/>
                <a:gd name="T1" fmla="*/ 176 h 176"/>
                <a:gd name="T2" fmla="*/ 177 w 177"/>
                <a:gd name="T3" fmla="*/ 86 h 176"/>
                <a:gd name="T4" fmla="*/ 0 w 177"/>
                <a:gd name="T5" fmla="*/ 0 h 176"/>
                <a:gd name="T6" fmla="*/ 0 w 177"/>
                <a:gd name="T7" fmla="*/ 176 h 1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7" h="176">
                  <a:moveTo>
                    <a:pt x="0" y="176"/>
                  </a:moveTo>
                  <a:lnTo>
                    <a:pt x="177" y="86"/>
                  </a:lnTo>
                  <a:lnTo>
                    <a:pt x="0" y="0"/>
                  </a:lnTo>
                  <a:lnTo>
                    <a:pt x="0" y="1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14" name="Line 17">
            <a:extLst>
              <a:ext uri="{FF2B5EF4-FFF2-40B4-BE49-F238E27FC236}">
                <a16:creationId xmlns:a16="http://schemas.microsoft.com/office/drawing/2014/main" id="{FF191EFB-8A0E-4954-8336-DC673CEB1D6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9363" y="1031875"/>
            <a:ext cx="0" cy="4683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5" name="Line 16">
            <a:extLst>
              <a:ext uri="{FF2B5EF4-FFF2-40B4-BE49-F238E27FC236}">
                <a16:creationId xmlns:a16="http://schemas.microsoft.com/office/drawing/2014/main" id="{77A74207-FBEA-4687-B1BB-4E4F60631BA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752600"/>
            <a:ext cx="24765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116" name="Group 13">
            <a:extLst>
              <a:ext uri="{FF2B5EF4-FFF2-40B4-BE49-F238E27FC236}">
                <a16:creationId xmlns:a16="http://schemas.microsoft.com/office/drawing/2014/main" id="{9E40F3D0-61B6-4F50-A3E1-586EB77FA219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590800"/>
            <a:ext cx="790575" cy="87313"/>
            <a:chOff x="1046" y="4006"/>
            <a:chExt cx="1834" cy="176"/>
          </a:xfrm>
        </p:grpSpPr>
        <p:sp>
          <p:nvSpPr>
            <p:cNvPr id="3134" name="Line 15">
              <a:extLst>
                <a:ext uri="{FF2B5EF4-FFF2-40B4-BE49-F238E27FC236}">
                  <a16:creationId xmlns:a16="http://schemas.microsoft.com/office/drawing/2014/main" id="{31C95E15-1A24-45DE-B307-57F14AA9B6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6" y="4092"/>
              <a:ext cx="1667" cy="1"/>
            </a:xfrm>
            <a:prstGeom prst="line">
              <a:avLst/>
            </a:prstGeom>
            <a:noFill/>
            <a:ln w="1397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5" name="Freeform 14">
              <a:extLst>
                <a:ext uri="{FF2B5EF4-FFF2-40B4-BE49-F238E27FC236}">
                  <a16:creationId xmlns:a16="http://schemas.microsoft.com/office/drawing/2014/main" id="{F9532A6A-CAA5-46BA-A43C-C9E0BBB8FDC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3" y="4006"/>
              <a:ext cx="177" cy="176"/>
            </a:xfrm>
            <a:custGeom>
              <a:avLst/>
              <a:gdLst>
                <a:gd name="T0" fmla="*/ 0 w 177"/>
                <a:gd name="T1" fmla="*/ 176 h 176"/>
                <a:gd name="T2" fmla="*/ 177 w 177"/>
                <a:gd name="T3" fmla="*/ 86 h 176"/>
                <a:gd name="T4" fmla="*/ 0 w 177"/>
                <a:gd name="T5" fmla="*/ 0 h 176"/>
                <a:gd name="T6" fmla="*/ 0 w 177"/>
                <a:gd name="T7" fmla="*/ 176 h 1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7" h="176">
                  <a:moveTo>
                    <a:pt x="0" y="176"/>
                  </a:moveTo>
                  <a:lnTo>
                    <a:pt x="177" y="86"/>
                  </a:lnTo>
                  <a:lnTo>
                    <a:pt x="0" y="0"/>
                  </a:lnTo>
                  <a:lnTo>
                    <a:pt x="0" y="1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17" name="Line 12">
            <a:extLst>
              <a:ext uri="{FF2B5EF4-FFF2-40B4-BE49-F238E27FC236}">
                <a16:creationId xmlns:a16="http://schemas.microsoft.com/office/drawing/2014/main" id="{51BD13C2-5312-4859-889D-D3CCB1D1485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1000" y="1676400"/>
            <a:ext cx="0" cy="36655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8" name="Line 11">
            <a:extLst>
              <a:ext uri="{FF2B5EF4-FFF2-40B4-BE49-F238E27FC236}">
                <a16:creationId xmlns:a16="http://schemas.microsoft.com/office/drawing/2014/main" id="{DB15EBEE-EE82-450F-94D2-A8C47A855871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4550" y="1027113"/>
            <a:ext cx="0" cy="11890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9" name="Line 10">
            <a:extLst>
              <a:ext uri="{FF2B5EF4-FFF2-40B4-BE49-F238E27FC236}">
                <a16:creationId xmlns:a16="http://schemas.microsoft.com/office/drawing/2014/main" id="{EA1FC50F-D399-435D-BAAC-7FF5AB8B5C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32488" y="5051425"/>
            <a:ext cx="0" cy="5270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0" name="Text Box 9">
            <a:extLst>
              <a:ext uri="{FF2B5EF4-FFF2-40B4-BE49-F238E27FC236}">
                <a16:creationId xmlns:a16="http://schemas.microsoft.com/office/drawing/2014/main" id="{FDEEE1FE-112F-4D9B-B126-C08A3D71C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359275"/>
            <a:ext cx="74977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500" b="1">
                <a:solidFill>
                  <a:srgbClr val="008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Financed by United States Department of Agriculture (USDA) Rural Development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121" name="Line 8">
            <a:extLst>
              <a:ext uri="{FF2B5EF4-FFF2-40B4-BE49-F238E27FC236}">
                <a16:creationId xmlns:a16="http://schemas.microsoft.com/office/drawing/2014/main" id="{6BB7566C-A2F0-4C14-A1BA-B79747E6D5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72388" y="3230563"/>
            <a:ext cx="555625" cy="460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2" name="Line 7">
            <a:extLst>
              <a:ext uri="{FF2B5EF4-FFF2-40B4-BE49-F238E27FC236}">
                <a16:creationId xmlns:a16="http://schemas.microsoft.com/office/drawing/2014/main" id="{2A0DB011-3677-40A0-93ED-D5402295E6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8913" y="3632200"/>
            <a:ext cx="420687" cy="101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" name="Rectangle 1110">
            <a:extLst>
              <a:ext uri="{FF2B5EF4-FFF2-40B4-BE49-F238E27FC236}">
                <a16:creationId xmlns:a16="http://schemas.microsoft.com/office/drawing/2014/main" id="{A6F1D665-8D9F-44C2-8ABE-C7F2C4C5C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00" y="252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124" name="Line 1131">
            <a:extLst>
              <a:ext uri="{FF2B5EF4-FFF2-40B4-BE49-F238E27FC236}">
                <a16:creationId xmlns:a16="http://schemas.microsoft.com/office/drawing/2014/main" id="{DD7957A1-170D-4C3C-9A33-66C2FCAA130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54975" y="4530725"/>
            <a:ext cx="317500" cy="746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125" name="Picture 1">
            <a:extLst>
              <a:ext uri="{FF2B5EF4-FFF2-40B4-BE49-F238E27FC236}">
                <a16:creationId xmlns:a16="http://schemas.microsoft.com/office/drawing/2014/main" id="{3C65C77B-52A0-4CF8-8ED8-29C3EDF918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113" y="3054350"/>
            <a:ext cx="11826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26" name="Group 13">
            <a:extLst>
              <a:ext uri="{FF2B5EF4-FFF2-40B4-BE49-F238E27FC236}">
                <a16:creationId xmlns:a16="http://schemas.microsoft.com/office/drawing/2014/main" id="{C2F941C5-7393-484A-B477-3DBA9E6AA99E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008313"/>
            <a:ext cx="790575" cy="87312"/>
            <a:chOff x="1046" y="4006"/>
            <a:chExt cx="1834" cy="176"/>
          </a:xfrm>
        </p:grpSpPr>
        <p:sp>
          <p:nvSpPr>
            <p:cNvPr id="3132" name="Line 15">
              <a:extLst>
                <a:ext uri="{FF2B5EF4-FFF2-40B4-BE49-F238E27FC236}">
                  <a16:creationId xmlns:a16="http://schemas.microsoft.com/office/drawing/2014/main" id="{F4D153BC-6D56-4EC2-ABB3-C8B424C55C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6" y="4092"/>
              <a:ext cx="1667" cy="1"/>
            </a:xfrm>
            <a:prstGeom prst="line">
              <a:avLst/>
            </a:prstGeom>
            <a:noFill/>
            <a:ln w="1397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3" name="Freeform 14">
              <a:extLst>
                <a:ext uri="{FF2B5EF4-FFF2-40B4-BE49-F238E27FC236}">
                  <a16:creationId xmlns:a16="http://schemas.microsoft.com/office/drawing/2014/main" id="{E175CC56-9414-4950-9959-DD43966097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3" y="4006"/>
              <a:ext cx="177" cy="176"/>
            </a:xfrm>
            <a:custGeom>
              <a:avLst/>
              <a:gdLst>
                <a:gd name="T0" fmla="*/ 0 w 177"/>
                <a:gd name="T1" fmla="*/ 176 h 176"/>
                <a:gd name="T2" fmla="*/ 177 w 177"/>
                <a:gd name="T3" fmla="*/ 86 h 176"/>
                <a:gd name="T4" fmla="*/ 0 w 177"/>
                <a:gd name="T5" fmla="*/ 0 h 176"/>
                <a:gd name="T6" fmla="*/ 0 w 177"/>
                <a:gd name="T7" fmla="*/ 176 h 1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7" h="176">
                  <a:moveTo>
                    <a:pt x="0" y="176"/>
                  </a:moveTo>
                  <a:lnTo>
                    <a:pt x="177" y="86"/>
                  </a:lnTo>
                  <a:lnTo>
                    <a:pt x="0" y="0"/>
                  </a:lnTo>
                  <a:lnTo>
                    <a:pt x="0" y="1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27" name="Group 13">
            <a:extLst>
              <a:ext uri="{FF2B5EF4-FFF2-40B4-BE49-F238E27FC236}">
                <a16:creationId xmlns:a16="http://schemas.microsoft.com/office/drawing/2014/main" id="{7F877B32-3B7F-4577-BBD4-C3E6099B106C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17925"/>
            <a:ext cx="790575" cy="87313"/>
            <a:chOff x="1046" y="4006"/>
            <a:chExt cx="1834" cy="176"/>
          </a:xfrm>
        </p:grpSpPr>
        <p:sp>
          <p:nvSpPr>
            <p:cNvPr id="3130" name="Line 15">
              <a:extLst>
                <a:ext uri="{FF2B5EF4-FFF2-40B4-BE49-F238E27FC236}">
                  <a16:creationId xmlns:a16="http://schemas.microsoft.com/office/drawing/2014/main" id="{782B582D-36FE-4F92-84A4-934779EDD1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6" y="4092"/>
              <a:ext cx="1667" cy="1"/>
            </a:xfrm>
            <a:prstGeom prst="line">
              <a:avLst/>
            </a:prstGeom>
            <a:noFill/>
            <a:ln w="1397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1" name="Freeform 14">
              <a:extLst>
                <a:ext uri="{FF2B5EF4-FFF2-40B4-BE49-F238E27FC236}">
                  <a16:creationId xmlns:a16="http://schemas.microsoft.com/office/drawing/2014/main" id="{A6401258-8D3D-4819-91AF-9E8F01D3BC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3" y="4006"/>
              <a:ext cx="177" cy="176"/>
            </a:xfrm>
            <a:custGeom>
              <a:avLst/>
              <a:gdLst>
                <a:gd name="T0" fmla="*/ 0 w 177"/>
                <a:gd name="T1" fmla="*/ 176 h 176"/>
                <a:gd name="T2" fmla="*/ 177 w 177"/>
                <a:gd name="T3" fmla="*/ 86 h 176"/>
                <a:gd name="T4" fmla="*/ 0 w 177"/>
                <a:gd name="T5" fmla="*/ 0 h 176"/>
                <a:gd name="T6" fmla="*/ 0 w 177"/>
                <a:gd name="T7" fmla="*/ 176 h 1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7" h="176">
                  <a:moveTo>
                    <a:pt x="0" y="176"/>
                  </a:moveTo>
                  <a:lnTo>
                    <a:pt x="177" y="86"/>
                  </a:lnTo>
                  <a:lnTo>
                    <a:pt x="0" y="0"/>
                  </a:lnTo>
                  <a:lnTo>
                    <a:pt x="0" y="1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28" name="Line 10">
            <a:extLst>
              <a:ext uri="{FF2B5EF4-FFF2-40B4-BE49-F238E27FC236}">
                <a16:creationId xmlns:a16="http://schemas.microsoft.com/office/drawing/2014/main" id="{EC925447-6454-47DB-8304-0E113D6741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74925" y="5049838"/>
            <a:ext cx="0" cy="5270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3" name="Rectangle 3">
            <a:extLst>
              <a:ext uri="{FF2B5EF4-FFF2-40B4-BE49-F238E27FC236}">
                <a16:creationId xmlns:a16="http://schemas.microsoft.com/office/drawing/2014/main" id="{D409ED1D-59DB-4878-AA84-D4C42DF99F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791200"/>
            <a:ext cx="5943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en-US" altLang="en-US" sz="1200" kern="0" dirty="0"/>
              <a:t>MINIMUM SIGN DIMENSIONS: 1200 x 2400 x 19 MM (4’ x 8’ x 3/4”)</a:t>
            </a:r>
          </a:p>
          <a:p>
            <a:pPr marL="0" indent="0" algn="ctr">
              <a:buFontTx/>
              <a:buNone/>
              <a:defRPr/>
            </a:pPr>
            <a:r>
              <a:rPr lang="en-US" altLang="en-US" sz="1200" kern="0" dirty="0"/>
              <a:t>EXTERIOR PLYWOOD (A-B GRADE)</a:t>
            </a:r>
          </a:p>
          <a:p>
            <a:pPr marL="0" indent="0" algn="ctr">
              <a:buFontTx/>
              <a:buNone/>
              <a:defRPr/>
            </a:pPr>
            <a:r>
              <a:rPr lang="en-US" altLang="en-US" sz="1200" kern="0" dirty="0"/>
              <a:t>MINIMUM LETTERING SIZE: 5 CM (2-INCHES)</a:t>
            </a:r>
          </a:p>
          <a:p>
            <a:pPr>
              <a:defRPr/>
            </a:pPr>
            <a:endParaRPr lang="en-US" altLang="en-US" sz="1200" kern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E883BC8-5440-4387-86D1-A358EDF02FF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228600"/>
            <a:ext cx="8382000" cy="533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2000" b="1">
                <a:latin typeface="Arial" panose="020B0604020202020204" pitchFamily="34" charset="0"/>
              </a:rPr>
              <a:t>Temporary Construction Sign for RD and CWSRF </a:t>
            </a:r>
            <a:br>
              <a:rPr lang="en-US" altLang="en-US" sz="2000" b="1">
                <a:latin typeface="Arial" panose="020B0604020202020204" pitchFamily="34" charset="0"/>
              </a:rPr>
            </a:br>
            <a:r>
              <a:rPr lang="en-US" altLang="en-US" sz="2000" b="1">
                <a:latin typeface="Arial" panose="020B0604020202020204" pitchFamily="34" charset="0"/>
              </a:rPr>
              <a:t>Co-funded Projects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71D6396C-2B61-4EC7-92C8-4A8584CD25E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00200" y="5791200"/>
            <a:ext cx="5943600" cy="685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/>
            <a:r>
              <a:rPr lang="en-US" altLang="en-US" sz="1200"/>
              <a:t>MINIMUM SIGN DIMENSIONS: 1200 x 2400 x 19 MM (4’ x 8’ x 3/4”)</a:t>
            </a:r>
          </a:p>
          <a:p>
            <a:pPr marL="342900" indent="-342900"/>
            <a:r>
              <a:rPr lang="en-US" altLang="en-US" sz="1200"/>
              <a:t>EXTERIOR PLYWOOD (A-B GRADE)</a:t>
            </a:r>
          </a:p>
          <a:p>
            <a:pPr marL="342900" indent="-342900"/>
            <a:r>
              <a:rPr lang="en-US" altLang="en-US" sz="1200"/>
              <a:t>MINIMUM LETTERING SIZE: 5 CM (2-INCHES)</a:t>
            </a:r>
          </a:p>
          <a:p>
            <a:pPr marL="342900" indent="-342900"/>
            <a:endParaRPr lang="en-US" altLang="en-US"/>
          </a:p>
          <a:p>
            <a:pPr marL="342900" indent="-342900"/>
            <a:endParaRPr lang="en-US" altLang="en-US" sz="1400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20D9A4E4-22AF-4CDB-BC8F-38058CE5D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8" y="1314450"/>
            <a:ext cx="7366000" cy="3708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DC273CE3-39B7-4777-B606-1AF4BF495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371600"/>
            <a:ext cx="6864350" cy="4365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1">
                <a:latin typeface="Arial" panose="020B0604020202020204" pitchFamily="34" charset="0"/>
              </a:rPr>
              <a:t>Project Title     </a:t>
            </a:r>
            <a:r>
              <a:rPr lang="en-US" altLang="en-US" sz="1200" b="1">
                <a:latin typeface="Arial" panose="020B0604020202020204" pitchFamily="34" charset="0"/>
              </a:rPr>
              <a:t>(include Town / District name)</a:t>
            </a:r>
            <a:r>
              <a:rPr lang="en-US" altLang="en-US" sz="22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D3135835-729F-404A-AD15-D6051D8A69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133600"/>
            <a:ext cx="4959350" cy="284163"/>
          </a:xfrm>
          <a:prstGeom prst="rect">
            <a:avLst/>
          </a:prstGeom>
          <a:noFill/>
          <a:ln w="12700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Contractor:</a:t>
            </a:r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1AD5AF5D-9832-4C9C-B95A-49052202F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800600"/>
            <a:ext cx="730885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This institution is an equal opportunity provider</a:t>
            </a:r>
          </a:p>
        </p:txBody>
      </p:sp>
      <p:sp>
        <p:nvSpPr>
          <p:cNvPr id="21512" name="Rectangle 8">
            <a:extLst>
              <a:ext uri="{FF2B5EF4-FFF2-40B4-BE49-F238E27FC236}">
                <a16:creationId xmlns:a16="http://schemas.microsoft.com/office/drawing/2014/main" id="{691AD2A5-0CDA-467D-BF64-D53070799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971800"/>
            <a:ext cx="7467600" cy="107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defTabSz="685800">
              <a:spcBef>
                <a:spcPct val="20000"/>
              </a:spcBef>
              <a:buChar char="•"/>
              <a:tabLst>
                <a:tab pos="13716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tabLst>
                <a:tab pos="13716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tabLst>
                <a:tab pos="1371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United States Department of Agriculture (USDA) Rural Development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600" b="1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SRF Program:	Maine Department of Environmental Protection and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	Maine Municipal Bond Bank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400" b="1">
              <a:latin typeface="Arial" panose="020B0604020202020204" pitchFamily="34" charset="0"/>
            </a:endParaRPr>
          </a:p>
        </p:txBody>
      </p:sp>
      <p:sp>
        <p:nvSpPr>
          <p:cNvPr id="21513" name="Rectangle 9">
            <a:extLst>
              <a:ext uri="{FF2B5EF4-FFF2-40B4-BE49-F238E27FC236}">
                <a16:creationId xmlns:a16="http://schemas.microsoft.com/office/drawing/2014/main" id="{187963C4-3FF1-4255-9254-F910291AF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5275" y="989013"/>
            <a:ext cx="1273175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WHITE  BACKGROUND</a:t>
            </a:r>
          </a:p>
        </p:txBody>
      </p:sp>
      <p:sp>
        <p:nvSpPr>
          <p:cNvPr id="21514" name="Rectangle 10">
            <a:extLst>
              <a:ext uri="{FF2B5EF4-FFF2-40B4-BE49-F238E27FC236}">
                <a16:creationId xmlns:a16="http://schemas.microsoft.com/office/drawing/2014/main" id="{A91D782B-E045-4665-AACA-FF43A3A9E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516188"/>
            <a:ext cx="738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LETTERING</a:t>
            </a:r>
          </a:p>
        </p:txBody>
      </p:sp>
      <p:sp>
        <p:nvSpPr>
          <p:cNvPr id="21515" name="Line 11">
            <a:extLst>
              <a:ext uri="{FF2B5EF4-FFF2-40B4-BE49-F238E27FC236}">
                <a16:creationId xmlns:a16="http://schemas.microsoft.com/office/drawing/2014/main" id="{F7B8A5E4-B239-4890-9C0B-91F74C3564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1671638"/>
            <a:ext cx="0" cy="849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12">
            <a:extLst>
              <a:ext uri="{FF2B5EF4-FFF2-40B4-BE49-F238E27FC236}">
                <a16:creationId xmlns:a16="http://schemas.microsoft.com/office/drawing/2014/main" id="{9C5B34AE-E319-475A-9868-720653169D0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8194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Rectangle 13">
            <a:extLst>
              <a:ext uri="{FF2B5EF4-FFF2-40B4-BE49-F238E27FC236}">
                <a16:creationId xmlns:a16="http://schemas.microsoft.com/office/drawing/2014/main" id="{08678DAA-6A9F-43ED-9C4B-19B27B6EB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257800"/>
            <a:ext cx="1254125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  LETTERING</a:t>
            </a:r>
          </a:p>
        </p:txBody>
      </p:sp>
      <p:sp>
        <p:nvSpPr>
          <p:cNvPr id="21518" name="Rectangle 14">
            <a:extLst>
              <a:ext uri="{FF2B5EF4-FFF2-40B4-BE49-F238E27FC236}">
                <a16:creationId xmlns:a16="http://schemas.microsoft.com/office/drawing/2014/main" id="{222A5E43-F785-42A4-86B1-BC0F52BAE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49688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Engineer:</a:t>
            </a:r>
          </a:p>
        </p:txBody>
      </p:sp>
      <p:sp>
        <p:nvSpPr>
          <p:cNvPr id="21519" name="Line 15">
            <a:extLst>
              <a:ext uri="{FF2B5EF4-FFF2-40B4-BE49-F238E27FC236}">
                <a16:creationId xmlns:a16="http://schemas.microsoft.com/office/drawing/2014/main" id="{3EFDCAE4-F426-40FD-ABE3-D9AB15B333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429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16">
            <a:extLst>
              <a:ext uri="{FF2B5EF4-FFF2-40B4-BE49-F238E27FC236}">
                <a16:creationId xmlns:a16="http://schemas.microsoft.com/office/drawing/2014/main" id="{0E79021D-1407-4644-9375-338009FAED7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676400"/>
            <a:ext cx="671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Line 17">
            <a:extLst>
              <a:ext uri="{FF2B5EF4-FFF2-40B4-BE49-F238E27FC236}">
                <a16:creationId xmlns:a16="http://schemas.microsoft.com/office/drawing/2014/main" id="{073F2467-AEF2-4706-BEF8-06848888B7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5334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Line 18">
            <a:extLst>
              <a:ext uri="{FF2B5EF4-FFF2-40B4-BE49-F238E27FC236}">
                <a16:creationId xmlns:a16="http://schemas.microsoft.com/office/drawing/2014/main" id="{9997AB1C-A315-44A5-9610-2313ACF311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5029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Line 19">
            <a:extLst>
              <a:ext uri="{FF2B5EF4-FFF2-40B4-BE49-F238E27FC236}">
                <a16:creationId xmlns:a16="http://schemas.microsoft.com/office/drawing/2014/main" id="{08175D71-95C1-44CA-8700-9BCA925C92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1066800"/>
            <a:ext cx="1230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Line 20">
            <a:extLst>
              <a:ext uri="{FF2B5EF4-FFF2-40B4-BE49-F238E27FC236}">
                <a16:creationId xmlns:a16="http://schemas.microsoft.com/office/drawing/2014/main" id="{6D74F8D4-3F22-48A7-BE1D-16683A1162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1066800"/>
            <a:ext cx="19161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Line 21">
            <a:extLst>
              <a:ext uri="{FF2B5EF4-FFF2-40B4-BE49-F238E27FC236}">
                <a16:creationId xmlns:a16="http://schemas.microsoft.com/office/drawing/2014/main" id="{B6F4614F-0DE7-44BE-B635-486C016DF1B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00363" y="1074738"/>
            <a:ext cx="0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6" name="Line 22">
            <a:extLst>
              <a:ext uri="{FF2B5EF4-FFF2-40B4-BE49-F238E27FC236}">
                <a16:creationId xmlns:a16="http://schemas.microsoft.com/office/drawing/2014/main" id="{136EC264-585E-4FA5-AE5F-CFBCD9CFF639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3763" y="1074738"/>
            <a:ext cx="0" cy="1128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7" name="Rectangle 23">
            <a:extLst>
              <a:ext uri="{FF2B5EF4-FFF2-40B4-BE49-F238E27FC236}">
                <a16:creationId xmlns:a16="http://schemas.microsoft.com/office/drawing/2014/main" id="{69EE4BB6-9F9B-4F29-9113-2261F3AE1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810000"/>
            <a:ext cx="1295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b="1">
              <a:solidFill>
                <a:srgbClr val="0066CC"/>
              </a:solidFill>
            </a:endParaRPr>
          </a:p>
        </p:txBody>
      </p:sp>
      <p:sp>
        <p:nvSpPr>
          <p:cNvPr id="21528" name="Rectangle 25">
            <a:extLst>
              <a:ext uri="{FF2B5EF4-FFF2-40B4-BE49-F238E27FC236}">
                <a16:creationId xmlns:a16="http://schemas.microsoft.com/office/drawing/2014/main" id="{517D23B4-8103-4A8D-81EE-7D4C4521E5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438400"/>
            <a:ext cx="48926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Total Project Cost:</a:t>
            </a:r>
          </a:p>
        </p:txBody>
      </p:sp>
      <p:sp>
        <p:nvSpPr>
          <p:cNvPr id="21529" name="Text Box 26">
            <a:extLst>
              <a:ext uri="{FF2B5EF4-FFF2-40B4-BE49-F238E27FC236}">
                <a16:creationId xmlns:a16="http://schemas.microsoft.com/office/drawing/2014/main" id="{4621F31D-5C10-4E00-BC1E-DE0195F7E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743200"/>
            <a:ext cx="1676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Financed by:</a:t>
            </a:r>
            <a:endParaRPr lang="en-US" altLang="en-US" sz="2400"/>
          </a:p>
        </p:txBody>
      </p:sp>
      <p:pic>
        <p:nvPicPr>
          <p:cNvPr id="21530" name="Picture 1">
            <a:extLst>
              <a:ext uri="{FF2B5EF4-FFF2-40B4-BE49-F238E27FC236}">
                <a16:creationId xmlns:a16="http://schemas.microsoft.com/office/drawing/2014/main" id="{6AB072BE-EE6E-486B-85E2-19E6104537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4088" y="3962400"/>
            <a:ext cx="1758950" cy="6397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31" name="Rectangle 30">
            <a:extLst>
              <a:ext uri="{FF2B5EF4-FFF2-40B4-BE49-F238E27FC236}">
                <a16:creationId xmlns:a16="http://schemas.microsoft.com/office/drawing/2014/main" id="{250AFFA8-CED8-4DE5-BC77-2DE3BABBA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97313"/>
            <a:ext cx="9413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 FORMS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 (BLUE,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PMS 288) </a:t>
            </a:r>
          </a:p>
        </p:txBody>
      </p:sp>
      <p:sp>
        <p:nvSpPr>
          <p:cNvPr id="21532" name="Rectangle 31">
            <a:extLst>
              <a:ext uri="{FF2B5EF4-FFF2-40B4-BE49-F238E27FC236}">
                <a16:creationId xmlns:a16="http://schemas.microsoft.com/office/drawing/2014/main" id="{6A72E042-9582-4B78-97E4-6B50CCEDDE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19600"/>
            <a:ext cx="7620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ROLLING FIELDS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(GREEN, PMS 343)</a:t>
            </a:r>
          </a:p>
        </p:txBody>
      </p:sp>
      <p:sp>
        <p:nvSpPr>
          <p:cNvPr id="21533" name="Line 32">
            <a:extLst>
              <a:ext uri="{FF2B5EF4-FFF2-40B4-BE49-F238E27FC236}">
                <a16:creationId xmlns:a16="http://schemas.microsoft.com/office/drawing/2014/main" id="{28A90746-1EB1-4D18-87C9-B299951567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5013" y="4114800"/>
            <a:ext cx="484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4" name="Line 33">
            <a:extLst>
              <a:ext uri="{FF2B5EF4-FFF2-40B4-BE49-F238E27FC236}">
                <a16:creationId xmlns:a16="http://schemas.microsoft.com/office/drawing/2014/main" id="{D890A07E-314D-4D70-87E9-310E6ED0A01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495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5" name="Line 36">
            <a:extLst>
              <a:ext uri="{FF2B5EF4-FFF2-40B4-BE49-F238E27FC236}">
                <a16:creationId xmlns:a16="http://schemas.microsoft.com/office/drawing/2014/main" id="{07DF7222-5E45-44C3-8D25-4EEDC770C0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4200" y="4724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6" name="Text Box 3">
            <a:extLst>
              <a:ext uri="{FF2B5EF4-FFF2-40B4-BE49-F238E27FC236}">
                <a16:creationId xmlns:a16="http://schemas.microsoft.com/office/drawing/2014/main" id="{4F3C022F-381C-4201-A3C1-FFFA42A04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105400"/>
            <a:ext cx="2590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800"/>
              <a:t>                                  WAVE</a:t>
            </a:r>
            <a:br>
              <a:rPr lang="en-US" altLang="en-US" sz="800"/>
            </a:br>
            <a:r>
              <a:rPr lang="en-US" altLang="en-US" sz="800"/>
              <a:t>BLUE, PMS 655 FADING TO 30% SCREEN</a:t>
            </a:r>
            <a:br>
              <a:rPr lang="en-US" altLang="en-US" sz="800"/>
            </a:br>
            <a:r>
              <a:rPr lang="en-US" altLang="en-US" sz="800"/>
              <a:t>GREEN, PMS 627 @ 30% SCREEN DARKENING</a:t>
            </a:r>
            <a:br>
              <a:rPr lang="en-US" altLang="en-US" sz="800"/>
            </a:br>
            <a:r>
              <a:rPr lang="en-US" altLang="en-US" sz="800"/>
              <a:t>TO 100% SCREEN THEN BACK TO 30% SCREEN</a:t>
            </a:r>
          </a:p>
        </p:txBody>
      </p:sp>
      <p:pic>
        <p:nvPicPr>
          <p:cNvPr id="21537" name="Picture 34" descr="H:\L&amp;W\WASTEWATER\SRFGrants\Admin\SRF Guidance and Procedures\Signage\EPA Logos\epa_logo_vert_small.gif">
            <a:extLst>
              <a:ext uri="{FF2B5EF4-FFF2-40B4-BE49-F238E27FC236}">
                <a16:creationId xmlns:a16="http://schemas.microsoft.com/office/drawing/2014/main" id="{4BFD3C9F-CC48-4FE9-AAAB-F5D0BB3B0B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0613" y="3992563"/>
            <a:ext cx="16271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8" name="Picture 34">
            <a:extLst>
              <a:ext uri="{FF2B5EF4-FFF2-40B4-BE49-F238E27FC236}">
                <a16:creationId xmlns:a16="http://schemas.microsoft.com/office/drawing/2014/main" id="{1661BDD8-8C5D-4028-A2CE-B7B92EA1AE3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916363"/>
            <a:ext cx="12795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72FD8E4F-6B9F-4F77-925D-22BF440C8A3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228600"/>
            <a:ext cx="8382000" cy="533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2000" b="1">
                <a:latin typeface="Arial" panose="020B0604020202020204" pitchFamily="34" charset="0"/>
              </a:rPr>
              <a:t>Temporary Construction Sign for RD and DWSRF </a:t>
            </a:r>
            <a:br>
              <a:rPr lang="en-US" altLang="en-US" sz="2000" b="1">
                <a:latin typeface="Arial" panose="020B0604020202020204" pitchFamily="34" charset="0"/>
              </a:rPr>
            </a:br>
            <a:r>
              <a:rPr lang="en-US" altLang="en-US" sz="2000" b="1">
                <a:latin typeface="Arial" panose="020B0604020202020204" pitchFamily="34" charset="0"/>
              </a:rPr>
              <a:t>Co-funded Projects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E740184-08F0-4558-A763-FCB7637E66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00200" y="5791200"/>
            <a:ext cx="5943600" cy="685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/>
            <a:r>
              <a:rPr lang="en-US" altLang="en-US" sz="1200"/>
              <a:t>MINIMUM SIGN DIMENSIONS: 1200 x 2400 x 19 MM (4’ x 8’ x 3/4”)</a:t>
            </a:r>
          </a:p>
          <a:p>
            <a:pPr marL="342900" indent="-342900"/>
            <a:r>
              <a:rPr lang="en-US" altLang="en-US" sz="1200"/>
              <a:t>EXTERIOR PLYWOOD (A-B GRADE)</a:t>
            </a:r>
          </a:p>
          <a:p>
            <a:pPr marL="342900" indent="-342900"/>
            <a:r>
              <a:rPr lang="en-US" altLang="en-US" sz="1200"/>
              <a:t>MINIMUM LETTERING SIZE: 5 CM (2-INCHES)</a:t>
            </a:r>
          </a:p>
          <a:p>
            <a:pPr marL="342900" indent="-342900"/>
            <a:endParaRPr lang="en-US" altLang="en-US"/>
          </a:p>
          <a:p>
            <a:pPr marL="342900" indent="-342900"/>
            <a:endParaRPr lang="en-US" altLang="en-US" sz="1400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51827A6D-FBCA-41B9-8CBA-5ECF74907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8" y="1314450"/>
            <a:ext cx="7366000" cy="3708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5EF566C2-7B5C-4C5B-BAF2-B4F6A98C53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371600"/>
            <a:ext cx="6864350" cy="4365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1">
                <a:latin typeface="Arial" panose="020B0604020202020204" pitchFamily="34" charset="0"/>
              </a:rPr>
              <a:t>Project Title     </a:t>
            </a:r>
            <a:r>
              <a:rPr lang="en-US" altLang="en-US" sz="1200" b="1">
                <a:latin typeface="Arial" panose="020B0604020202020204" pitchFamily="34" charset="0"/>
              </a:rPr>
              <a:t>(include Town / District name)</a:t>
            </a:r>
            <a:r>
              <a:rPr lang="en-US" altLang="en-US" sz="22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6F67A126-5D9F-43F5-86A5-6BE35291C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133600"/>
            <a:ext cx="4959350" cy="284163"/>
          </a:xfrm>
          <a:prstGeom prst="rect">
            <a:avLst/>
          </a:prstGeom>
          <a:noFill/>
          <a:ln w="12700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Contractor:</a:t>
            </a:r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56473191-07C9-484E-A978-624F26CF9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800600"/>
            <a:ext cx="730885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This institution is an equal opportunity provider</a:t>
            </a:r>
          </a:p>
        </p:txBody>
      </p:sp>
      <p:sp>
        <p:nvSpPr>
          <p:cNvPr id="23560" name="Rectangle 8">
            <a:extLst>
              <a:ext uri="{FF2B5EF4-FFF2-40B4-BE49-F238E27FC236}">
                <a16:creationId xmlns:a16="http://schemas.microsoft.com/office/drawing/2014/main" id="{94274794-AFFB-4922-97DC-8A3087C20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971800"/>
            <a:ext cx="7467600" cy="107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defTabSz="685800">
              <a:spcBef>
                <a:spcPct val="20000"/>
              </a:spcBef>
              <a:buChar char="•"/>
              <a:tabLst>
                <a:tab pos="16637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tabLst>
                <a:tab pos="16637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tabLst>
                <a:tab pos="16637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tabLst>
                <a:tab pos="1663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tabLst>
                <a:tab pos="1663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63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63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63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63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United States Department of Agriculture (USDA) Rural Development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600" b="1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DWSRF Program:	Maine Department of Health and Human Services, and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	Maine Municipal Bond Bank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400" b="1">
              <a:latin typeface="Arial" panose="020B0604020202020204" pitchFamily="34" charset="0"/>
            </a:endParaRPr>
          </a:p>
        </p:txBody>
      </p:sp>
      <p:sp>
        <p:nvSpPr>
          <p:cNvPr id="23561" name="Rectangle 9">
            <a:extLst>
              <a:ext uri="{FF2B5EF4-FFF2-40B4-BE49-F238E27FC236}">
                <a16:creationId xmlns:a16="http://schemas.microsoft.com/office/drawing/2014/main" id="{3F29077A-DFA7-47FE-9BCB-2E2308DBE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0513" y="989013"/>
            <a:ext cx="1273175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WHITE  BACKGROUND</a:t>
            </a:r>
          </a:p>
        </p:txBody>
      </p:sp>
      <p:sp>
        <p:nvSpPr>
          <p:cNvPr id="23562" name="Rectangle 10">
            <a:extLst>
              <a:ext uri="{FF2B5EF4-FFF2-40B4-BE49-F238E27FC236}">
                <a16:creationId xmlns:a16="http://schemas.microsoft.com/office/drawing/2014/main" id="{974A5FAD-81C1-4411-B86E-B95C54E5C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516188"/>
            <a:ext cx="738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LETTERING</a:t>
            </a:r>
          </a:p>
        </p:txBody>
      </p:sp>
      <p:sp>
        <p:nvSpPr>
          <p:cNvPr id="23563" name="Line 11">
            <a:extLst>
              <a:ext uri="{FF2B5EF4-FFF2-40B4-BE49-F238E27FC236}">
                <a16:creationId xmlns:a16="http://schemas.microsoft.com/office/drawing/2014/main" id="{940B1707-E11B-40DB-91BF-25C3EF5437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1671638"/>
            <a:ext cx="0" cy="849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Line 12">
            <a:extLst>
              <a:ext uri="{FF2B5EF4-FFF2-40B4-BE49-F238E27FC236}">
                <a16:creationId xmlns:a16="http://schemas.microsoft.com/office/drawing/2014/main" id="{0B7CAF6D-3CEA-4277-BEE1-0A771A7173C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8194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Rectangle 13">
            <a:extLst>
              <a:ext uri="{FF2B5EF4-FFF2-40B4-BE49-F238E27FC236}">
                <a16:creationId xmlns:a16="http://schemas.microsoft.com/office/drawing/2014/main" id="{F7F156D9-0903-44E6-8E47-634EB2FB14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275" y="5257800"/>
            <a:ext cx="1254125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  LETTERING</a:t>
            </a:r>
          </a:p>
        </p:txBody>
      </p:sp>
      <p:sp>
        <p:nvSpPr>
          <p:cNvPr id="23566" name="Rectangle 14">
            <a:extLst>
              <a:ext uri="{FF2B5EF4-FFF2-40B4-BE49-F238E27FC236}">
                <a16:creationId xmlns:a16="http://schemas.microsoft.com/office/drawing/2014/main" id="{7405E687-9EDA-45D5-A120-7528D6305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49688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Engineer:</a:t>
            </a:r>
          </a:p>
        </p:txBody>
      </p:sp>
      <p:sp>
        <p:nvSpPr>
          <p:cNvPr id="23567" name="Line 15">
            <a:extLst>
              <a:ext uri="{FF2B5EF4-FFF2-40B4-BE49-F238E27FC236}">
                <a16:creationId xmlns:a16="http://schemas.microsoft.com/office/drawing/2014/main" id="{DB0E18D1-629A-436B-A395-5886D7ABB0D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429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Line 16">
            <a:extLst>
              <a:ext uri="{FF2B5EF4-FFF2-40B4-BE49-F238E27FC236}">
                <a16:creationId xmlns:a16="http://schemas.microsoft.com/office/drawing/2014/main" id="{2B993027-DDDC-4A06-8B4D-C4E75C753C0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676400"/>
            <a:ext cx="671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Line 17">
            <a:extLst>
              <a:ext uri="{FF2B5EF4-FFF2-40B4-BE49-F238E27FC236}">
                <a16:creationId xmlns:a16="http://schemas.microsoft.com/office/drawing/2014/main" id="{A2D23C38-690C-44AB-A9D2-8A8370615F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5334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Line 18">
            <a:extLst>
              <a:ext uri="{FF2B5EF4-FFF2-40B4-BE49-F238E27FC236}">
                <a16:creationId xmlns:a16="http://schemas.microsoft.com/office/drawing/2014/main" id="{F686FDA0-3D78-4952-8D7A-4F21C4371C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5029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Line 19">
            <a:extLst>
              <a:ext uri="{FF2B5EF4-FFF2-40B4-BE49-F238E27FC236}">
                <a16:creationId xmlns:a16="http://schemas.microsoft.com/office/drawing/2014/main" id="{26CD9EF8-4396-4592-B48B-9F3C43DCE1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0838" y="1066800"/>
            <a:ext cx="1230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Line 20">
            <a:extLst>
              <a:ext uri="{FF2B5EF4-FFF2-40B4-BE49-F238E27FC236}">
                <a16:creationId xmlns:a16="http://schemas.microsoft.com/office/drawing/2014/main" id="{60937F81-BA34-48EA-AB29-514528B271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1066800"/>
            <a:ext cx="19161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Line 21">
            <a:extLst>
              <a:ext uri="{FF2B5EF4-FFF2-40B4-BE49-F238E27FC236}">
                <a16:creationId xmlns:a16="http://schemas.microsoft.com/office/drawing/2014/main" id="{DDF356D7-F3D8-4819-BCB3-E427BC8D706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074738"/>
            <a:ext cx="0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Line 22">
            <a:extLst>
              <a:ext uri="{FF2B5EF4-FFF2-40B4-BE49-F238E27FC236}">
                <a16:creationId xmlns:a16="http://schemas.microsoft.com/office/drawing/2014/main" id="{7AA837D2-3C10-42CD-BF5D-713F70A539BD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3763" y="1074738"/>
            <a:ext cx="0" cy="1128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5" name="Rectangle 23">
            <a:extLst>
              <a:ext uri="{FF2B5EF4-FFF2-40B4-BE49-F238E27FC236}">
                <a16:creationId xmlns:a16="http://schemas.microsoft.com/office/drawing/2014/main" id="{75819C1A-B61E-4AF5-8C8B-2B3CDF243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810000"/>
            <a:ext cx="1295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b="1">
              <a:solidFill>
                <a:srgbClr val="0066CC"/>
              </a:solidFill>
            </a:endParaRPr>
          </a:p>
        </p:txBody>
      </p:sp>
      <p:sp>
        <p:nvSpPr>
          <p:cNvPr id="23576" name="Rectangle 25">
            <a:extLst>
              <a:ext uri="{FF2B5EF4-FFF2-40B4-BE49-F238E27FC236}">
                <a16:creationId xmlns:a16="http://schemas.microsoft.com/office/drawing/2014/main" id="{1477F719-BE62-4CAD-9B5C-81B0CC2D5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438400"/>
            <a:ext cx="48926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Total Project Cost:</a:t>
            </a:r>
          </a:p>
        </p:txBody>
      </p:sp>
      <p:sp>
        <p:nvSpPr>
          <p:cNvPr id="23577" name="Text Box 26">
            <a:extLst>
              <a:ext uri="{FF2B5EF4-FFF2-40B4-BE49-F238E27FC236}">
                <a16:creationId xmlns:a16="http://schemas.microsoft.com/office/drawing/2014/main" id="{D5E571F3-B8AE-4968-B503-639BBF0D0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743200"/>
            <a:ext cx="1676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Financed by:</a:t>
            </a:r>
            <a:endParaRPr lang="en-US" altLang="en-US" sz="2400"/>
          </a:p>
        </p:txBody>
      </p:sp>
      <p:sp>
        <p:nvSpPr>
          <p:cNvPr id="23578" name="Rectangle 28">
            <a:extLst>
              <a:ext uri="{FF2B5EF4-FFF2-40B4-BE49-F238E27FC236}">
                <a16:creationId xmlns:a16="http://schemas.microsoft.com/office/drawing/2014/main" id="{792EADEA-10B0-47A4-B617-1F0B17B5E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38600"/>
            <a:ext cx="1841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900"/>
          </a:p>
        </p:txBody>
      </p:sp>
      <p:sp>
        <p:nvSpPr>
          <p:cNvPr id="23579" name="Rectangle 29">
            <a:extLst>
              <a:ext uri="{FF2B5EF4-FFF2-40B4-BE49-F238E27FC236}">
                <a16:creationId xmlns:a16="http://schemas.microsoft.com/office/drawing/2014/main" id="{A4A2CE63-FFAB-4BB3-B5DE-D85E333835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43400"/>
            <a:ext cx="7620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ROLLING FIELDS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(GREEN, PMS 343)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800"/>
          </a:p>
        </p:txBody>
      </p:sp>
      <p:sp>
        <p:nvSpPr>
          <p:cNvPr id="23580" name="Line 30">
            <a:extLst>
              <a:ext uri="{FF2B5EF4-FFF2-40B4-BE49-F238E27FC236}">
                <a16:creationId xmlns:a16="http://schemas.microsoft.com/office/drawing/2014/main" id="{21E7FCBD-C7E6-4155-8A22-760EEDFB575B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14800"/>
            <a:ext cx="290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Line 31">
            <a:extLst>
              <a:ext uri="{FF2B5EF4-FFF2-40B4-BE49-F238E27FC236}">
                <a16:creationId xmlns:a16="http://schemas.microsoft.com/office/drawing/2014/main" id="{A306CB93-3AA1-4D99-ACB1-BA6D54EBAC0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495800"/>
            <a:ext cx="4429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Line 34">
            <a:extLst>
              <a:ext uri="{FF2B5EF4-FFF2-40B4-BE49-F238E27FC236}">
                <a16:creationId xmlns:a16="http://schemas.microsoft.com/office/drawing/2014/main" id="{17EA54B1-B86D-4439-A89F-0A7DC4FF46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4724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3" name="Rectangle 35">
            <a:extLst>
              <a:ext uri="{FF2B5EF4-FFF2-40B4-BE49-F238E27FC236}">
                <a16:creationId xmlns:a16="http://schemas.microsoft.com/office/drawing/2014/main" id="{15ACD4E6-A295-45FB-978D-4DC3A78EB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10000"/>
            <a:ext cx="9826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FORMS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(BLUE, PMS 288) </a:t>
            </a:r>
          </a:p>
        </p:txBody>
      </p:sp>
      <p:sp>
        <p:nvSpPr>
          <p:cNvPr id="23584" name="Text Box 37">
            <a:extLst>
              <a:ext uri="{FF2B5EF4-FFF2-40B4-BE49-F238E27FC236}">
                <a16:creationId xmlns:a16="http://schemas.microsoft.com/office/drawing/2014/main" id="{276F97CD-0179-4BB9-891A-114F58FCA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105400"/>
            <a:ext cx="2590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800"/>
              <a:t>                                  WAVE</a:t>
            </a:r>
            <a:br>
              <a:rPr lang="en-US" altLang="en-US" sz="800"/>
            </a:br>
            <a:r>
              <a:rPr lang="en-US" altLang="en-US" sz="800"/>
              <a:t>BLUE, PMS 655 FADING TO 30% SCREEN</a:t>
            </a:r>
            <a:br>
              <a:rPr lang="en-US" altLang="en-US" sz="800"/>
            </a:br>
            <a:r>
              <a:rPr lang="en-US" altLang="en-US" sz="800"/>
              <a:t>GREEN, PMS 627 @ 30% SCREEN DARKENING</a:t>
            </a:r>
            <a:br>
              <a:rPr lang="en-US" altLang="en-US" sz="800"/>
            </a:br>
            <a:r>
              <a:rPr lang="en-US" altLang="en-US" sz="800"/>
              <a:t>TO 100% SCREEN THEN BACK TO 30% SCREEN</a:t>
            </a:r>
          </a:p>
        </p:txBody>
      </p:sp>
      <p:pic>
        <p:nvPicPr>
          <p:cNvPr id="23585" name="Picture 1">
            <a:extLst>
              <a:ext uri="{FF2B5EF4-FFF2-40B4-BE49-F238E27FC236}">
                <a16:creationId xmlns:a16="http://schemas.microsoft.com/office/drawing/2014/main" id="{9F32B6FE-1B60-435F-8A1E-2596E5A73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4088" y="4008438"/>
            <a:ext cx="1758950" cy="6397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86" name="Picture 34" descr="H:\L&amp;W\WASTEWATER\SRFGrants\Admin\SRF Guidance and Procedures\Signage\EPA Logos\epa_logo_vert_small.gif">
            <a:extLst>
              <a:ext uri="{FF2B5EF4-FFF2-40B4-BE49-F238E27FC236}">
                <a16:creationId xmlns:a16="http://schemas.microsoft.com/office/drawing/2014/main" id="{6BA2A0C1-AC4E-421D-AF30-43A9473B0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0613" y="4038600"/>
            <a:ext cx="16271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87" name="Picture 34">
            <a:extLst>
              <a:ext uri="{FF2B5EF4-FFF2-40B4-BE49-F238E27FC236}">
                <a16:creationId xmlns:a16="http://schemas.microsoft.com/office/drawing/2014/main" id="{B3336711-F893-466A-A75E-5D180F8DF9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962400"/>
            <a:ext cx="127952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E40C22F2-1687-43F1-9916-D978BFBCD64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228600"/>
            <a:ext cx="8382000" cy="533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2000" b="1">
                <a:latin typeface="Arial" panose="020B0604020202020204" pitchFamily="34" charset="0"/>
              </a:rPr>
              <a:t>Temporary Construction Sign for RD, DWSRF and CWSRF</a:t>
            </a:r>
            <a:br>
              <a:rPr lang="en-US" altLang="en-US" sz="2000" b="1">
                <a:latin typeface="Arial" panose="020B0604020202020204" pitchFamily="34" charset="0"/>
              </a:rPr>
            </a:br>
            <a:r>
              <a:rPr lang="en-US" altLang="en-US" sz="2000" b="1">
                <a:latin typeface="Arial" panose="020B0604020202020204" pitchFamily="34" charset="0"/>
              </a:rPr>
              <a:t>Co-funded Projects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7257325D-19F8-4499-8885-2D4ED551543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00200" y="5791200"/>
            <a:ext cx="5943600" cy="685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/>
            <a:r>
              <a:rPr lang="en-US" altLang="en-US" sz="1200"/>
              <a:t>MINIMUM SIGN DIMENSIONS: 1200 x 2400 x 19 MM (4’ x 8’ x 3/4”)</a:t>
            </a:r>
          </a:p>
          <a:p>
            <a:pPr marL="342900" indent="-342900"/>
            <a:r>
              <a:rPr lang="en-US" altLang="en-US" sz="1200"/>
              <a:t>EXTERIOR PLYWOOD (A-B GRADE)</a:t>
            </a:r>
          </a:p>
          <a:p>
            <a:pPr marL="342900" indent="-342900"/>
            <a:r>
              <a:rPr lang="en-US" altLang="en-US" sz="1200"/>
              <a:t>MINIMUM LETTERING SIZE: 5 CM (2-INCHES)</a:t>
            </a:r>
          </a:p>
          <a:p>
            <a:pPr marL="342900" indent="-342900"/>
            <a:endParaRPr lang="en-US" altLang="en-US"/>
          </a:p>
          <a:p>
            <a:pPr marL="342900" indent="-342900"/>
            <a:endParaRPr lang="en-US" altLang="en-US" sz="1400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EAC5AC1E-B4D2-4F82-9E24-A09C43A3E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8" y="1314450"/>
            <a:ext cx="7366000" cy="3708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302D9A13-12E7-424B-839C-8D41FE3DC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371600"/>
            <a:ext cx="6864350" cy="4365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1">
                <a:latin typeface="Arial" panose="020B0604020202020204" pitchFamily="34" charset="0"/>
              </a:rPr>
              <a:t>Project Title     </a:t>
            </a:r>
            <a:r>
              <a:rPr lang="en-US" altLang="en-US" sz="1200" b="1">
                <a:latin typeface="Arial" panose="020B0604020202020204" pitchFamily="34" charset="0"/>
              </a:rPr>
              <a:t>(include Town / District name)</a:t>
            </a:r>
            <a:r>
              <a:rPr lang="en-US" altLang="en-US" sz="22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A6D276D4-B72E-40ED-8A6C-06E48B059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133600"/>
            <a:ext cx="4959350" cy="284163"/>
          </a:xfrm>
          <a:prstGeom prst="rect">
            <a:avLst/>
          </a:prstGeom>
          <a:noFill/>
          <a:ln w="12700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Contractor:</a:t>
            </a:r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25E37D51-7936-443F-86CB-3EAD25D80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800600"/>
            <a:ext cx="730885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This institution is an equal opportunity provider</a:t>
            </a:r>
          </a:p>
        </p:txBody>
      </p:sp>
      <p:sp>
        <p:nvSpPr>
          <p:cNvPr id="25608" name="Rectangle 8">
            <a:extLst>
              <a:ext uri="{FF2B5EF4-FFF2-40B4-BE49-F238E27FC236}">
                <a16:creationId xmlns:a16="http://schemas.microsoft.com/office/drawing/2014/main" id="{36DEBED7-65F7-426F-BF4A-833B38F68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938463"/>
            <a:ext cx="7467600" cy="1166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defTabSz="685800">
              <a:spcBef>
                <a:spcPct val="20000"/>
              </a:spcBef>
              <a:buChar char="•"/>
              <a:tabLst>
                <a:tab pos="16637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tabLst>
                <a:tab pos="16637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tabLst>
                <a:tab pos="16637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tabLst>
                <a:tab pos="1663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tabLst>
                <a:tab pos="1663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63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63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63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63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United States Department of Agriculture (USDA) Rural Development,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	Maine Municipal Bond Bank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DWSRF Program:	Maine Department of Health and Human Services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CWSRF Program:	Maine Department of Environmental Protection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	</a:t>
            </a:r>
          </a:p>
        </p:txBody>
      </p:sp>
      <p:sp>
        <p:nvSpPr>
          <p:cNvPr id="25609" name="Rectangle 9">
            <a:extLst>
              <a:ext uri="{FF2B5EF4-FFF2-40B4-BE49-F238E27FC236}">
                <a16:creationId xmlns:a16="http://schemas.microsoft.com/office/drawing/2014/main" id="{CB178A5D-1B10-403D-BCE0-CA28877FD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0513" y="989013"/>
            <a:ext cx="1273175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WHITE  BACKGROUND</a:t>
            </a:r>
          </a:p>
        </p:txBody>
      </p:sp>
      <p:sp>
        <p:nvSpPr>
          <p:cNvPr id="25610" name="Rectangle 10">
            <a:extLst>
              <a:ext uri="{FF2B5EF4-FFF2-40B4-BE49-F238E27FC236}">
                <a16:creationId xmlns:a16="http://schemas.microsoft.com/office/drawing/2014/main" id="{A7F7C854-6D0D-4F27-85F1-BF191B2A7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516188"/>
            <a:ext cx="738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LETTERING</a:t>
            </a:r>
          </a:p>
        </p:txBody>
      </p:sp>
      <p:sp>
        <p:nvSpPr>
          <p:cNvPr id="25611" name="Line 11">
            <a:extLst>
              <a:ext uri="{FF2B5EF4-FFF2-40B4-BE49-F238E27FC236}">
                <a16:creationId xmlns:a16="http://schemas.microsoft.com/office/drawing/2014/main" id="{85303E96-A703-4F56-828B-A715B03072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1671638"/>
            <a:ext cx="0" cy="849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12">
            <a:extLst>
              <a:ext uri="{FF2B5EF4-FFF2-40B4-BE49-F238E27FC236}">
                <a16:creationId xmlns:a16="http://schemas.microsoft.com/office/drawing/2014/main" id="{6324CD69-5345-43DE-B62F-1D705D7FFF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8194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Rectangle 13">
            <a:extLst>
              <a:ext uri="{FF2B5EF4-FFF2-40B4-BE49-F238E27FC236}">
                <a16:creationId xmlns:a16="http://schemas.microsoft.com/office/drawing/2014/main" id="{6F264E94-D827-46A2-9428-696DA3CDB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275" y="5257800"/>
            <a:ext cx="1254125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  LETTERING</a:t>
            </a:r>
          </a:p>
        </p:txBody>
      </p:sp>
      <p:sp>
        <p:nvSpPr>
          <p:cNvPr id="25614" name="Rectangle 14">
            <a:extLst>
              <a:ext uri="{FF2B5EF4-FFF2-40B4-BE49-F238E27FC236}">
                <a16:creationId xmlns:a16="http://schemas.microsoft.com/office/drawing/2014/main" id="{13D7961E-B37A-444C-8804-E0C3412AC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49688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Engineer:</a:t>
            </a:r>
          </a:p>
        </p:txBody>
      </p:sp>
      <p:sp>
        <p:nvSpPr>
          <p:cNvPr id="25615" name="Line 15">
            <a:extLst>
              <a:ext uri="{FF2B5EF4-FFF2-40B4-BE49-F238E27FC236}">
                <a16:creationId xmlns:a16="http://schemas.microsoft.com/office/drawing/2014/main" id="{DC893741-59DD-45F1-9875-8DE916C3B42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429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6">
            <a:extLst>
              <a:ext uri="{FF2B5EF4-FFF2-40B4-BE49-F238E27FC236}">
                <a16:creationId xmlns:a16="http://schemas.microsoft.com/office/drawing/2014/main" id="{6E831542-AF81-43DE-8D7C-4620630AB0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676400"/>
            <a:ext cx="671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7">
            <a:extLst>
              <a:ext uri="{FF2B5EF4-FFF2-40B4-BE49-F238E27FC236}">
                <a16:creationId xmlns:a16="http://schemas.microsoft.com/office/drawing/2014/main" id="{AF4DE8BE-62EC-41AC-8AD8-FBD1109F5B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5334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18">
            <a:extLst>
              <a:ext uri="{FF2B5EF4-FFF2-40B4-BE49-F238E27FC236}">
                <a16:creationId xmlns:a16="http://schemas.microsoft.com/office/drawing/2014/main" id="{49279FF6-541C-45C5-913D-68E7A2F081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5029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9" name="Line 19">
            <a:extLst>
              <a:ext uri="{FF2B5EF4-FFF2-40B4-BE49-F238E27FC236}">
                <a16:creationId xmlns:a16="http://schemas.microsoft.com/office/drawing/2014/main" id="{5E67B52C-52AE-4BDA-8E7B-276510193A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0838" y="1066800"/>
            <a:ext cx="1230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0" name="Line 20">
            <a:extLst>
              <a:ext uri="{FF2B5EF4-FFF2-40B4-BE49-F238E27FC236}">
                <a16:creationId xmlns:a16="http://schemas.microsoft.com/office/drawing/2014/main" id="{525C0336-36D8-44D4-A8F4-B25E474CC4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1066800"/>
            <a:ext cx="19161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1" name="Line 21">
            <a:extLst>
              <a:ext uri="{FF2B5EF4-FFF2-40B4-BE49-F238E27FC236}">
                <a16:creationId xmlns:a16="http://schemas.microsoft.com/office/drawing/2014/main" id="{5887A17A-9059-4827-8409-D13E3CAC590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074738"/>
            <a:ext cx="0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2" name="Line 22">
            <a:extLst>
              <a:ext uri="{FF2B5EF4-FFF2-40B4-BE49-F238E27FC236}">
                <a16:creationId xmlns:a16="http://schemas.microsoft.com/office/drawing/2014/main" id="{35D2C4BC-F5AF-4703-B7FE-A48D55384732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3763" y="1074738"/>
            <a:ext cx="0" cy="1128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3" name="Rectangle 23">
            <a:extLst>
              <a:ext uri="{FF2B5EF4-FFF2-40B4-BE49-F238E27FC236}">
                <a16:creationId xmlns:a16="http://schemas.microsoft.com/office/drawing/2014/main" id="{30CCEFFE-585A-48AF-898C-723D57742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810000"/>
            <a:ext cx="1295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b="1">
              <a:solidFill>
                <a:srgbClr val="0066CC"/>
              </a:solidFill>
            </a:endParaRPr>
          </a:p>
        </p:txBody>
      </p:sp>
      <p:sp>
        <p:nvSpPr>
          <p:cNvPr id="25624" name="Rectangle 25">
            <a:extLst>
              <a:ext uri="{FF2B5EF4-FFF2-40B4-BE49-F238E27FC236}">
                <a16:creationId xmlns:a16="http://schemas.microsoft.com/office/drawing/2014/main" id="{00E2345E-4448-43A1-88A6-5B35BF336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438400"/>
            <a:ext cx="48926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Total Project Cost:</a:t>
            </a:r>
          </a:p>
        </p:txBody>
      </p:sp>
      <p:sp>
        <p:nvSpPr>
          <p:cNvPr id="25625" name="Text Box 26">
            <a:extLst>
              <a:ext uri="{FF2B5EF4-FFF2-40B4-BE49-F238E27FC236}">
                <a16:creationId xmlns:a16="http://schemas.microsoft.com/office/drawing/2014/main" id="{B772397C-F199-4962-9ADF-441CFFE10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743200"/>
            <a:ext cx="1676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Financed by:</a:t>
            </a:r>
            <a:endParaRPr lang="en-US" altLang="en-US" sz="2400"/>
          </a:p>
        </p:txBody>
      </p:sp>
      <p:sp>
        <p:nvSpPr>
          <p:cNvPr id="25626" name="Rectangle 28">
            <a:extLst>
              <a:ext uri="{FF2B5EF4-FFF2-40B4-BE49-F238E27FC236}">
                <a16:creationId xmlns:a16="http://schemas.microsoft.com/office/drawing/2014/main" id="{09146957-97EA-4FCF-A7B0-3DCF72390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38600"/>
            <a:ext cx="1841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900"/>
          </a:p>
        </p:txBody>
      </p:sp>
      <p:sp>
        <p:nvSpPr>
          <p:cNvPr id="25627" name="Rectangle 29">
            <a:extLst>
              <a:ext uri="{FF2B5EF4-FFF2-40B4-BE49-F238E27FC236}">
                <a16:creationId xmlns:a16="http://schemas.microsoft.com/office/drawing/2014/main" id="{6DEA0782-3FFB-42D0-B602-C234E15FD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43400"/>
            <a:ext cx="7620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ROLLING FIELDS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(GREEN, PMS 343)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800"/>
          </a:p>
        </p:txBody>
      </p:sp>
      <p:sp>
        <p:nvSpPr>
          <p:cNvPr id="25628" name="Line 30">
            <a:extLst>
              <a:ext uri="{FF2B5EF4-FFF2-40B4-BE49-F238E27FC236}">
                <a16:creationId xmlns:a16="http://schemas.microsoft.com/office/drawing/2014/main" id="{D70BBED5-5AAC-4439-B177-E35928DF2D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4114800"/>
            <a:ext cx="290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9" name="Line 31">
            <a:extLst>
              <a:ext uri="{FF2B5EF4-FFF2-40B4-BE49-F238E27FC236}">
                <a16:creationId xmlns:a16="http://schemas.microsoft.com/office/drawing/2014/main" id="{8E19833B-E2E2-40EF-AA6D-F5980CF07E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572000"/>
            <a:ext cx="4429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0" name="Line 34">
            <a:extLst>
              <a:ext uri="{FF2B5EF4-FFF2-40B4-BE49-F238E27FC236}">
                <a16:creationId xmlns:a16="http://schemas.microsoft.com/office/drawing/2014/main" id="{0A7490E6-1991-41DB-870D-204619AB98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4724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1" name="Rectangle 35">
            <a:extLst>
              <a:ext uri="{FF2B5EF4-FFF2-40B4-BE49-F238E27FC236}">
                <a16:creationId xmlns:a16="http://schemas.microsoft.com/office/drawing/2014/main" id="{ABB742CF-9013-4D31-9CD1-5E243647E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10000"/>
            <a:ext cx="9667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 FORMS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(BLUE,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PMS 288) </a:t>
            </a:r>
          </a:p>
        </p:txBody>
      </p:sp>
      <p:sp>
        <p:nvSpPr>
          <p:cNvPr id="25632" name="Text Box 37">
            <a:extLst>
              <a:ext uri="{FF2B5EF4-FFF2-40B4-BE49-F238E27FC236}">
                <a16:creationId xmlns:a16="http://schemas.microsoft.com/office/drawing/2014/main" id="{4C20BDB6-2E33-4B90-A729-F92AEA6AE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105400"/>
            <a:ext cx="2590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800"/>
              <a:t>                                  WAVE</a:t>
            </a:r>
            <a:br>
              <a:rPr lang="en-US" altLang="en-US" sz="800"/>
            </a:br>
            <a:r>
              <a:rPr lang="en-US" altLang="en-US" sz="800"/>
              <a:t>BLUE, PMS 655 FADING TO 30% SCREEN</a:t>
            </a:r>
            <a:br>
              <a:rPr lang="en-US" altLang="en-US" sz="800"/>
            </a:br>
            <a:r>
              <a:rPr lang="en-US" altLang="en-US" sz="800"/>
              <a:t>GREEN, PMS 627 @ 30% SCREEN DARKENING</a:t>
            </a:r>
            <a:br>
              <a:rPr lang="en-US" altLang="en-US" sz="800"/>
            </a:br>
            <a:r>
              <a:rPr lang="en-US" altLang="en-US" sz="800"/>
              <a:t>TO 100% SCREEN THEN BACK TO 30% SCREEN</a:t>
            </a:r>
          </a:p>
        </p:txBody>
      </p:sp>
      <p:pic>
        <p:nvPicPr>
          <p:cNvPr id="25633" name="Picture 1">
            <a:extLst>
              <a:ext uri="{FF2B5EF4-FFF2-40B4-BE49-F238E27FC236}">
                <a16:creationId xmlns:a16="http://schemas.microsoft.com/office/drawing/2014/main" id="{DFE23C5C-C523-450E-BCF4-83CA64218A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4088" y="4038600"/>
            <a:ext cx="1758950" cy="6397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34" name="Picture 34" descr="H:\L&amp;W\WASTEWATER\SRFGrants\Admin\SRF Guidance and Procedures\Signage\EPA Logos\epa_logo_vert_small.gif">
            <a:extLst>
              <a:ext uri="{FF2B5EF4-FFF2-40B4-BE49-F238E27FC236}">
                <a16:creationId xmlns:a16="http://schemas.microsoft.com/office/drawing/2014/main" id="{004CB908-5C11-4C57-956D-3F602E4993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0613" y="4068763"/>
            <a:ext cx="16271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35" name="Picture 34">
            <a:extLst>
              <a:ext uri="{FF2B5EF4-FFF2-40B4-BE49-F238E27FC236}">
                <a16:creationId xmlns:a16="http://schemas.microsoft.com/office/drawing/2014/main" id="{D6560C78-FB56-4353-8ADA-435E948C723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992563"/>
            <a:ext cx="12795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0629F93-5E97-4B5C-ADA8-4E4058653E8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228600"/>
            <a:ext cx="8382000" cy="533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2000" b="1">
                <a:latin typeface="Arial" panose="020B0604020202020204" pitchFamily="34" charset="0"/>
              </a:rPr>
              <a:t>Temporary Construction Sign for RD, DWSRF, and CDBG </a:t>
            </a:r>
            <a:br>
              <a:rPr lang="en-US" altLang="en-US" sz="2000" b="1">
                <a:latin typeface="Arial" panose="020B0604020202020204" pitchFamily="34" charset="0"/>
              </a:rPr>
            </a:br>
            <a:r>
              <a:rPr lang="en-US" altLang="en-US" sz="2000" b="1">
                <a:latin typeface="Arial" panose="020B0604020202020204" pitchFamily="34" charset="0"/>
              </a:rPr>
              <a:t>Co-funded Projects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4EBF02C5-7851-4A76-A2F0-F6A430546DD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00200" y="5791200"/>
            <a:ext cx="5943600" cy="685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/>
            <a:r>
              <a:rPr lang="en-US" altLang="en-US" sz="1200"/>
              <a:t>MINIMUM SIGN DIMENSIONS: 1200 x 2400 x 19 MM (4’ x 8’ x 3/4”)</a:t>
            </a:r>
          </a:p>
          <a:p>
            <a:pPr marL="342900" indent="-342900"/>
            <a:r>
              <a:rPr lang="en-US" altLang="en-US" sz="1200"/>
              <a:t>EXTERIOR PLYWOOD (A-B GRADE)</a:t>
            </a:r>
          </a:p>
          <a:p>
            <a:pPr marL="342900" indent="-342900"/>
            <a:r>
              <a:rPr lang="en-US" altLang="en-US" sz="1200"/>
              <a:t>MINIMUM LETTERING SIZE: 5 CM (2-INCHES)</a:t>
            </a:r>
          </a:p>
          <a:p>
            <a:pPr marL="342900" indent="-342900"/>
            <a:endParaRPr lang="en-US" altLang="en-US"/>
          </a:p>
          <a:p>
            <a:pPr marL="342900" indent="-342900"/>
            <a:endParaRPr lang="en-US" altLang="en-US" sz="1400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FADD11E5-DB8A-48C2-913A-5AAAE8657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8" y="1314450"/>
            <a:ext cx="7366000" cy="3708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8E3D6628-76E6-4BE4-BDE4-3DA0B114E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371600"/>
            <a:ext cx="6864350" cy="4365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1">
                <a:latin typeface="Arial" panose="020B0604020202020204" pitchFamily="34" charset="0"/>
              </a:rPr>
              <a:t>Project Title     </a:t>
            </a:r>
            <a:r>
              <a:rPr lang="en-US" altLang="en-US" sz="1200" b="1">
                <a:latin typeface="Arial" panose="020B0604020202020204" pitchFamily="34" charset="0"/>
              </a:rPr>
              <a:t>(include Town / District name)</a:t>
            </a:r>
            <a:r>
              <a:rPr lang="en-US" altLang="en-US" sz="22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B3518004-E30E-489F-A316-11CF47FEA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133600"/>
            <a:ext cx="4959350" cy="284163"/>
          </a:xfrm>
          <a:prstGeom prst="rect">
            <a:avLst/>
          </a:prstGeom>
          <a:noFill/>
          <a:ln w="12700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Contractor:</a:t>
            </a:r>
          </a:p>
        </p:txBody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AF9A1B6A-86D5-442E-B660-92EB29B36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4388" y="4781550"/>
            <a:ext cx="2970212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This institution is an equal opportunity provider</a:t>
            </a:r>
          </a:p>
        </p:txBody>
      </p:sp>
      <p:sp>
        <p:nvSpPr>
          <p:cNvPr id="27656" name="Rectangle 8">
            <a:extLst>
              <a:ext uri="{FF2B5EF4-FFF2-40B4-BE49-F238E27FC236}">
                <a16:creationId xmlns:a16="http://schemas.microsoft.com/office/drawing/2014/main" id="{21038A65-3558-44FC-81D1-0DD75FFD7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2819400"/>
            <a:ext cx="7467600" cy="132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defTabSz="685800">
              <a:spcBef>
                <a:spcPct val="20000"/>
              </a:spcBef>
              <a:buChar char="•"/>
              <a:tabLst>
                <a:tab pos="16637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tabLst>
                <a:tab pos="16637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tabLst>
                <a:tab pos="16637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tabLst>
                <a:tab pos="1663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tabLst>
                <a:tab pos="1663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63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63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63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63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United States Department of Agriculture (USDA) Rural Development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DWSRF Program:	Maine Department of Health and Human Services,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	Maine Municipal Bond Bank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CDBG funded through Maine Department of Economic and Community Development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U.S. Department of Housing and Urban Development</a:t>
            </a:r>
            <a:r>
              <a:rPr lang="en-US" altLang="en-US" sz="1100" b="1">
                <a:latin typeface="Arial" panose="020B0604020202020204" pitchFamily="34" charset="0"/>
              </a:rPr>
              <a:t> - </a:t>
            </a:r>
            <a:r>
              <a:rPr lang="en-US" altLang="en-US" sz="1000" b="1">
                <a:solidFill>
                  <a:srgbClr val="224C00"/>
                </a:solidFill>
                <a:latin typeface="Arial" panose="020B0604020202020204" pitchFamily="34" charset="0"/>
              </a:rPr>
              <a:t>This opportunity is covered under Section 3 					             of the HUD Act of 1968</a:t>
            </a:r>
            <a:endParaRPr lang="en-US" altLang="en-US" sz="1400" b="1">
              <a:latin typeface="Arial" panose="020B0604020202020204" pitchFamily="34" charset="0"/>
            </a:endParaRPr>
          </a:p>
        </p:txBody>
      </p:sp>
      <p:sp>
        <p:nvSpPr>
          <p:cNvPr id="27657" name="Rectangle 9">
            <a:extLst>
              <a:ext uri="{FF2B5EF4-FFF2-40B4-BE49-F238E27FC236}">
                <a16:creationId xmlns:a16="http://schemas.microsoft.com/office/drawing/2014/main" id="{F0E02DAE-40F8-48C0-A318-2F95B9C8A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0513" y="989013"/>
            <a:ext cx="1273175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WHITE  BACKGROUND</a:t>
            </a:r>
          </a:p>
        </p:txBody>
      </p:sp>
      <p:sp>
        <p:nvSpPr>
          <p:cNvPr id="27658" name="Rectangle 10">
            <a:extLst>
              <a:ext uri="{FF2B5EF4-FFF2-40B4-BE49-F238E27FC236}">
                <a16:creationId xmlns:a16="http://schemas.microsoft.com/office/drawing/2014/main" id="{05F98618-942F-4519-80F7-5DC096A54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516188"/>
            <a:ext cx="738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LETTERING</a:t>
            </a:r>
          </a:p>
        </p:txBody>
      </p:sp>
      <p:sp>
        <p:nvSpPr>
          <p:cNvPr id="27659" name="Line 11">
            <a:extLst>
              <a:ext uri="{FF2B5EF4-FFF2-40B4-BE49-F238E27FC236}">
                <a16:creationId xmlns:a16="http://schemas.microsoft.com/office/drawing/2014/main" id="{AD3CCCBF-51A2-4A7E-9F4B-F09D1158A1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1671638"/>
            <a:ext cx="0" cy="849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Line 12">
            <a:extLst>
              <a:ext uri="{FF2B5EF4-FFF2-40B4-BE49-F238E27FC236}">
                <a16:creationId xmlns:a16="http://schemas.microsoft.com/office/drawing/2014/main" id="{69F196FF-A625-4BC1-8230-FF06F956B7A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819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Rectangle 13">
            <a:extLst>
              <a:ext uri="{FF2B5EF4-FFF2-40B4-BE49-F238E27FC236}">
                <a16:creationId xmlns:a16="http://schemas.microsoft.com/office/drawing/2014/main" id="{A95B8E6D-B372-4914-A14D-ABEABAC34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7475" y="5334000"/>
            <a:ext cx="1254125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  LETTERING</a:t>
            </a:r>
          </a:p>
        </p:txBody>
      </p:sp>
      <p:sp>
        <p:nvSpPr>
          <p:cNvPr id="27662" name="Rectangle 14">
            <a:extLst>
              <a:ext uri="{FF2B5EF4-FFF2-40B4-BE49-F238E27FC236}">
                <a16:creationId xmlns:a16="http://schemas.microsoft.com/office/drawing/2014/main" id="{969FCE78-8034-41FF-95B7-69DD0A97E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49688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Engineer:</a:t>
            </a:r>
          </a:p>
        </p:txBody>
      </p:sp>
      <p:sp>
        <p:nvSpPr>
          <p:cNvPr id="27663" name="Line 15">
            <a:extLst>
              <a:ext uri="{FF2B5EF4-FFF2-40B4-BE49-F238E27FC236}">
                <a16:creationId xmlns:a16="http://schemas.microsoft.com/office/drawing/2014/main" id="{A30CF19F-C773-4536-871B-E173BAA4739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2766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Line 16">
            <a:extLst>
              <a:ext uri="{FF2B5EF4-FFF2-40B4-BE49-F238E27FC236}">
                <a16:creationId xmlns:a16="http://schemas.microsoft.com/office/drawing/2014/main" id="{26118507-9BC6-4FB8-8625-B93263403B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676400"/>
            <a:ext cx="671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Line 18">
            <a:extLst>
              <a:ext uri="{FF2B5EF4-FFF2-40B4-BE49-F238E27FC236}">
                <a16:creationId xmlns:a16="http://schemas.microsoft.com/office/drawing/2014/main" id="{88809893-F2AD-4CB4-AE6A-5ED675070E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5029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Line 19">
            <a:extLst>
              <a:ext uri="{FF2B5EF4-FFF2-40B4-BE49-F238E27FC236}">
                <a16:creationId xmlns:a16="http://schemas.microsoft.com/office/drawing/2014/main" id="{8A1E1700-190B-456D-B475-AABF0FA62F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0838" y="1066800"/>
            <a:ext cx="1230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Line 20">
            <a:extLst>
              <a:ext uri="{FF2B5EF4-FFF2-40B4-BE49-F238E27FC236}">
                <a16:creationId xmlns:a16="http://schemas.microsoft.com/office/drawing/2014/main" id="{B46682B6-792A-4144-BA51-F30E216205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1066800"/>
            <a:ext cx="19161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Line 21">
            <a:extLst>
              <a:ext uri="{FF2B5EF4-FFF2-40B4-BE49-F238E27FC236}">
                <a16:creationId xmlns:a16="http://schemas.microsoft.com/office/drawing/2014/main" id="{9D0E1F6A-45FB-42B7-B606-E8EFA255D92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074738"/>
            <a:ext cx="0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9" name="Line 22">
            <a:extLst>
              <a:ext uri="{FF2B5EF4-FFF2-40B4-BE49-F238E27FC236}">
                <a16:creationId xmlns:a16="http://schemas.microsoft.com/office/drawing/2014/main" id="{4FE1E67D-8EC7-41A6-9F5E-F81E95C76A4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3763" y="1074738"/>
            <a:ext cx="0" cy="895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0" name="Rectangle 23">
            <a:extLst>
              <a:ext uri="{FF2B5EF4-FFF2-40B4-BE49-F238E27FC236}">
                <a16:creationId xmlns:a16="http://schemas.microsoft.com/office/drawing/2014/main" id="{1759D651-B0AF-4EC2-838F-20B97027C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810000"/>
            <a:ext cx="1295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b="1">
              <a:solidFill>
                <a:srgbClr val="0066CC"/>
              </a:solidFill>
            </a:endParaRPr>
          </a:p>
        </p:txBody>
      </p:sp>
      <p:sp>
        <p:nvSpPr>
          <p:cNvPr id="27671" name="Rectangle 25">
            <a:extLst>
              <a:ext uri="{FF2B5EF4-FFF2-40B4-BE49-F238E27FC236}">
                <a16:creationId xmlns:a16="http://schemas.microsoft.com/office/drawing/2014/main" id="{70B9CEEA-43A6-4E71-9A2E-93A1AA1FD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438400"/>
            <a:ext cx="48926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Total Project Cost:</a:t>
            </a:r>
          </a:p>
        </p:txBody>
      </p:sp>
      <p:sp>
        <p:nvSpPr>
          <p:cNvPr id="27672" name="Text Box 26">
            <a:extLst>
              <a:ext uri="{FF2B5EF4-FFF2-40B4-BE49-F238E27FC236}">
                <a16:creationId xmlns:a16="http://schemas.microsoft.com/office/drawing/2014/main" id="{9A454FFA-DAFE-444B-B572-85E43C671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667000"/>
            <a:ext cx="1676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Financed by:</a:t>
            </a:r>
            <a:endParaRPr lang="en-US" altLang="en-US" sz="2400"/>
          </a:p>
        </p:txBody>
      </p:sp>
      <p:pic>
        <p:nvPicPr>
          <p:cNvPr id="27673" name="Picture 27" descr="DECD">
            <a:extLst>
              <a:ext uri="{FF2B5EF4-FFF2-40B4-BE49-F238E27FC236}">
                <a16:creationId xmlns:a16="http://schemas.microsoft.com/office/drawing/2014/main" id="{9C842319-0A3C-4164-AF39-5E0850E6A9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981200"/>
            <a:ext cx="94297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4" name="Picture 28" descr="HUD House">
            <a:extLst>
              <a:ext uri="{FF2B5EF4-FFF2-40B4-BE49-F238E27FC236}">
                <a16:creationId xmlns:a16="http://schemas.microsoft.com/office/drawing/2014/main" id="{0E3FD59C-6290-4AB8-81B4-16B36EA82E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305300"/>
            <a:ext cx="3444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75" name="Rectangle 30">
            <a:extLst>
              <a:ext uri="{FF2B5EF4-FFF2-40B4-BE49-F238E27FC236}">
                <a16:creationId xmlns:a16="http://schemas.microsoft.com/office/drawing/2014/main" id="{3FB1B5C6-E528-4E44-BA72-AE3014985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990975"/>
            <a:ext cx="9667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 FORMS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(BLUE,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PMS 288)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800"/>
          </a:p>
        </p:txBody>
      </p:sp>
      <p:sp>
        <p:nvSpPr>
          <p:cNvPr id="27676" name="Rectangle 31">
            <a:extLst>
              <a:ext uri="{FF2B5EF4-FFF2-40B4-BE49-F238E27FC236}">
                <a16:creationId xmlns:a16="http://schemas.microsoft.com/office/drawing/2014/main" id="{5AC49582-9E38-46C6-A5FF-A3F6EF30F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00575"/>
            <a:ext cx="762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ROLLING FIELDS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(GREEN, PMS 343)</a:t>
            </a:r>
          </a:p>
        </p:txBody>
      </p:sp>
      <p:sp>
        <p:nvSpPr>
          <p:cNvPr id="27677" name="Line 32">
            <a:extLst>
              <a:ext uri="{FF2B5EF4-FFF2-40B4-BE49-F238E27FC236}">
                <a16:creationId xmlns:a16="http://schemas.microsoft.com/office/drawing/2014/main" id="{06A616A1-8A1D-4FC6-BA60-2EFC6FEA76E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254500"/>
            <a:ext cx="381000" cy="8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8" name="Line 33">
            <a:extLst>
              <a:ext uri="{FF2B5EF4-FFF2-40B4-BE49-F238E27FC236}">
                <a16:creationId xmlns:a16="http://schemas.microsoft.com/office/drawing/2014/main" id="{1C8A75AF-C0A5-4519-86BD-1263F1FA0A9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676775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9" name="Rectangle 34">
            <a:extLst>
              <a:ext uri="{FF2B5EF4-FFF2-40B4-BE49-F238E27FC236}">
                <a16:creationId xmlns:a16="http://schemas.microsoft.com/office/drawing/2014/main" id="{EB20E2D1-C210-40F5-9737-8A2D396EC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8975" y="216535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DARK BLUE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AND GOLD</a:t>
            </a:r>
          </a:p>
        </p:txBody>
      </p:sp>
      <p:sp>
        <p:nvSpPr>
          <p:cNvPr id="27680" name="Line 35">
            <a:extLst>
              <a:ext uri="{FF2B5EF4-FFF2-40B4-BE49-F238E27FC236}">
                <a16:creationId xmlns:a16="http://schemas.microsoft.com/office/drawing/2014/main" id="{6457A4F7-B886-4942-86A3-5CCE60FC9A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48625" y="2382838"/>
            <a:ext cx="257175" cy="11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1" name="Text Box 37">
            <a:extLst>
              <a:ext uri="{FF2B5EF4-FFF2-40B4-BE49-F238E27FC236}">
                <a16:creationId xmlns:a16="http://schemas.microsoft.com/office/drawing/2014/main" id="{997929E9-0EF5-49B9-95DF-AA5F3487F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4448175"/>
            <a:ext cx="9763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800"/>
              <a:t>BLACK</a:t>
            </a:r>
          </a:p>
        </p:txBody>
      </p:sp>
      <p:sp>
        <p:nvSpPr>
          <p:cNvPr id="27682" name="Line 38">
            <a:extLst>
              <a:ext uri="{FF2B5EF4-FFF2-40B4-BE49-F238E27FC236}">
                <a16:creationId xmlns:a16="http://schemas.microsoft.com/office/drawing/2014/main" id="{E7FDBFDB-41DC-4273-B677-1DE5B968D48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931150" y="4524375"/>
            <a:ext cx="377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3" name="Line 43">
            <a:extLst>
              <a:ext uri="{FF2B5EF4-FFF2-40B4-BE49-F238E27FC236}">
                <a16:creationId xmlns:a16="http://schemas.microsoft.com/office/drawing/2014/main" id="{05FBDAF9-5CDD-4C0E-A1D5-66200D9BA3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7000" y="4724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4" name="Text Box 45">
            <a:extLst>
              <a:ext uri="{FF2B5EF4-FFF2-40B4-BE49-F238E27FC236}">
                <a16:creationId xmlns:a16="http://schemas.microsoft.com/office/drawing/2014/main" id="{40E8AFA0-558D-4414-8293-4E4528CCB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105400"/>
            <a:ext cx="2590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800"/>
              <a:t>                                  WAVE</a:t>
            </a:r>
            <a:br>
              <a:rPr lang="en-US" altLang="en-US" sz="800"/>
            </a:br>
            <a:r>
              <a:rPr lang="en-US" altLang="en-US" sz="800"/>
              <a:t>BLUE, PMS 655 FADING TO 30% SCREEN</a:t>
            </a:r>
            <a:br>
              <a:rPr lang="en-US" altLang="en-US" sz="800"/>
            </a:br>
            <a:r>
              <a:rPr lang="en-US" altLang="en-US" sz="800"/>
              <a:t>GREEN, PMS 627 @ 30% SCREEN DARKENING</a:t>
            </a:r>
            <a:br>
              <a:rPr lang="en-US" altLang="en-US" sz="800"/>
            </a:br>
            <a:r>
              <a:rPr lang="en-US" altLang="en-US" sz="800"/>
              <a:t>TO 100% SCREEN THEN BACK TO 30% SCREEN</a:t>
            </a:r>
          </a:p>
        </p:txBody>
      </p:sp>
      <p:pic>
        <p:nvPicPr>
          <p:cNvPr id="27685" name="Picture 32" descr="HUD Logo">
            <a:extLst>
              <a:ext uri="{FF2B5EF4-FFF2-40B4-BE49-F238E27FC236}">
                <a16:creationId xmlns:a16="http://schemas.microsoft.com/office/drawing/2014/main" id="{EEDE4B53-C8A1-4C69-B9DB-05914656CF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113" y="2743200"/>
            <a:ext cx="812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86" name="Line 27">
            <a:extLst>
              <a:ext uri="{FF2B5EF4-FFF2-40B4-BE49-F238E27FC236}">
                <a16:creationId xmlns:a16="http://schemas.microsoft.com/office/drawing/2014/main" id="{1A1987B5-525A-4930-95F2-EE714AEF90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12113" y="3221038"/>
            <a:ext cx="282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7" name="Rectangle 28">
            <a:extLst>
              <a:ext uri="{FF2B5EF4-FFF2-40B4-BE49-F238E27FC236}">
                <a16:creationId xmlns:a16="http://schemas.microsoft.com/office/drawing/2014/main" id="{784A5CAD-07BF-4662-AF62-F6DA1A152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3079750"/>
            <a:ext cx="8858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BRIGHT  BLUE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&amp; BRIGHT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GREEN</a:t>
            </a:r>
          </a:p>
        </p:txBody>
      </p:sp>
      <p:pic>
        <p:nvPicPr>
          <p:cNvPr id="27688" name="Picture 1">
            <a:extLst>
              <a:ext uri="{FF2B5EF4-FFF2-40B4-BE49-F238E27FC236}">
                <a16:creationId xmlns:a16="http://schemas.microsoft.com/office/drawing/2014/main" id="{F21213D9-0449-41DC-9BE1-F897BAF034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1475" y="4210050"/>
            <a:ext cx="1482725" cy="5397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89" name="Picture 34" descr="H:\L&amp;W\WASTEWATER\SRFGrants\Admin\SRF Guidance and Procedures\Signage\EPA Logos\epa_logo_vert_small.gif">
            <a:extLst>
              <a:ext uri="{FF2B5EF4-FFF2-40B4-BE49-F238E27FC236}">
                <a16:creationId xmlns:a16="http://schemas.microsoft.com/office/drawing/2014/main" id="{B25D9D1A-83E3-41F4-90F5-DB4E6838E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613" y="4237038"/>
            <a:ext cx="1381125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90" name="Picture 34">
            <a:extLst>
              <a:ext uri="{FF2B5EF4-FFF2-40B4-BE49-F238E27FC236}">
                <a16:creationId xmlns:a16="http://schemas.microsoft.com/office/drawing/2014/main" id="{3F3B1C4F-4348-4204-9993-5C59A2332CD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563" y="4273550"/>
            <a:ext cx="1077912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9643798-84B0-49FE-B044-2705C8A3FD1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228600"/>
            <a:ext cx="8382000" cy="533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2000" b="1">
                <a:latin typeface="Arial" panose="020B0604020202020204" pitchFamily="34" charset="0"/>
              </a:rPr>
              <a:t>Temporary Construction Sign for DWSRF and CDBG </a:t>
            </a:r>
            <a:br>
              <a:rPr lang="en-US" altLang="en-US" sz="2000" b="1">
                <a:latin typeface="Arial" panose="020B0604020202020204" pitchFamily="34" charset="0"/>
              </a:rPr>
            </a:br>
            <a:r>
              <a:rPr lang="en-US" altLang="en-US" sz="2000" b="1">
                <a:latin typeface="Arial" panose="020B0604020202020204" pitchFamily="34" charset="0"/>
              </a:rPr>
              <a:t>Co-funded Projects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5F85028-B885-472E-811A-2D0064090DE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00200" y="5791200"/>
            <a:ext cx="5943600" cy="685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/>
            <a:r>
              <a:rPr lang="en-US" altLang="en-US" sz="1200"/>
              <a:t>MINIMUM SIGN DIMENSIONS: 1200 x 2400 x 19 MM (4’ x 8’ x 3/4”)</a:t>
            </a:r>
          </a:p>
          <a:p>
            <a:pPr marL="342900" indent="-342900"/>
            <a:r>
              <a:rPr lang="en-US" altLang="en-US" sz="1200"/>
              <a:t>EXTERIOR PLYWOOD (A-B GRADE)</a:t>
            </a:r>
          </a:p>
          <a:p>
            <a:pPr marL="342900" indent="-342900"/>
            <a:r>
              <a:rPr lang="en-US" altLang="en-US" sz="1200"/>
              <a:t>MINIMUM LETTERING SIZE: 5 CM (2-INCHES)</a:t>
            </a:r>
          </a:p>
          <a:p>
            <a:pPr marL="342900" indent="-342900"/>
            <a:endParaRPr lang="en-US" altLang="en-US"/>
          </a:p>
          <a:p>
            <a:pPr marL="342900" indent="-342900"/>
            <a:endParaRPr lang="en-US" altLang="en-US" sz="1400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25BDBFC0-6281-4B3C-89CC-3DD607CB3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8" y="1314450"/>
            <a:ext cx="7366000" cy="3708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BC05D1C8-3E3E-4907-8092-518E0341E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371600"/>
            <a:ext cx="6864350" cy="4365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1">
                <a:latin typeface="Arial" panose="020B0604020202020204" pitchFamily="34" charset="0"/>
              </a:rPr>
              <a:t>Project Title     </a:t>
            </a:r>
            <a:r>
              <a:rPr lang="en-US" altLang="en-US" sz="1200" b="1">
                <a:latin typeface="Arial" panose="020B0604020202020204" pitchFamily="34" charset="0"/>
              </a:rPr>
              <a:t>(include Town / District name)</a:t>
            </a:r>
            <a:r>
              <a:rPr lang="en-US" altLang="en-US" sz="22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4408D385-9ACB-4C2C-82AE-6EBD4CD22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133600"/>
            <a:ext cx="4959350" cy="284163"/>
          </a:xfrm>
          <a:prstGeom prst="rect">
            <a:avLst/>
          </a:prstGeom>
          <a:noFill/>
          <a:ln w="12700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Contractor:</a:t>
            </a:r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F1A7689D-4DA2-4394-893F-76548305E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800600"/>
            <a:ext cx="730885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This institution is an equal opportunity provider</a:t>
            </a:r>
          </a:p>
        </p:txBody>
      </p:sp>
      <p:sp>
        <p:nvSpPr>
          <p:cNvPr id="29704" name="Rectangle 8">
            <a:extLst>
              <a:ext uri="{FF2B5EF4-FFF2-40B4-BE49-F238E27FC236}">
                <a16:creationId xmlns:a16="http://schemas.microsoft.com/office/drawing/2014/main" id="{0F1873C5-C576-481C-B491-27A0343F7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2897188"/>
            <a:ext cx="7467600" cy="133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defTabSz="685800">
              <a:spcBef>
                <a:spcPct val="20000"/>
              </a:spcBef>
              <a:buChar char="•"/>
              <a:tabLst>
                <a:tab pos="16637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tabLst>
                <a:tab pos="16637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tabLst>
                <a:tab pos="16637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tabLst>
                <a:tab pos="1663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tabLst>
                <a:tab pos="1663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63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63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63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63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DWSRF Program:	Maine Department of Health and Human Services, and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	Maine Municipal Bond Bank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Community Development Block Grant Public Infrastructure Project,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Funds provided by Maine Department of Economic and Community Development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U.S. Department of Housing and Urban Development</a:t>
            </a:r>
            <a:r>
              <a:rPr lang="en-US" altLang="en-US" sz="1100" b="1">
                <a:latin typeface="Arial" panose="020B0604020202020204" pitchFamily="34" charset="0"/>
              </a:rPr>
              <a:t> - </a:t>
            </a:r>
            <a:r>
              <a:rPr lang="en-US" altLang="en-US" sz="1000" b="1">
                <a:solidFill>
                  <a:srgbClr val="224C00"/>
                </a:solidFill>
                <a:latin typeface="Arial" panose="020B0604020202020204" pitchFamily="34" charset="0"/>
              </a:rPr>
              <a:t>This opportunity is covered under 					           	             Section 3 of the HUD Act of 1968</a:t>
            </a:r>
            <a:endParaRPr lang="en-US" altLang="en-US" sz="1000" b="1">
              <a:latin typeface="Arial" panose="020B0604020202020204" pitchFamily="34" charset="0"/>
            </a:endParaRPr>
          </a:p>
        </p:txBody>
      </p:sp>
      <p:sp>
        <p:nvSpPr>
          <p:cNvPr id="29705" name="Rectangle 9">
            <a:extLst>
              <a:ext uri="{FF2B5EF4-FFF2-40B4-BE49-F238E27FC236}">
                <a16:creationId xmlns:a16="http://schemas.microsoft.com/office/drawing/2014/main" id="{CDE25BB0-D718-4035-A381-E249FB2CF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0513" y="989013"/>
            <a:ext cx="1273175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WHITE  BACKGROUND</a:t>
            </a:r>
          </a:p>
        </p:txBody>
      </p:sp>
      <p:sp>
        <p:nvSpPr>
          <p:cNvPr id="29706" name="Rectangle 10">
            <a:extLst>
              <a:ext uri="{FF2B5EF4-FFF2-40B4-BE49-F238E27FC236}">
                <a16:creationId xmlns:a16="http://schemas.microsoft.com/office/drawing/2014/main" id="{C9A49D96-CA73-4C90-986A-E97AB85CB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516188"/>
            <a:ext cx="738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LETTERING</a:t>
            </a:r>
          </a:p>
        </p:txBody>
      </p:sp>
      <p:sp>
        <p:nvSpPr>
          <p:cNvPr id="29707" name="Line 11">
            <a:extLst>
              <a:ext uri="{FF2B5EF4-FFF2-40B4-BE49-F238E27FC236}">
                <a16:creationId xmlns:a16="http://schemas.microsoft.com/office/drawing/2014/main" id="{7C3E1376-B0B1-49A1-B307-C358293374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1671638"/>
            <a:ext cx="0" cy="849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Line 12">
            <a:extLst>
              <a:ext uri="{FF2B5EF4-FFF2-40B4-BE49-F238E27FC236}">
                <a16:creationId xmlns:a16="http://schemas.microsoft.com/office/drawing/2014/main" id="{8D6BEFAE-01A2-4122-A553-9CD42FE71CD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8194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Rectangle 13">
            <a:extLst>
              <a:ext uri="{FF2B5EF4-FFF2-40B4-BE49-F238E27FC236}">
                <a16:creationId xmlns:a16="http://schemas.microsoft.com/office/drawing/2014/main" id="{6ED32A4B-1B61-4C2F-8AB9-64681D4EF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257800"/>
            <a:ext cx="1254125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  LETTERING</a:t>
            </a:r>
          </a:p>
        </p:txBody>
      </p:sp>
      <p:sp>
        <p:nvSpPr>
          <p:cNvPr id="29710" name="Rectangle 14">
            <a:extLst>
              <a:ext uri="{FF2B5EF4-FFF2-40B4-BE49-F238E27FC236}">
                <a16:creationId xmlns:a16="http://schemas.microsoft.com/office/drawing/2014/main" id="{F8C114D3-77AA-42BC-B871-9A1715CF6F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49688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Engineer:</a:t>
            </a:r>
          </a:p>
        </p:txBody>
      </p:sp>
      <p:sp>
        <p:nvSpPr>
          <p:cNvPr id="29711" name="Line 15">
            <a:extLst>
              <a:ext uri="{FF2B5EF4-FFF2-40B4-BE49-F238E27FC236}">
                <a16:creationId xmlns:a16="http://schemas.microsoft.com/office/drawing/2014/main" id="{C11A395A-1675-4A1D-9CAE-285DB744C18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429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6">
            <a:extLst>
              <a:ext uri="{FF2B5EF4-FFF2-40B4-BE49-F238E27FC236}">
                <a16:creationId xmlns:a16="http://schemas.microsoft.com/office/drawing/2014/main" id="{093E213C-CEDF-4BCF-9A88-B26A724F5A9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676400"/>
            <a:ext cx="671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Line 17">
            <a:extLst>
              <a:ext uri="{FF2B5EF4-FFF2-40B4-BE49-F238E27FC236}">
                <a16:creationId xmlns:a16="http://schemas.microsoft.com/office/drawing/2014/main" id="{08502726-388F-4155-BEB4-B779C86B15D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334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Line 18">
            <a:extLst>
              <a:ext uri="{FF2B5EF4-FFF2-40B4-BE49-F238E27FC236}">
                <a16:creationId xmlns:a16="http://schemas.microsoft.com/office/drawing/2014/main" id="{D9FF3A9B-7082-49C1-8F59-092CC95D6D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5029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5" name="Line 19">
            <a:extLst>
              <a:ext uri="{FF2B5EF4-FFF2-40B4-BE49-F238E27FC236}">
                <a16:creationId xmlns:a16="http://schemas.microsoft.com/office/drawing/2014/main" id="{92A0D36B-3F9D-4F80-9D3E-4E07E39473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0838" y="1066800"/>
            <a:ext cx="1230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6" name="Line 20">
            <a:extLst>
              <a:ext uri="{FF2B5EF4-FFF2-40B4-BE49-F238E27FC236}">
                <a16:creationId xmlns:a16="http://schemas.microsoft.com/office/drawing/2014/main" id="{40943567-3531-4529-8746-9F90287256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1066800"/>
            <a:ext cx="19161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1">
            <a:extLst>
              <a:ext uri="{FF2B5EF4-FFF2-40B4-BE49-F238E27FC236}">
                <a16:creationId xmlns:a16="http://schemas.microsoft.com/office/drawing/2014/main" id="{40BEC7E6-CA9B-4083-8CBA-3B669AA0F5F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074738"/>
            <a:ext cx="0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8" name="Line 22">
            <a:extLst>
              <a:ext uri="{FF2B5EF4-FFF2-40B4-BE49-F238E27FC236}">
                <a16:creationId xmlns:a16="http://schemas.microsoft.com/office/drawing/2014/main" id="{3CEAEAAB-A0FC-4453-970F-2B9E7BBB0F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3763" y="1074738"/>
            <a:ext cx="0" cy="1128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9" name="Rectangle 25">
            <a:extLst>
              <a:ext uri="{FF2B5EF4-FFF2-40B4-BE49-F238E27FC236}">
                <a16:creationId xmlns:a16="http://schemas.microsoft.com/office/drawing/2014/main" id="{29F86948-41F1-4A4C-B74D-049B5BD9A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438400"/>
            <a:ext cx="48926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Total Project Cost:</a:t>
            </a:r>
          </a:p>
        </p:txBody>
      </p:sp>
      <p:sp>
        <p:nvSpPr>
          <p:cNvPr id="29720" name="Text Box 26">
            <a:extLst>
              <a:ext uri="{FF2B5EF4-FFF2-40B4-BE49-F238E27FC236}">
                <a16:creationId xmlns:a16="http://schemas.microsoft.com/office/drawing/2014/main" id="{9D5CB0FE-B0FD-4940-981D-E43D0D9C5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743200"/>
            <a:ext cx="1676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Financed by:</a:t>
            </a:r>
            <a:endParaRPr lang="en-US" altLang="en-US" sz="2400"/>
          </a:p>
        </p:txBody>
      </p:sp>
      <p:pic>
        <p:nvPicPr>
          <p:cNvPr id="29721" name="Picture 27" descr="DECD">
            <a:extLst>
              <a:ext uri="{FF2B5EF4-FFF2-40B4-BE49-F238E27FC236}">
                <a16:creationId xmlns:a16="http://schemas.microsoft.com/office/drawing/2014/main" id="{D6451E2D-0121-4D5C-98E4-66A82E07FD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550" y="4257675"/>
            <a:ext cx="94297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22" name="Picture 28" descr="HUD House">
            <a:extLst>
              <a:ext uri="{FF2B5EF4-FFF2-40B4-BE49-F238E27FC236}">
                <a16:creationId xmlns:a16="http://schemas.microsoft.com/office/drawing/2014/main" id="{9329B48F-72AE-48E4-AF59-F0F64B982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638" y="3063875"/>
            <a:ext cx="3460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23" name="Picture 1">
            <a:extLst>
              <a:ext uri="{FF2B5EF4-FFF2-40B4-BE49-F238E27FC236}">
                <a16:creationId xmlns:a16="http://schemas.microsoft.com/office/drawing/2014/main" id="{FEAA8EB2-A537-4497-AC89-95302CD1E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0" y="4160838"/>
            <a:ext cx="1549400" cy="5635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24" name="Line 30">
            <a:extLst>
              <a:ext uri="{FF2B5EF4-FFF2-40B4-BE49-F238E27FC236}">
                <a16:creationId xmlns:a16="http://schemas.microsoft.com/office/drawing/2014/main" id="{91EF2755-C659-45CD-9E29-68173A7AF93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56300" y="4876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Rectangle 31">
            <a:extLst>
              <a:ext uri="{FF2B5EF4-FFF2-40B4-BE49-F238E27FC236}">
                <a16:creationId xmlns:a16="http://schemas.microsoft.com/office/drawing/2014/main" id="{5CB23BDC-D03B-4D1C-9AEC-0D07CAE6D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000" y="5303838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DARK BLUE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AND GOLD</a:t>
            </a:r>
          </a:p>
        </p:txBody>
      </p:sp>
      <p:sp>
        <p:nvSpPr>
          <p:cNvPr id="29726" name="Text Box 33">
            <a:extLst>
              <a:ext uri="{FF2B5EF4-FFF2-40B4-BE49-F238E27FC236}">
                <a16:creationId xmlns:a16="http://schemas.microsoft.com/office/drawing/2014/main" id="{DE63CE11-3636-4368-A350-7738B0409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4213" y="3178175"/>
            <a:ext cx="10683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800"/>
              <a:t>BLACK</a:t>
            </a:r>
          </a:p>
        </p:txBody>
      </p:sp>
      <p:sp>
        <p:nvSpPr>
          <p:cNvPr id="29727" name="Line 34">
            <a:extLst>
              <a:ext uri="{FF2B5EF4-FFF2-40B4-BE49-F238E27FC236}">
                <a16:creationId xmlns:a16="http://schemas.microsoft.com/office/drawing/2014/main" id="{6BAFF587-7B1B-4668-8BEE-CF692D5E55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96213" y="3275013"/>
            <a:ext cx="512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Line 38">
            <a:extLst>
              <a:ext uri="{FF2B5EF4-FFF2-40B4-BE49-F238E27FC236}">
                <a16:creationId xmlns:a16="http://schemas.microsoft.com/office/drawing/2014/main" id="{8AA03D54-EF5C-40CF-A318-15A0BBC3B56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16375" y="4800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Text Box 39">
            <a:extLst>
              <a:ext uri="{FF2B5EF4-FFF2-40B4-BE49-F238E27FC236}">
                <a16:creationId xmlns:a16="http://schemas.microsoft.com/office/drawing/2014/main" id="{4253DB15-6C67-4C63-9B21-0B34DE44B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05400"/>
            <a:ext cx="2590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800"/>
              <a:t>                                  WAVE</a:t>
            </a:r>
            <a:br>
              <a:rPr lang="en-US" altLang="en-US" sz="800"/>
            </a:br>
            <a:r>
              <a:rPr lang="en-US" altLang="en-US" sz="800"/>
              <a:t>BLUE, PMS 655 FADING TO 30% SCREEN</a:t>
            </a:r>
            <a:br>
              <a:rPr lang="en-US" altLang="en-US" sz="800"/>
            </a:br>
            <a:r>
              <a:rPr lang="en-US" altLang="en-US" sz="800"/>
              <a:t>GREEN, PMS 627 @ 30% SCREEN DARKENING</a:t>
            </a:r>
            <a:br>
              <a:rPr lang="en-US" altLang="en-US" sz="800"/>
            </a:br>
            <a:r>
              <a:rPr lang="en-US" altLang="en-US" sz="800"/>
              <a:t>TO 100% SCREEN THEN BACK TO 30% SCREEN</a:t>
            </a:r>
          </a:p>
        </p:txBody>
      </p:sp>
      <p:pic>
        <p:nvPicPr>
          <p:cNvPr id="29730" name="Picture 35" descr="H:\L&amp;W\WASTEWATER\SRFGrants\Admin\SRF Guidance and Procedures\Signage\EPA Logos\epa_logo_vert_small.gif">
            <a:extLst>
              <a:ext uri="{FF2B5EF4-FFF2-40B4-BE49-F238E27FC236}">
                <a16:creationId xmlns:a16="http://schemas.microsoft.com/office/drawing/2014/main" id="{C57420F5-03A5-4E30-9B04-F629BBE883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197350"/>
            <a:ext cx="1416050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31" name="Picture 32" descr="HUD Logo">
            <a:extLst>
              <a:ext uri="{FF2B5EF4-FFF2-40B4-BE49-F238E27FC236}">
                <a16:creationId xmlns:a16="http://schemas.microsoft.com/office/drawing/2014/main" id="{AE1F9070-C503-4142-9AE7-46EB43D32E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063" y="4221163"/>
            <a:ext cx="72390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32" name="Line 27">
            <a:extLst>
              <a:ext uri="{FF2B5EF4-FFF2-40B4-BE49-F238E27FC236}">
                <a16:creationId xmlns:a16="http://schemas.microsoft.com/office/drawing/2014/main" id="{95313720-1560-4960-9EA0-989F60B584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13688" y="4479925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33" name="Rectangle 28">
            <a:extLst>
              <a:ext uri="{FF2B5EF4-FFF2-40B4-BE49-F238E27FC236}">
                <a16:creationId xmlns:a16="http://schemas.microsoft.com/office/drawing/2014/main" id="{7E93C6F6-8F4C-46BA-BF2B-5F334E581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338638"/>
            <a:ext cx="8858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BRIGHT  BLUE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&amp; BRIGHT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GREEN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418D638E-13E2-4A72-9C76-3D340C2FA3C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228600"/>
            <a:ext cx="8382000" cy="533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2000" b="1">
                <a:latin typeface="Arial" panose="020B0604020202020204" pitchFamily="34" charset="0"/>
              </a:rPr>
              <a:t>Temporary Construction Sign for CWSRF and CDBG </a:t>
            </a:r>
            <a:br>
              <a:rPr lang="en-US" altLang="en-US" sz="2000" b="1">
                <a:latin typeface="Arial" panose="020B0604020202020204" pitchFamily="34" charset="0"/>
              </a:rPr>
            </a:br>
            <a:r>
              <a:rPr lang="en-US" altLang="en-US" sz="2000" b="1">
                <a:latin typeface="Arial" panose="020B0604020202020204" pitchFamily="34" charset="0"/>
              </a:rPr>
              <a:t>Co-funded Projects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0CC2181-95E0-4BB7-A5B3-6E3F202E62B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00200" y="5791200"/>
            <a:ext cx="5943600" cy="685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/>
            <a:r>
              <a:rPr lang="en-US" altLang="en-US" sz="1200"/>
              <a:t>MINIMUM SIGN DIMENSIONS: 1200 x 2400 x 19 MM (4’ x 8’ x 3/4”)</a:t>
            </a:r>
          </a:p>
          <a:p>
            <a:pPr marL="342900" indent="-342900"/>
            <a:r>
              <a:rPr lang="en-US" altLang="en-US" sz="1200"/>
              <a:t>EXTERIOR PLYWOOD (A-B GRADE)</a:t>
            </a:r>
          </a:p>
          <a:p>
            <a:pPr marL="342900" indent="-342900"/>
            <a:r>
              <a:rPr lang="en-US" altLang="en-US" sz="1200"/>
              <a:t>MINIMUM LETTERING SIZE: 5 CM (2-INCHES)</a:t>
            </a:r>
          </a:p>
          <a:p>
            <a:pPr marL="342900" indent="-342900"/>
            <a:endParaRPr lang="en-US" altLang="en-US"/>
          </a:p>
          <a:p>
            <a:pPr marL="342900" indent="-342900"/>
            <a:endParaRPr lang="en-US" altLang="en-US" sz="1400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AEDE4002-8F84-4077-A0E7-371EAB33F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8" y="1314450"/>
            <a:ext cx="7366000" cy="3708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560061C8-021C-4C7D-B4FA-F493765CC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371600"/>
            <a:ext cx="6864350" cy="4365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1">
                <a:latin typeface="Arial" panose="020B0604020202020204" pitchFamily="34" charset="0"/>
              </a:rPr>
              <a:t>Project Title     </a:t>
            </a:r>
            <a:r>
              <a:rPr lang="en-US" altLang="en-US" sz="1200" b="1">
                <a:latin typeface="Arial" panose="020B0604020202020204" pitchFamily="34" charset="0"/>
              </a:rPr>
              <a:t>(include Town / District name)</a:t>
            </a:r>
            <a:r>
              <a:rPr lang="en-US" altLang="en-US" sz="22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1750" name="Rectangle 6">
            <a:extLst>
              <a:ext uri="{FF2B5EF4-FFF2-40B4-BE49-F238E27FC236}">
                <a16:creationId xmlns:a16="http://schemas.microsoft.com/office/drawing/2014/main" id="{1433C3B5-C657-4281-8AED-BDDC26C16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133600"/>
            <a:ext cx="4959350" cy="284163"/>
          </a:xfrm>
          <a:prstGeom prst="rect">
            <a:avLst/>
          </a:prstGeom>
          <a:noFill/>
          <a:ln w="12700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Contractor:</a:t>
            </a:r>
          </a:p>
        </p:txBody>
      </p:sp>
      <p:sp>
        <p:nvSpPr>
          <p:cNvPr id="31751" name="Rectangle 7">
            <a:extLst>
              <a:ext uri="{FF2B5EF4-FFF2-40B4-BE49-F238E27FC236}">
                <a16:creationId xmlns:a16="http://schemas.microsoft.com/office/drawing/2014/main" id="{4BBA8AD1-C148-4082-A76C-CEF1F9CF4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800600"/>
            <a:ext cx="730885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This institution is an equal opportunity provider</a:t>
            </a:r>
          </a:p>
        </p:txBody>
      </p:sp>
      <p:sp>
        <p:nvSpPr>
          <p:cNvPr id="31752" name="Rectangle 8">
            <a:extLst>
              <a:ext uri="{FF2B5EF4-FFF2-40B4-BE49-F238E27FC236}">
                <a16:creationId xmlns:a16="http://schemas.microsoft.com/office/drawing/2014/main" id="{87A3F9DB-08D1-42D4-AF9C-1A131C5E8F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95600"/>
            <a:ext cx="7467600" cy="159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defTabSz="685800">
              <a:spcBef>
                <a:spcPct val="20000"/>
              </a:spcBef>
              <a:buChar char="•"/>
              <a:tabLst>
                <a:tab pos="13716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tabLst>
                <a:tab pos="13716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tabLst>
                <a:tab pos="1371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SRF Program:	Maine Department of Environmental Protection and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	Maine Municipal Bond Bank,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Community Development Block Grant Public Infrastructure Project,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Funds provided by Maine Department of Economic and Community Development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U.S. Department of Housing and Urban </a:t>
            </a:r>
            <a:r>
              <a:rPr lang="en-US" altLang="en-US" sz="1100" b="1">
                <a:latin typeface="Arial" panose="020B0604020202020204" pitchFamily="34" charset="0"/>
              </a:rPr>
              <a:t>Development-</a:t>
            </a:r>
            <a:r>
              <a:rPr lang="en-US" altLang="en-US" sz="1100" b="1">
                <a:solidFill>
                  <a:srgbClr val="224C00"/>
                </a:solidFill>
                <a:latin typeface="Arial" panose="020B0604020202020204" pitchFamily="34" charset="0"/>
              </a:rPr>
              <a:t>This opportunity is covered under Section 3 					    of the HUD Act of 1968</a:t>
            </a:r>
            <a:endParaRPr lang="en-US" altLang="en-US" sz="1100" b="1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400" b="1">
              <a:latin typeface="Arial" panose="020B0604020202020204" pitchFamily="34" charset="0"/>
            </a:endParaRPr>
          </a:p>
        </p:txBody>
      </p:sp>
      <p:sp>
        <p:nvSpPr>
          <p:cNvPr id="31753" name="Rectangle 9">
            <a:extLst>
              <a:ext uri="{FF2B5EF4-FFF2-40B4-BE49-F238E27FC236}">
                <a16:creationId xmlns:a16="http://schemas.microsoft.com/office/drawing/2014/main" id="{336608F5-B2DA-4B28-AAA2-D256369D0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0513" y="989013"/>
            <a:ext cx="1273175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WHITE  BACKGROUND</a:t>
            </a:r>
          </a:p>
        </p:txBody>
      </p:sp>
      <p:sp>
        <p:nvSpPr>
          <p:cNvPr id="31754" name="Rectangle 10">
            <a:extLst>
              <a:ext uri="{FF2B5EF4-FFF2-40B4-BE49-F238E27FC236}">
                <a16:creationId xmlns:a16="http://schemas.microsoft.com/office/drawing/2014/main" id="{C65F74CB-1781-4EC7-B0F7-E21F36AC3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516188"/>
            <a:ext cx="738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LETTERING</a:t>
            </a:r>
          </a:p>
        </p:txBody>
      </p:sp>
      <p:sp>
        <p:nvSpPr>
          <p:cNvPr id="31755" name="Line 11">
            <a:extLst>
              <a:ext uri="{FF2B5EF4-FFF2-40B4-BE49-F238E27FC236}">
                <a16:creationId xmlns:a16="http://schemas.microsoft.com/office/drawing/2014/main" id="{48D78D86-10D3-4B8E-A505-D8C6BAF501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1671638"/>
            <a:ext cx="0" cy="849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Line 12">
            <a:extLst>
              <a:ext uri="{FF2B5EF4-FFF2-40B4-BE49-F238E27FC236}">
                <a16:creationId xmlns:a16="http://schemas.microsoft.com/office/drawing/2014/main" id="{64D81F9E-0D3B-4ADD-A2EB-CC302389972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8194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Rectangle 13">
            <a:extLst>
              <a:ext uri="{FF2B5EF4-FFF2-40B4-BE49-F238E27FC236}">
                <a16:creationId xmlns:a16="http://schemas.microsoft.com/office/drawing/2014/main" id="{DDF4F417-301E-4166-B180-B70746D01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257800"/>
            <a:ext cx="1254125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  LETTERING</a:t>
            </a:r>
          </a:p>
        </p:txBody>
      </p:sp>
      <p:sp>
        <p:nvSpPr>
          <p:cNvPr id="31758" name="Rectangle 14">
            <a:extLst>
              <a:ext uri="{FF2B5EF4-FFF2-40B4-BE49-F238E27FC236}">
                <a16:creationId xmlns:a16="http://schemas.microsoft.com/office/drawing/2014/main" id="{3A4C7664-DE35-4D04-A48E-46B674A32D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49688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Engineer:</a:t>
            </a:r>
          </a:p>
        </p:txBody>
      </p:sp>
      <p:sp>
        <p:nvSpPr>
          <p:cNvPr id="31759" name="Line 15">
            <a:extLst>
              <a:ext uri="{FF2B5EF4-FFF2-40B4-BE49-F238E27FC236}">
                <a16:creationId xmlns:a16="http://schemas.microsoft.com/office/drawing/2014/main" id="{E3BF0617-252C-44DA-B279-3F98E8DF962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429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Line 16">
            <a:extLst>
              <a:ext uri="{FF2B5EF4-FFF2-40B4-BE49-F238E27FC236}">
                <a16:creationId xmlns:a16="http://schemas.microsoft.com/office/drawing/2014/main" id="{81B6FE28-98A9-4585-8066-43FD0482B45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676400"/>
            <a:ext cx="671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Line 17">
            <a:extLst>
              <a:ext uri="{FF2B5EF4-FFF2-40B4-BE49-F238E27FC236}">
                <a16:creationId xmlns:a16="http://schemas.microsoft.com/office/drawing/2014/main" id="{02CE3D8F-B5BC-412A-9050-ABCA5A9C984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334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Line 18">
            <a:extLst>
              <a:ext uri="{FF2B5EF4-FFF2-40B4-BE49-F238E27FC236}">
                <a16:creationId xmlns:a16="http://schemas.microsoft.com/office/drawing/2014/main" id="{A89327BA-5D6E-4201-813E-0F1E7634F3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5029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3" name="Line 19">
            <a:extLst>
              <a:ext uri="{FF2B5EF4-FFF2-40B4-BE49-F238E27FC236}">
                <a16:creationId xmlns:a16="http://schemas.microsoft.com/office/drawing/2014/main" id="{076710A1-DAD9-404B-8153-3E295E3358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0838" y="1066800"/>
            <a:ext cx="1230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Line 20">
            <a:extLst>
              <a:ext uri="{FF2B5EF4-FFF2-40B4-BE49-F238E27FC236}">
                <a16:creationId xmlns:a16="http://schemas.microsoft.com/office/drawing/2014/main" id="{2B3B9822-6BD6-4284-AE57-5619FB61F2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1066800"/>
            <a:ext cx="19161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Line 21">
            <a:extLst>
              <a:ext uri="{FF2B5EF4-FFF2-40B4-BE49-F238E27FC236}">
                <a16:creationId xmlns:a16="http://schemas.microsoft.com/office/drawing/2014/main" id="{6700A968-1A6F-4682-B8D6-734517B559E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074738"/>
            <a:ext cx="0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6" name="Line 22">
            <a:extLst>
              <a:ext uri="{FF2B5EF4-FFF2-40B4-BE49-F238E27FC236}">
                <a16:creationId xmlns:a16="http://schemas.microsoft.com/office/drawing/2014/main" id="{5D41E39C-2BB3-4677-B82E-C2BA8DDA33FF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3763" y="1074738"/>
            <a:ext cx="0" cy="1128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7" name="Rectangle 23">
            <a:extLst>
              <a:ext uri="{FF2B5EF4-FFF2-40B4-BE49-F238E27FC236}">
                <a16:creationId xmlns:a16="http://schemas.microsoft.com/office/drawing/2014/main" id="{921279CB-A65C-4724-B304-A74AA2013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438400"/>
            <a:ext cx="48926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Total Project Cost:</a:t>
            </a:r>
          </a:p>
        </p:txBody>
      </p:sp>
      <p:sp>
        <p:nvSpPr>
          <p:cNvPr id="31768" name="Text Box 24">
            <a:extLst>
              <a:ext uri="{FF2B5EF4-FFF2-40B4-BE49-F238E27FC236}">
                <a16:creationId xmlns:a16="http://schemas.microsoft.com/office/drawing/2014/main" id="{5C6AA501-BFDA-43E7-84E3-3BCC0F772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743200"/>
            <a:ext cx="1676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Financed by:</a:t>
            </a:r>
            <a:endParaRPr lang="en-US" altLang="en-US" sz="2400"/>
          </a:p>
        </p:txBody>
      </p:sp>
      <p:pic>
        <p:nvPicPr>
          <p:cNvPr id="31769" name="Picture 27" descr="DECD">
            <a:extLst>
              <a:ext uri="{FF2B5EF4-FFF2-40B4-BE49-F238E27FC236}">
                <a16:creationId xmlns:a16="http://schemas.microsoft.com/office/drawing/2014/main" id="{766CF678-6AF1-4E2B-ADB7-BEE28EBE8D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550" y="4176713"/>
            <a:ext cx="107950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70" name="Picture 28" descr="HUD House">
            <a:extLst>
              <a:ext uri="{FF2B5EF4-FFF2-40B4-BE49-F238E27FC236}">
                <a16:creationId xmlns:a16="http://schemas.microsoft.com/office/drawing/2014/main" id="{3408F61E-78C2-40C2-9ECC-8CCEC0BDA4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638" y="3063875"/>
            <a:ext cx="3460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71" name="Picture 1">
            <a:extLst>
              <a:ext uri="{FF2B5EF4-FFF2-40B4-BE49-F238E27FC236}">
                <a16:creationId xmlns:a16="http://schemas.microsoft.com/office/drawing/2014/main" id="{138CB0F5-2299-4CF0-81A8-56310A823D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0" y="4084638"/>
            <a:ext cx="1760538" cy="6397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72" name="Line 30">
            <a:extLst>
              <a:ext uri="{FF2B5EF4-FFF2-40B4-BE49-F238E27FC236}">
                <a16:creationId xmlns:a16="http://schemas.microsoft.com/office/drawing/2014/main" id="{5AC4F2DE-3B9D-408B-99E8-B293C84A1CE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56300" y="4876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73" name="Rectangle 31">
            <a:extLst>
              <a:ext uri="{FF2B5EF4-FFF2-40B4-BE49-F238E27FC236}">
                <a16:creationId xmlns:a16="http://schemas.microsoft.com/office/drawing/2014/main" id="{7DC424FA-3A79-4217-B3FE-37BF48D0C0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000" y="5303838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DARK BLUE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AND GOLD</a:t>
            </a:r>
          </a:p>
        </p:txBody>
      </p:sp>
      <p:sp>
        <p:nvSpPr>
          <p:cNvPr id="31774" name="Text Box 33">
            <a:extLst>
              <a:ext uri="{FF2B5EF4-FFF2-40B4-BE49-F238E27FC236}">
                <a16:creationId xmlns:a16="http://schemas.microsoft.com/office/drawing/2014/main" id="{1B688858-02DE-4F4E-9364-6B1580F77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4213" y="3178175"/>
            <a:ext cx="10683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800"/>
              <a:t>BLACK</a:t>
            </a:r>
          </a:p>
        </p:txBody>
      </p:sp>
      <p:sp>
        <p:nvSpPr>
          <p:cNvPr id="31775" name="Line 34">
            <a:extLst>
              <a:ext uri="{FF2B5EF4-FFF2-40B4-BE49-F238E27FC236}">
                <a16:creationId xmlns:a16="http://schemas.microsoft.com/office/drawing/2014/main" id="{E263DCBC-53B9-4413-80A2-4B9FC62F57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96213" y="3275013"/>
            <a:ext cx="512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76" name="Line 38">
            <a:extLst>
              <a:ext uri="{FF2B5EF4-FFF2-40B4-BE49-F238E27FC236}">
                <a16:creationId xmlns:a16="http://schemas.microsoft.com/office/drawing/2014/main" id="{A30E7484-9CB0-4525-AB05-D08086ED277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16375" y="4800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77" name="Text Box 39">
            <a:extLst>
              <a:ext uri="{FF2B5EF4-FFF2-40B4-BE49-F238E27FC236}">
                <a16:creationId xmlns:a16="http://schemas.microsoft.com/office/drawing/2014/main" id="{E17EDC75-7F3F-4C46-8A5C-FC0252E14F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05400"/>
            <a:ext cx="2590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800"/>
              <a:t>                                  WAVE</a:t>
            </a:r>
            <a:br>
              <a:rPr lang="en-US" altLang="en-US" sz="800"/>
            </a:br>
            <a:r>
              <a:rPr lang="en-US" altLang="en-US" sz="800"/>
              <a:t>BLUE, PMS 655 FADING TO 30% SCREEN</a:t>
            </a:r>
            <a:br>
              <a:rPr lang="en-US" altLang="en-US" sz="800"/>
            </a:br>
            <a:r>
              <a:rPr lang="en-US" altLang="en-US" sz="800"/>
              <a:t>GREEN, PMS 627 @ 30% SCREEN DARKENING</a:t>
            </a:r>
            <a:br>
              <a:rPr lang="en-US" altLang="en-US" sz="800"/>
            </a:br>
            <a:r>
              <a:rPr lang="en-US" altLang="en-US" sz="800"/>
              <a:t>TO 100% SCREEN THEN BACK TO 30% SCREEN</a:t>
            </a:r>
          </a:p>
        </p:txBody>
      </p:sp>
      <p:pic>
        <p:nvPicPr>
          <p:cNvPr id="31778" name="Picture 35" descr="H:\L&amp;W\WASTEWATER\SRFGrants\Admin\SRF Guidance and Procedures\Signage\EPA Logos\epa_logo_vert_small.gif">
            <a:extLst>
              <a:ext uri="{FF2B5EF4-FFF2-40B4-BE49-F238E27FC236}">
                <a16:creationId xmlns:a16="http://schemas.microsoft.com/office/drawing/2014/main" id="{1922CBC8-7B3A-49F8-95F3-8674336478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114800"/>
            <a:ext cx="1627188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79" name="Picture 32" descr="HUD Logo">
            <a:extLst>
              <a:ext uri="{FF2B5EF4-FFF2-40B4-BE49-F238E27FC236}">
                <a16:creationId xmlns:a16="http://schemas.microsoft.com/office/drawing/2014/main" id="{74574FD2-10BC-4E9F-A96B-FE6EF92DF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063" y="4038600"/>
            <a:ext cx="9048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80" name="Line 27">
            <a:extLst>
              <a:ext uri="{FF2B5EF4-FFF2-40B4-BE49-F238E27FC236}">
                <a16:creationId xmlns:a16="http://schemas.microsoft.com/office/drawing/2014/main" id="{81C0BE95-AF4E-4B6F-917D-4FEDEF8E12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13688" y="4479925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81" name="Rectangle 28">
            <a:extLst>
              <a:ext uri="{FF2B5EF4-FFF2-40B4-BE49-F238E27FC236}">
                <a16:creationId xmlns:a16="http://schemas.microsoft.com/office/drawing/2014/main" id="{998D2376-0185-41C3-BC6D-FBE9E085A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338638"/>
            <a:ext cx="8858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BRIGHT  BLUE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&amp; BRIGHT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GREEN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76FAA219-B75D-40B6-902E-0BBC0CFD0F8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228600"/>
            <a:ext cx="8382000" cy="533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2000" b="1">
                <a:latin typeface="Arial" panose="020B0604020202020204" pitchFamily="34" charset="0"/>
              </a:rPr>
              <a:t>Temporary Construction Sign for RD, CWSRF, and CDBG </a:t>
            </a:r>
            <a:br>
              <a:rPr lang="en-US" altLang="en-US" sz="2000" b="1">
                <a:latin typeface="Arial" panose="020B0604020202020204" pitchFamily="34" charset="0"/>
              </a:rPr>
            </a:br>
            <a:r>
              <a:rPr lang="en-US" altLang="en-US" sz="2000" b="1">
                <a:latin typeface="Arial" panose="020B0604020202020204" pitchFamily="34" charset="0"/>
              </a:rPr>
              <a:t>Co-funded Projects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B4BFB9FE-2423-4EE3-B6D5-C9C999A35E9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00200" y="5791200"/>
            <a:ext cx="5943600" cy="685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/>
            <a:r>
              <a:rPr lang="en-US" altLang="en-US" sz="1200"/>
              <a:t>MINIMUM SIGN DIMENSIONS: 1200 x 2400 x 19 MM (4’ x 8’ x 3/4”)</a:t>
            </a:r>
          </a:p>
          <a:p>
            <a:pPr marL="342900" indent="-342900"/>
            <a:r>
              <a:rPr lang="en-US" altLang="en-US" sz="1200"/>
              <a:t>EXTERIOR PLYWOOD (A-B GRADE)</a:t>
            </a:r>
          </a:p>
          <a:p>
            <a:pPr marL="342900" indent="-342900"/>
            <a:r>
              <a:rPr lang="en-US" altLang="en-US" sz="1200"/>
              <a:t>MINIMUM LETTERING SIZE: 5 CM (2-INCHES)</a:t>
            </a:r>
          </a:p>
          <a:p>
            <a:pPr marL="342900" indent="-342900"/>
            <a:endParaRPr lang="en-US" altLang="en-US" sz="1400"/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332F5680-D54D-4B04-8474-8E4964CD7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8" y="1314450"/>
            <a:ext cx="7366000" cy="3708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6E2AB883-E80A-407E-8D1D-F8D8DA097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371600"/>
            <a:ext cx="6864350" cy="4365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1">
                <a:latin typeface="Arial" panose="020B0604020202020204" pitchFamily="34" charset="0"/>
              </a:rPr>
              <a:t>Project Title     </a:t>
            </a:r>
            <a:r>
              <a:rPr lang="en-US" altLang="en-US" sz="1200" b="1">
                <a:latin typeface="Arial" panose="020B0604020202020204" pitchFamily="34" charset="0"/>
              </a:rPr>
              <a:t>(include Town / District name)</a:t>
            </a:r>
            <a:r>
              <a:rPr lang="en-US" altLang="en-US" sz="22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id="{69030283-966B-4AF1-985D-10E91D270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133600"/>
            <a:ext cx="4959350" cy="284163"/>
          </a:xfrm>
          <a:prstGeom prst="rect">
            <a:avLst/>
          </a:prstGeom>
          <a:noFill/>
          <a:ln w="12700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Contractor:</a:t>
            </a:r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5ECF99DF-A7AC-48A5-8418-1E1E314DB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9163" y="4800600"/>
            <a:ext cx="3017837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This institution is an equal opportunity provider</a:t>
            </a:r>
          </a:p>
        </p:txBody>
      </p:sp>
      <p:sp>
        <p:nvSpPr>
          <p:cNvPr id="33800" name="Rectangle 8">
            <a:extLst>
              <a:ext uri="{FF2B5EF4-FFF2-40B4-BE49-F238E27FC236}">
                <a16:creationId xmlns:a16="http://schemas.microsoft.com/office/drawing/2014/main" id="{A756BB2F-26D3-487A-8343-AAEEB64C9F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95600"/>
            <a:ext cx="7467600" cy="159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13716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3716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371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United States Department of Agriculture (USDA) Rural Development,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SRF Program:	Maine Department of Environmental Protection and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	Maine Municipal Bond Bank,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CDBG funded through Maine Department of Economic and Community Development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U.S. Department of Housing and Urban Development- </a:t>
            </a:r>
            <a:r>
              <a:rPr lang="en-US" altLang="en-US" sz="1100" b="1">
                <a:solidFill>
                  <a:srgbClr val="224C00"/>
                </a:solidFill>
                <a:latin typeface="Arial" panose="020B0604020202020204" pitchFamily="34" charset="0"/>
              </a:rPr>
              <a:t>This opportunity is covered under 					Section 3 of the HUD Act of 1968</a:t>
            </a:r>
            <a:endParaRPr lang="en-US" altLang="en-US" sz="1100" b="1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400" b="1">
              <a:latin typeface="Arial" panose="020B0604020202020204" pitchFamily="34" charset="0"/>
            </a:endParaRPr>
          </a:p>
        </p:txBody>
      </p:sp>
      <p:sp>
        <p:nvSpPr>
          <p:cNvPr id="33801" name="Rectangle 9">
            <a:extLst>
              <a:ext uri="{FF2B5EF4-FFF2-40B4-BE49-F238E27FC236}">
                <a16:creationId xmlns:a16="http://schemas.microsoft.com/office/drawing/2014/main" id="{A91C075C-A5F9-452F-B5F0-F7B469BF6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0513" y="989013"/>
            <a:ext cx="1273175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WHITE  BACKGROUND</a:t>
            </a:r>
          </a:p>
        </p:txBody>
      </p:sp>
      <p:sp>
        <p:nvSpPr>
          <p:cNvPr id="33802" name="Rectangle 10">
            <a:extLst>
              <a:ext uri="{FF2B5EF4-FFF2-40B4-BE49-F238E27FC236}">
                <a16:creationId xmlns:a16="http://schemas.microsoft.com/office/drawing/2014/main" id="{DE6DA833-37C9-4139-BE6D-7DA639A1B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516188"/>
            <a:ext cx="738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LETTERING</a:t>
            </a:r>
          </a:p>
        </p:txBody>
      </p:sp>
      <p:sp>
        <p:nvSpPr>
          <p:cNvPr id="33803" name="Line 11">
            <a:extLst>
              <a:ext uri="{FF2B5EF4-FFF2-40B4-BE49-F238E27FC236}">
                <a16:creationId xmlns:a16="http://schemas.microsoft.com/office/drawing/2014/main" id="{E83B0F31-79A4-4A1F-A8D9-1EDA8A1B69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1671638"/>
            <a:ext cx="0" cy="849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Line 12">
            <a:extLst>
              <a:ext uri="{FF2B5EF4-FFF2-40B4-BE49-F238E27FC236}">
                <a16:creationId xmlns:a16="http://schemas.microsoft.com/office/drawing/2014/main" id="{819AA54A-5537-4A7C-A4BE-F5075B4B3F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819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Rectangle 13">
            <a:extLst>
              <a:ext uri="{FF2B5EF4-FFF2-40B4-BE49-F238E27FC236}">
                <a16:creationId xmlns:a16="http://schemas.microsoft.com/office/drawing/2014/main" id="{C666067D-DE43-4F4D-B2D1-6F7AA964F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8875" y="5334000"/>
            <a:ext cx="1254125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  LETTERING</a:t>
            </a:r>
          </a:p>
        </p:txBody>
      </p:sp>
      <p:sp>
        <p:nvSpPr>
          <p:cNvPr id="33806" name="Rectangle 14">
            <a:extLst>
              <a:ext uri="{FF2B5EF4-FFF2-40B4-BE49-F238E27FC236}">
                <a16:creationId xmlns:a16="http://schemas.microsoft.com/office/drawing/2014/main" id="{EB9F9E16-B9EE-46B7-9477-F1D9C2558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49688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Engineer:</a:t>
            </a:r>
          </a:p>
        </p:txBody>
      </p:sp>
      <p:sp>
        <p:nvSpPr>
          <p:cNvPr id="33807" name="Line 15">
            <a:extLst>
              <a:ext uri="{FF2B5EF4-FFF2-40B4-BE49-F238E27FC236}">
                <a16:creationId xmlns:a16="http://schemas.microsoft.com/office/drawing/2014/main" id="{BABFBA05-D526-435E-AEA8-BD1AB93E0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2766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6">
            <a:extLst>
              <a:ext uri="{FF2B5EF4-FFF2-40B4-BE49-F238E27FC236}">
                <a16:creationId xmlns:a16="http://schemas.microsoft.com/office/drawing/2014/main" id="{838135A6-B7CC-48D9-8A3E-8E7CD635E9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6764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Line 18">
            <a:extLst>
              <a:ext uri="{FF2B5EF4-FFF2-40B4-BE49-F238E27FC236}">
                <a16:creationId xmlns:a16="http://schemas.microsoft.com/office/drawing/2014/main" id="{B6961DFE-FD32-4318-B866-E5D64F7157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5029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Line 19">
            <a:extLst>
              <a:ext uri="{FF2B5EF4-FFF2-40B4-BE49-F238E27FC236}">
                <a16:creationId xmlns:a16="http://schemas.microsoft.com/office/drawing/2014/main" id="{FC8A8288-64C0-4ED6-B8DF-9F77EAF99C6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0838" y="1066800"/>
            <a:ext cx="1230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Line 20">
            <a:extLst>
              <a:ext uri="{FF2B5EF4-FFF2-40B4-BE49-F238E27FC236}">
                <a16:creationId xmlns:a16="http://schemas.microsoft.com/office/drawing/2014/main" id="{C0480DC1-FBA6-4046-BC39-F2AAF0D2A2B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34000" y="1066800"/>
            <a:ext cx="1447800" cy="79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2" name="Line 21">
            <a:extLst>
              <a:ext uri="{FF2B5EF4-FFF2-40B4-BE49-F238E27FC236}">
                <a16:creationId xmlns:a16="http://schemas.microsoft.com/office/drawing/2014/main" id="{F71B8365-1A0E-4AD3-ACDB-B1CDF98DD2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074738"/>
            <a:ext cx="0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Line 22">
            <a:extLst>
              <a:ext uri="{FF2B5EF4-FFF2-40B4-BE49-F238E27FC236}">
                <a16:creationId xmlns:a16="http://schemas.microsoft.com/office/drawing/2014/main" id="{EFF0A92F-0C13-4AE2-BB41-2E0E393B3020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1074738"/>
            <a:ext cx="0" cy="895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4" name="Rectangle 23">
            <a:extLst>
              <a:ext uri="{FF2B5EF4-FFF2-40B4-BE49-F238E27FC236}">
                <a16:creationId xmlns:a16="http://schemas.microsoft.com/office/drawing/2014/main" id="{54980013-309E-4CC0-90DB-72797BEE1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810000"/>
            <a:ext cx="1295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b="1">
              <a:solidFill>
                <a:srgbClr val="0066CC"/>
              </a:solidFill>
            </a:endParaRPr>
          </a:p>
        </p:txBody>
      </p:sp>
      <p:sp>
        <p:nvSpPr>
          <p:cNvPr id="33815" name="Rectangle 25">
            <a:extLst>
              <a:ext uri="{FF2B5EF4-FFF2-40B4-BE49-F238E27FC236}">
                <a16:creationId xmlns:a16="http://schemas.microsoft.com/office/drawing/2014/main" id="{8C572F6A-A2E3-4FA6-9DF6-77579062D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438400"/>
            <a:ext cx="48926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Total Project Cost:</a:t>
            </a:r>
          </a:p>
        </p:txBody>
      </p:sp>
      <p:sp>
        <p:nvSpPr>
          <p:cNvPr id="33816" name="Text Box 26">
            <a:extLst>
              <a:ext uri="{FF2B5EF4-FFF2-40B4-BE49-F238E27FC236}">
                <a16:creationId xmlns:a16="http://schemas.microsoft.com/office/drawing/2014/main" id="{B8A317F1-D6B9-44AB-8E8C-10C697764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743200"/>
            <a:ext cx="1676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Financed by:</a:t>
            </a:r>
            <a:endParaRPr lang="en-US" altLang="en-US" sz="2400"/>
          </a:p>
        </p:txBody>
      </p:sp>
      <p:sp>
        <p:nvSpPr>
          <p:cNvPr id="33817" name="Rectangle 30">
            <a:extLst>
              <a:ext uri="{FF2B5EF4-FFF2-40B4-BE49-F238E27FC236}">
                <a16:creationId xmlns:a16="http://schemas.microsoft.com/office/drawing/2014/main" id="{7FED93F2-8F86-4665-B8EC-0C922A184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33838"/>
            <a:ext cx="9413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 FORMS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 (BLUE,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PMS 288</a:t>
            </a:r>
          </a:p>
        </p:txBody>
      </p:sp>
      <p:sp>
        <p:nvSpPr>
          <p:cNvPr id="33818" name="Rectangle 31">
            <a:extLst>
              <a:ext uri="{FF2B5EF4-FFF2-40B4-BE49-F238E27FC236}">
                <a16:creationId xmlns:a16="http://schemas.microsoft.com/office/drawing/2014/main" id="{CFDD3F4A-84A6-4355-9911-A7DF02383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54538"/>
            <a:ext cx="762000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ROLLING FIELDS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(GREEN, PMS 343)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800"/>
          </a:p>
        </p:txBody>
      </p:sp>
      <p:sp>
        <p:nvSpPr>
          <p:cNvPr id="33819" name="Line 32">
            <a:extLst>
              <a:ext uri="{FF2B5EF4-FFF2-40B4-BE49-F238E27FC236}">
                <a16:creationId xmlns:a16="http://schemas.microsoft.com/office/drawing/2014/main" id="{3B98316D-ADA3-44E8-A381-4D5303DBC10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7225" y="4337050"/>
            <a:ext cx="3333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0" name="Line 33">
            <a:extLst>
              <a:ext uri="{FF2B5EF4-FFF2-40B4-BE49-F238E27FC236}">
                <a16:creationId xmlns:a16="http://schemas.microsoft.com/office/drawing/2014/main" id="{3219BBF1-6DB6-4C33-9BCC-D81A44A7F52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648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3821" name="Picture 27" descr="DECD">
            <a:extLst>
              <a:ext uri="{FF2B5EF4-FFF2-40B4-BE49-F238E27FC236}">
                <a16:creationId xmlns:a16="http://schemas.microsoft.com/office/drawing/2014/main" id="{A3EAFD7A-38EC-4F1D-963E-67C8222F87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905000"/>
            <a:ext cx="94297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22" name="Rectangle 34">
            <a:extLst>
              <a:ext uri="{FF2B5EF4-FFF2-40B4-BE49-F238E27FC236}">
                <a16:creationId xmlns:a16="http://schemas.microsoft.com/office/drawing/2014/main" id="{3F8F23D8-6DF7-4C64-AB0F-1D8E35A2B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8975" y="2154238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DARK BLUE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AND GOLD</a:t>
            </a:r>
          </a:p>
        </p:txBody>
      </p:sp>
      <p:sp>
        <p:nvSpPr>
          <p:cNvPr id="33823" name="Line 35">
            <a:extLst>
              <a:ext uri="{FF2B5EF4-FFF2-40B4-BE49-F238E27FC236}">
                <a16:creationId xmlns:a16="http://schemas.microsoft.com/office/drawing/2014/main" id="{D59BA056-0B0D-4E48-8E1B-B298854289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67675" y="2306638"/>
            <a:ext cx="238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4" name="Text Box 37">
            <a:extLst>
              <a:ext uri="{FF2B5EF4-FFF2-40B4-BE49-F238E27FC236}">
                <a16:creationId xmlns:a16="http://schemas.microsoft.com/office/drawing/2014/main" id="{9A50384E-D2F7-4525-BFF5-9F3C986DC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5650" y="4430713"/>
            <a:ext cx="9763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800"/>
              <a:t>BLACK</a:t>
            </a:r>
          </a:p>
        </p:txBody>
      </p:sp>
      <p:sp>
        <p:nvSpPr>
          <p:cNvPr id="33825" name="Line 38">
            <a:extLst>
              <a:ext uri="{FF2B5EF4-FFF2-40B4-BE49-F238E27FC236}">
                <a16:creationId xmlns:a16="http://schemas.microsoft.com/office/drawing/2014/main" id="{B20A68E9-45BD-4F7F-AF05-7D366A4FD5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67675" y="4527550"/>
            <a:ext cx="314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6" name="Line 43">
            <a:extLst>
              <a:ext uri="{FF2B5EF4-FFF2-40B4-BE49-F238E27FC236}">
                <a16:creationId xmlns:a16="http://schemas.microsoft.com/office/drawing/2014/main" id="{B4B7CD7E-73FE-476D-A4D7-17E2EBE989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4740275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7" name="Text Box 45">
            <a:extLst>
              <a:ext uri="{FF2B5EF4-FFF2-40B4-BE49-F238E27FC236}">
                <a16:creationId xmlns:a16="http://schemas.microsoft.com/office/drawing/2014/main" id="{A23457DE-57A0-4079-AA61-F519E3BFE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105400"/>
            <a:ext cx="2590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800"/>
              <a:t>                                  WAVE</a:t>
            </a:r>
            <a:br>
              <a:rPr lang="en-US" altLang="en-US" sz="800"/>
            </a:br>
            <a:r>
              <a:rPr lang="en-US" altLang="en-US" sz="800"/>
              <a:t>BLUE, PMS 655 FADING TO 30% SCREEN</a:t>
            </a:r>
            <a:br>
              <a:rPr lang="en-US" altLang="en-US" sz="800"/>
            </a:br>
            <a:r>
              <a:rPr lang="en-US" altLang="en-US" sz="800"/>
              <a:t>GREEN, PMS 627 @ 30% SCREEN DARKENING</a:t>
            </a:r>
            <a:br>
              <a:rPr lang="en-US" altLang="en-US" sz="800"/>
            </a:br>
            <a:r>
              <a:rPr lang="en-US" altLang="en-US" sz="800"/>
              <a:t>TO 100% SCREEN THEN BACK TO 30% SCREEN</a:t>
            </a:r>
          </a:p>
        </p:txBody>
      </p:sp>
      <p:pic>
        <p:nvPicPr>
          <p:cNvPr id="33828" name="Picture 32" descr="HUD Logo">
            <a:extLst>
              <a:ext uri="{FF2B5EF4-FFF2-40B4-BE49-F238E27FC236}">
                <a16:creationId xmlns:a16="http://schemas.microsoft.com/office/drawing/2014/main" id="{DBD3B6BF-66FF-4915-B853-6CC8261418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1513" y="2743200"/>
            <a:ext cx="812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29" name="Line 27">
            <a:extLst>
              <a:ext uri="{FF2B5EF4-FFF2-40B4-BE49-F238E27FC236}">
                <a16:creationId xmlns:a16="http://schemas.microsoft.com/office/drawing/2014/main" id="{DCDC6325-B47E-4076-973C-4CAB6CD8AB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67675" y="3100388"/>
            <a:ext cx="2270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30" name="Rectangle 28">
            <a:extLst>
              <a:ext uri="{FF2B5EF4-FFF2-40B4-BE49-F238E27FC236}">
                <a16:creationId xmlns:a16="http://schemas.microsoft.com/office/drawing/2014/main" id="{4F37C05B-A6D3-4663-9B36-3E412F939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959100"/>
            <a:ext cx="8858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BRIGHT  BLUE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&amp; BRIGHT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GREEN</a:t>
            </a:r>
          </a:p>
        </p:txBody>
      </p:sp>
      <p:pic>
        <p:nvPicPr>
          <p:cNvPr id="33831" name="Picture 28" descr="HUD House">
            <a:extLst>
              <a:ext uri="{FF2B5EF4-FFF2-40B4-BE49-F238E27FC236}">
                <a16:creationId xmlns:a16="http://schemas.microsoft.com/office/drawing/2014/main" id="{7C5FB29D-D011-49AB-B9C7-259E1C0DEA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316413"/>
            <a:ext cx="3444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32" name="Picture 1">
            <a:extLst>
              <a:ext uri="{FF2B5EF4-FFF2-40B4-BE49-F238E27FC236}">
                <a16:creationId xmlns:a16="http://schemas.microsoft.com/office/drawing/2014/main" id="{E8BC806D-ADD4-485E-969F-992E83B4EC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1475" y="4197350"/>
            <a:ext cx="1758950" cy="6397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33" name="Picture 34" descr="H:\L&amp;W\WASTEWATER\SRFGrants\Admin\SRF Guidance and Procedures\Signage\EPA Logos\epa_logo_vert_small.gif">
            <a:extLst>
              <a:ext uri="{FF2B5EF4-FFF2-40B4-BE49-F238E27FC236}">
                <a16:creationId xmlns:a16="http://schemas.microsoft.com/office/drawing/2014/main" id="{F0856686-5697-4140-AACA-F8AEA72C2A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613" y="4151313"/>
            <a:ext cx="16271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34" name="Picture 34">
            <a:extLst>
              <a:ext uri="{FF2B5EF4-FFF2-40B4-BE49-F238E27FC236}">
                <a16:creationId xmlns:a16="http://schemas.microsoft.com/office/drawing/2014/main" id="{1A1AF24F-76AA-40F1-B814-00BD9C62570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100" y="4175125"/>
            <a:ext cx="127952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4D0891D4-D6A3-4751-B87C-4D6143B7625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228600"/>
            <a:ext cx="8382000" cy="533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2000" b="1">
                <a:latin typeface="Arial" panose="020B0604020202020204" pitchFamily="34" charset="0"/>
              </a:rPr>
              <a:t>Temporary Construction Sign for RD, DEP Grant, and CDBG </a:t>
            </a:r>
            <a:br>
              <a:rPr lang="en-US" altLang="en-US" sz="2000" b="1">
                <a:latin typeface="Arial" panose="020B0604020202020204" pitchFamily="34" charset="0"/>
              </a:rPr>
            </a:br>
            <a:r>
              <a:rPr lang="en-US" altLang="en-US" sz="2000" b="1">
                <a:latin typeface="Arial" panose="020B0604020202020204" pitchFamily="34" charset="0"/>
              </a:rPr>
              <a:t>Co-funded Projects</a:t>
            </a:r>
          </a:p>
        </p:txBody>
      </p:sp>
      <p:sp>
        <p:nvSpPr>
          <p:cNvPr id="35843" name="Rectangle 4">
            <a:extLst>
              <a:ext uri="{FF2B5EF4-FFF2-40B4-BE49-F238E27FC236}">
                <a16:creationId xmlns:a16="http://schemas.microsoft.com/office/drawing/2014/main" id="{4FA4642B-37E4-4468-A89D-E184ACFD2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8" y="1314450"/>
            <a:ext cx="7366000" cy="3708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4" name="Rectangle 5">
            <a:extLst>
              <a:ext uri="{FF2B5EF4-FFF2-40B4-BE49-F238E27FC236}">
                <a16:creationId xmlns:a16="http://schemas.microsoft.com/office/drawing/2014/main" id="{371E0105-D688-4F61-BA06-4CC33A01D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371600"/>
            <a:ext cx="6864350" cy="4365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1">
                <a:latin typeface="Arial" panose="020B0604020202020204" pitchFamily="34" charset="0"/>
              </a:rPr>
              <a:t>Project Title     </a:t>
            </a:r>
            <a:r>
              <a:rPr lang="en-US" altLang="en-US" sz="1200" b="1">
                <a:latin typeface="Arial" panose="020B0604020202020204" pitchFamily="34" charset="0"/>
              </a:rPr>
              <a:t>(include Town / District name)</a:t>
            </a:r>
            <a:r>
              <a:rPr lang="en-US" altLang="en-US" sz="22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5845" name="Rectangle 6">
            <a:extLst>
              <a:ext uri="{FF2B5EF4-FFF2-40B4-BE49-F238E27FC236}">
                <a16:creationId xmlns:a16="http://schemas.microsoft.com/office/drawing/2014/main" id="{B06DEA91-7362-47D7-AE04-6F5402E1B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133600"/>
            <a:ext cx="4959350" cy="284163"/>
          </a:xfrm>
          <a:prstGeom prst="rect">
            <a:avLst/>
          </a:prstGeom>
          <a:noFill/>
          <a:ln w="12700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Contractor:</a:t>
            </a:r>
          </a:p>
        </p:txBody>
      </p:sp>
      <p:sp>
        <p:nvSpPr>
          <p:cNvPr id="35846" name="Rectangle 7">
            <a:extLst>
              <a:ext uri="{FF2B5EF4-FFF2-40B4-BE49-F238E27FC236}">
                <a16:creationId xmlns:a16="http://schemas.microsoft.com/office/drawing/2014/main" id="{CC0ABADE-E43C-4217-9474-FD5FB7D97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7813" y="4765675"/>
            <a:ext cx="2819400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This institution is an equal opportunity provider</a:t>
            </a:r>
          </a:p>
        </p:txBody>
      </p:sp>
      <p:sp>
        <p:nvSpPr>
          <p:cNvPr id="35847" name="Rectangle 8">
            <a:extLst>
              <a:ext uri="{FF2B5EF4-FFF2-40B4-BE49-F238E27FC236}">
                <a16:creationId xmlns:a16="http://schemas.microsoft.com/office/drawing/2014/main" id="{AB02230F-5697-4E80-A6E3-0A6489A6A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971800"/>
            <a:ext cx="7467600" cy="138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United States Department of Agriculture (USDA) Rural Development,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Maine Department of Environmental Protection, and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CDBG funded through Maine Department of Economic and Community Development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U.S. Department of Housing and Urban Development - </a:t>
            </a:r>
            <a:r>
              <a:rPr lang="en-US" altLang="en-US" sz="1100" b="1">
                <a:solidFill>
                  <a:srgbClr val="224C00"/>
                </a:solidFill>
                <a:latin typeface="Arial" panose="020B0604020202020204" pitchFamily="34" charset="0"/>
              </a:rPr>
              <a:t>This opportunity is covered under 					Section 3 of the HUD Act of 1968</a:t>
            </a:r>
            <a:endParaRPr lang="en-US" altLang="en-US" sz="1100" b="1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224C0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5848" name="Rectangle 9">
            <a:extLst>
              <a:ext uri="{FF2B5EF4-FFF2-40B4-BE49-F238E27FC236}">
                <a16:creationId xmlns:a16="http://schemas.microsoft.com/office/drawing/2014/main" id="{E85E1030-586C-4985-813A-75B95D713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0513" y="989013"/>
            <a:ext cx="1273175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WHITE  BACKGROUND</a:t>
            </a:r>
          </a:p>
        </p:txBody>
      </p:sp>
      <p:sp>
        <p:nvSpPr>
          <p:cNvPr id="35849" name="Rectangle 10">
            <a:extLst>
              <a:ext uri="{FF2B5EF4-FFF2-40B4-BE49-F238E27FC236}">
                <a16:creationId xmlns:a16="http://schemas.microsoft.com/office/drawing/2014/main" id="{903EE652-528D-4FEF-B8F8-A58AE91BF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516188"/>
            <a:ext cx="738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LETTERING</a:t>
            </a:r>
          </a:p>
        </p:txBody>
      </p:sp>
      <p:sp>
        <p:nvSpPr>
          <p:cNvPr id="35850" name="Line 11">
            <a:extLst>
              <a:ext uri="{FF2B5EF4-FFF2-40B4-BE49-F238E27FC236}">
                <a16:creationId xmlns:a16="http://schemas.microsoft.com/office/drawing/2014/main" id="{F49BF41B-EA8F-4367-B24C-59963FCC12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1671638"/>
            <a:ext cx="0" cy="849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Line 12">
            <a:extLst>
              <a:ext uri="{FF2B5EF4-FFF2-40B4-BE49-F238E27FC236}">
                <a16:creationId xmlns:a16="http://schemas.microsoft.com/office/drawing/2014/main" id="{E1899925-890D-4827-AC02-D6FC1CA49E5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819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Rectangle 13">
            <a:extLst>
              <a:ext uri="{FF2B5EF4-FFF2-40B4-BE49-F238E27FC236}">
                <a16:creationId xmlns:a16="http://schemas.microsoft.com/office/drawing/2014/main" id="{ADACEFC8-5246-4A9F-91A0-C9038D80B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2075" y="5334000"/>
            <a:ext cx="1254125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  LETTERING</a:t>
            </a:r>
          </a:p>
        </p:txBody>
      </p:sp>
      <p:sp>
        <p:nvSpPr>
          <p:cNvPr id="35853" name="Rectangle 14">
            <a:extLst>
              <a:ext uri="{FF2B5EF4-FFF2-40B4-BE49-F238E27FC236}">
                <a16:creationId xmlns:a16="http://schemas.microsoft.com/office/drawing/2014/main" id="{379858AE-F7F8-47C9-8119-27AA6B0BE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49688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Engineer:</a:t>
            </a:r>
          </a:p>
        </p:txBody>
      </p:sp>
      <p:sp>
        <p:nvSpPr>
          <p:cNvPr id="35854" name="Line 15">
            <a:extLst>
              <a:ext uri="{FF2B5EF4-FFF2-40B4-BE49-F238E27FC236}">
                <a16:creationId xmlns:a16="http://schemas.microsoft.com/office/drawing/2014/main" id="{1C760CDA-5642-48D1-A612-63EF587C8CA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2766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5" name="Line 16">
            <a:extLst>
              <a:ext uri="{FF2B5EF4-FFF2-40B4-BE49-F238E27FC236}">
                <a16:creationId xmlns:a16="http://schemas.microsoft.com/office/drawing/2014/main" id="{A01C0F35-ACCC-413F-8C5E-B08B1A65D91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676400"/>
            <a:ext cx="671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Line 18">
            <a:extLst>
              <a:ext uri="{FF2B5EF4-FFF2-40B4-BE49-F238E27FC236}">
                <a16:creationId xmlns:a16="http://schemas.microsoft.com/office/drawing/2014/main" id="{9CF3976B-3A4D-4AE2-9C14-ADED48CA59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4200" y="5029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7" name="Line 19">
            <a:extLst>
              <a:ext uri="{FF2B5EF4-FFF2-40B4-BE49-F238E27FC236}">
                <a16:creationId xmlns:a16="http://schemas.microsoft.com/office/drawing/2014/main" id="{3A614345-1AE1-485F-95D0-845DCE0583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0838" y="1066800"/>
            <a:ext cx="1230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8" name="Line 20">
            <a:extLst>
              <a:ext uri="{FF2B5EF4-FFF2-40B4-BE49-F238E27FC236}">
                <a16:creationId xmlns:a16="http://schemas.microsoft.com/office/drawing/2014/main" id="{DB593D2D-3958-4E9B-8765-590CAD1B28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1066800"/>
            <a:ext cx="19161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Line 21">
            <a:extLst>
              <a:ext uri="{FF2B5EF4-FFF2-40B4-BE49-F238E27FC236}">
                <a16:creationId xmlns:a16="http://schemas.microsoft.com/office/drawing/2014/main" id="{C2EC05B9-8F55-4FB0-AFD1-4966A980876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074738"/>
            <a:ext cx="0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0" name="Line 22">
            <a:extLst>
              <a:ext uri="{FF2B5EF4-FFF2-40B4-BE49-F238E27FC236}">
                <a16:creationId xmlns:a16="http://schemas.microsoft.com/office/drawing/2014/main" id="{FFB0987E-02DC-4725-A526-48D96ADC9EA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3763" y="1074738"/>
            <a:ext cx="0" cy="1128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1" name="Rectangle 23">
            <a:extLst>
              <a:ext uri="{FF2B5EF4-FFF2-40B4-BE49-F238E27FC236}">
                <a16:creationId xmlns:a16="http://schemas.microsoft.com/office/drawing/2014/main" id="{AC73C02A-9E07-4FAA-8126-8EC7ACE617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810000"/>
            <a:ext cx="1295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b="1">
              <a:solidFill>
                <a:srgbClr val="0066CC"/>
              </a:solidFill>
            </a:endParaRPr>
          </a:p>
        </p:txBody>
      </p:sp>
      <p:sp>
        <p:nvSpPr>
          <p:cNvPr id="35862" name="Rectangle 25">
            <a:extLst>
              <a:ext uri="{FF2B5EF4-FFF2-40B4-BE49-F238E27FC236}">
                <a16:creationId xmlns:a16="http://schemas.microsoft.com/office/drawing/2014/main" id="{F3C4CB74-571E-4121-AEC3-7B1508D45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438400"/>
            <a:ext cx="48926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Total Project Cost:</a:t>
            </a:r>
          </a:p>
        </p:txBody>
      </p:sp>
      <p:sp>
        <p:nvSpPr>
          <p:cNvPr id="35863" name="Text Box 26">
            <a:extLst>
              <a:ext uri="{FF2B5EF4-FFF2-40B4-BE49-F238E27FC236}">
                <a16:creationId xmlns:a16="http://schemas.microsoft.com/office/drawing/2014/main" id="{751246CB-A358-4A89-921A-F81736153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743200"/>
            <a:ext cx="1676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Financed by:</a:t>
            </a:r>
            <a:endParaRPr lang="en-US" altLang="en-US" sz="2400"/>
          </a:p>
        </p:txBody>
      </p:sp>
      <p:pic>
        <p:nvPicPr>
          <p:cNvPr id="35864" name="Picture 27" descr="DECD">
            <a:extLst>
              <a:ext uri="{FF2B5EF4-FFF2-40B4-BE49-F238E27FC236}">
                <a16:creationId xmlns:a16="http://schemas.microsoft.com/office/drawing/2014/main" id="{A1D83519-8181-40A6-9D73-6967E5417A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350" y="4083050"/>
            <a:ext cx="1077913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65" name="Picture 28" descr="HUD House">
            <a:extLst>
              <a:ext uri="{FF2B5EF4-FFF2-40B4-BE49-F238E27FC236}">
                <a16:creationId xmlns:a16="http://schemas.microsoft.com/office/drawing/2014/main" id="{57AEF5D4-E0D9-4551-AB4B-6C8D4B15AB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590800"/>
            <a:ext cx="3444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66" name="Picture 29" descr="mdeplogo">
            <a:extLst>
              <a:ext uri="{FF2B5EF4-FFF2-40B4-BE49-F238E27FC236}">
                <a16:creationId xmlns:a16="http://schemas.microsoft.com/office/drawing/2014/main" id="{6C75A3EC-AB68-455B-99A5-2704FCBFB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513" y="3897313"/>
            <a:ext cx="10048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67" name="Rectangle 30">
            <a:extLst>
              <a:ext uri="{FF2B5EF4-FFF2-40B4-BE49-F238E27FC236}">
                <a16:creationId xmlns:a16="http://schemas.microsoft.com/office/drawing/2014/main" id="{EE250823-8DD0-4ACC-A36B-A596530D8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962400"/>
            <a:ext cx="9413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 FORMS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 (BLUE,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PMS 288</a:t>
            </a:r>
          </a:p>
        </p:txBody>
      </p:sp>
      <p:sp>
        <p:nvSpPr>
          <p:cNvPr id="35868" name="Rectangle 31">
            <a:extLst>
              <a:ext uri="{FF2B5EF4-FFF2-40B4-BE49-F238E27FC236}">
                <a16:creationId xmlns:a16="http://schemas.microsoft.com/office/drawing/2014/main" id="{75EAFC97-ADA6-44F7-AAEA-5F663FA79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54538"/>
            <a:ext cx="762000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ROLLING FIELDS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(GREEN, PMS 343)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800"/>
          </a:p>
        </p:txBody>
      </p:sp>
      <p:sp>
        <p:nvSpPr>
          <p:cNvPr id="35869" name="Line 32">
            <a:extLst>
              <a:ext uri="{FF2B5EF4-FFF2-40B4-BE49-F238E27FC236}">
                <a16:creationId xmlns:a16="http://schemas.microsoft.com/office/drawing/2014/main" id="{511BFA76-F393-4E07-B08D-D90FA19E9F9B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70" name="Line 33">
            <a:extLst>
              <a:ext uri="{FF2B5EF4-FFF2-40B4-BE49-F238E27FC236}">
                <a16:creationId xmlns:a16="http://schemas.microsoft.com/office/drawing/2014/main" id="{5739F8D2-146A-4637-ADAF-35B3DC2C127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630738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Text Box 43">
            <a:extLst>
              <a:ext uri="{FF2B5EF4-FFF2-40B4-BE49-F238E27FC236}">
                <a16:creationId xmlns:a16="http://schemas.microsoft.com/office/drawing/2014/main" id="{0D7003AF-4415-49A4-9943-0FF0DCBD5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181600"/>
            <a:ext cx="1068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DARK BLUE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AND GOLD</a:t>
            </a:r>
          </a:p>
        </p:txBody>
      </p:sp>
      <p:sp>
        <p:nvSpPr>
          <p:cNvPr id="35872" name="Line 44">
            <a:extLst>
              <a:ext uri="{FF2B5EF4-FFF2-40B4-BE49-F238E27FC236}">
                <a16:creationId xmlns:a16="http://schemas.microsoft.com/office/drawing/2014/main" id="{28FCCE6D-C8BC-4ACD-84F7-C53F5320012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459413" y="4800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73" name="Text Box 47">
            <a:extLst>
              <a:ext uri="{FF2B5EF4-FFF2-40B4-BE49-F238E27FC236}">
                <a16:creationId xmlns:a16="http://schemas.microsoft.com/office/drawing/2014/main" id="{F2CBE20C-68E7-4761-9FF1-8EB0B8821C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2681288"/>
            <a:ext cx="10683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800"/>
              <a:t>BLACK</a:t>
            </a:r>
          </a:p>
        </p:txBody>
      </p:sp>
      <p:sp>
        <p:nvSpPr>
          <p:cNvPr id="35874" name="Line 48">
            <a:extLst>
              <a:ext uri="{FF2B5EF4-FFF2-40B4-BE49-F238E27FC236}">
                <a16:creationId xmlns:a16="http://schemas.microsoft.com/office/drawing/2014/main" id="{5A10502D-D4C9-4AD5-85BE-714BEA58199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48600" y="2757488"/>
            <a:ext cx="5318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75" name="Text Box 50">
            <a:extLst>
              <a:ext uri="{FF2B5EF4-FFF2-40B4-BE49-F238E27FC236}">
                <a16:creationId xmlns:a16="http://schemas.microsoft.com/office/drawing/2014/main" id="{48798DB3-8056-407B-9604-F8281073C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181600"/>
            <a:ext cx="2590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SKY - LIGHT BLUE, PMS 300 @ 50% SCREEN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MOUNTIANS - DARK GREEN, PMS 354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SHORE - LIGHT GREEN, PMS 354 @ 50% SCREEN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WATER - DARK BLUE, PMS 300</a:t>
            </a:r>
          </a:p>
        </p:txBody>
      </p:sp>
      <p:sp>
        <p:nvSpPr>
          <p:cNvPr id="35876" name="Line 51">
            <a:extLst>
              <a:ext uri="{FF2B5EF4-FFF2-40B4-BE49-F238E27FC236}">
                <a16:creationId xmlns:a16="http://schemas.microsoft.com/office/drawing/2014/main" id="{3EA962B2-D069-45A7-B9EE-3B7AE97BF1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52800" y="4876800"/>
            <a:ext cx="153988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5877" name="Picture 32" descr="HUD Logo">
            <a:extLst>
              <a:ext uri="{FF2B5EF4-FFF2-40B4-BE49-F238E27FC236}">
                <a16:creationId xmlns:a16="http://schemas.microsoft.com/office/drawing/2014/main" id="{D55B1346-DA81-4657-B768-159F7368B8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350" y="4059238"/>
            <a:ext cx="9032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78" name="Line 27">
            <a:extLst>
              <a:ext uri="{FF2B5EF4-FFF2-40B4-BE49-F238E27FC236}">
                <a16:creationId xmlns:a16="http://schemas.microsoft.com/office/drawing/2014/main" id="{3BC38194-A25A-4E97-837E-01027CEE61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16888" y="4308475"/>
            <a:ext cx="190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79" name="Rectangle 28">
            <a:extLst>
              <a:ext uri="{FF2B5EF4-FFF2-40B4-BE49-F238E27FC236}">
                <a16:creationId xmlns:a16="http://schemas.microsoft.com/office/drawing/2014/main" id="{28D7FD60-F0BB-4DBC-A7EB-19FA186D9A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094163"/>
            <a:ext cx="8858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BRIGHT  BLUE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&amp; BRIGHT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GREEN</a:t>
            </a:r>
          </a:p>
        </p:txBody>
      </p:sp>
      <p:pic>
        <p:nvPicPr>
          <p:cNvPr id="35880" name="Picture 41">
            <a:extLst>
              <a:ext uri="{FF2B5EF4-FFF2-40B4-BE49-F238E27FC236}">
                <a16:creationId xmlns:a16="http://schemas.microsoft.com/office/drawing/2014/main" id="{5AE1D87C-FBDA-4A52-A76D-BD4860E2DDB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263" y="4033838"/>
            <a:ext cx="13033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Rectangle 3">
            <a:extLst>
              <a:ext uri="{FF2B5EF4-FFF2-40B4-BE49-F238E27FC236}">
                <a16:creationId xmlns:a16="http://schemas.microsoft.com/office/drawing/2014/main" id="{8EA93EAD-3795-413A-AB18-5DE3B4508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791200"/>
            <a:ext cx="5943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defRPr/>
            </a:pPr>
            <a:r>
              <a:rPr lang="en-US" altLang="en-US" sz="1200" kern="0"/>
              <a:t>MINIMUM SIGN DIMENSIONS: 1200 x 2400 x 19 MM (4’ x 8’ x 3/4”)</a:t>
            </a:r>
          </a:p>
          <a:p>
            <a:pPr marL="342900" indent="-342900">
              <a:defRPr/>
            </a:pPr>
            <a:r>
              <a:rPr lang="en-US" altLang="en-US" sz="1200" kern="0"/>
              <a:t>EXTERIOR PLYWOOD (A-B GRADE)</a:t>
            </a:r>
          </a:p>
          <a:p>
            <a:pPr marL="342900" indent="-342900">
              <a:defRPr/>
            </a:pPr>
            <a:r>
              <a:rPr lang="en-US" altLang="en-US" sz="1200" kern="0"/>
              <a:t>MINIMUM LETTERING SIZE: 5 CM (2-INCHES)</a:t>
            </a:r>
          </a:p>
          <a:p>
            <a:pPr marL="342900" indent="-342900">
              <a:defRPr/>
            </a:pPr>
            <a:endParaRPr lang="en-US" altLang="en-US" sz="1400" kern="0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E4390BA9-611E-46F5-ADC2-CE1544198F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228600"/>
            <a:ext cx="8382000" cy="533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2000" b="1">
                <a:latin typeface="Arial" panose="020B0604020202020204" pitchFamily="34" charset="0"/>
              </a:rPr>
              <a:t>Temporary Construction Sign for EPA STAG Grant, </a:t>
            </a:r>
            <a:br>
              <a:rPr lang="en-US" altLang="en-US" sz="2000" b="1">
                <a:latin typeface="Arial" panose="020B0604020202020204" pitchFamily="34" charset="0"/>
              </a:rPr>
            </a:br>
            <a:r>
              <a:rPr lang="en-US" altLang="en-US" sz="2000" b="1">
                <a:latin typeface="Arial" panose="020B0604020202020204" pitchFamily="34" charset="0"/>
              </a:rPr>
              <a:t>and DEP Administered Projects</a:t>
            </a:r>
          </a:p>
        </p:txBody>
      </p:sp>
      <p:sp>
        <p:nvSpPr>
          <p:cNvPr id="37891" name="Rectangle 4">
            <a:extLst>
              <a:ext uri="{FF2B5EF4-FFF2-40B4-BE49-F238E27FC236}">
                <a16:creationId xmlns:a16="http://schemas.microsoft.com/office/drawing/2014/main" id="{08980B71-582C-477F-9260-8BE43FFFA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8" y="1314450"/>
            <a:ext cx="7366000" cy="3708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7892" name="Rectangle 5">
            <a:extLst>
              <a:ext uri="{FF2B5EF4-FFF2-40B4-BE49-F238E27FC236}">
                <a16:creationId xmlns:a16="http://schemas.microsoft.com/office/drawing/2014/main" id="{A041D98B-A6DE-4303-8CA7-5DFBF8211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371600"/>
            <a:ext cx="6864350" cy="4365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1">
                <a:latin typeface="Arial" panose="020B0604020202020204" pitchFamily="34" charset="0"/>
              </a:rPr>
              <a:t>Project Title     </a:t>
            </a:r>
            <a:r>
              <a:rPr lang="en-US" altLang="en-US" sz="1200" b="1">
                <a:latin typeface="Arial" panose="020B0604020202020204" pitchFamily="34" charset="0"/>
              </a:rPr>
              <a:t>(include Town / District name)</a:t>
            </a:r>
            <a:r>
              <a:rPr lang="en-US" altLang="en-US" sz="22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7893" name="Rectangle 6">
            <a:extLst>
              <a:ext uri="{FF2B5EF4-FFF2-40B4-BE49-F238E27FC236}">
                <a16:creationId xmlns:a16="http://schemas.microsoft.com/office/drawing/2014/main" id="{84975C64-CBE8-4FF8-8815-C86FEFF20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133600"/>
            <a:ext cx="4959350" cy="284163"/>
          </a:xfrm>
          <a:prstGeom prst="rect">
            <a:avLst/>
          </a:prstGeom>
          <a:noFill/>
          <a:ln w="12700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Contractor:</a:t>
            </a:r>
          </a:p>
        </p:txBody>
      </p:sp>
      <p:sp>
        <p:nvSpPr>
          <p:cNvPr id="37894" name="Rectangle 7">
            <a:extLst>
              <a:ext uri="{FF2B5EF4-FFF2-40B4-BE49-F238E27FC236}">
                <a16:creationId xmlns:a16="http://schemas.microsoft.com/office/drawing/2014/main" id="{31946A2A-0D67-4B33-BEF8-BF3AE54DCF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800600"/>
            <a:ext cx="730885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This institution is an equal opportunity provider</a:t>
            </a:r>
          </a:p>
        </p:txBody>
      </p:sp>
      <p:sp>
        <p:nvSpPr>
          <p:cNvPr id="37895" name="Rectangle 8">
            <a:extLst>
              <a:ext uri="{FF2B5EF4-FFF2-40B4-BE49-F238E27FC236}">
                <a16:creationId xmlns:a16="http://schemas.microsoft.com/office/drawing/2014/main" id="{6E0CEEB8-9CE7-480E-AABA-773F95654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971800"/>
            <a:ext cx="6019800" cy="93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United States Environmental Protection Agency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State and Tribal Assistance Grant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400" b="1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Maine Department of Environmental Protection</a:t>
            </a:r>
          </a:p>
        </p:txBody>
      </p:sp>
      <p:sp>
        <p:nvSpPr>
          <p:cNvPr id="37896" name="Rectangle 9">
            <a:extLst>
              <a:ext uri="{FF2B5EF4-FFF2-40B4-BE49-F238E27FC236}">
                <a16:creationId xmlns:a16="http://schemas.microsoft.com/office/drawing/2014/main" id="{1690B884-7871-4075-B643-AF61653FC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0513" y="989013"/>
            <a:ext cx="1273175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WHITE  BACKGROUND</a:t>
            </a:r>
          </a:p>
        </p:txBody>
      </p:sp>
      <p:sp>
        <p:nvSpPr>
          <p:cNvPr id="37897" name="Rectangle 10">
            <a:extLst>
              <a:ext uri="{FF2B5EF4-FFF2-40B4-BE49-F238E27FC236}">
                <a16:creationId xmlns:a16="http://schemas.microsoft.com/office/drawing/2014/main" id="{083A0270-CC83-453A-B49E-05DDF0DE7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516188"/>
            <a:ext cx="738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LETTERING</a:t>
            </a:r>
          </a:p>
        </p:txBody>
      </p:sp>
      <p:sp>
        <p:nvSpPr>
          <p:cNvPr id="37898" name="Line 11">
            <a:extLst>
              <a:ext uri="{FF2B5EF4-FFF2-40B4-BE49-F238E27FC236}">
                <a16:creationId xmlns:a16="http://schemas.microsoft.com/office/drawing/2014/main" id="{84FD7246-4C4F-4D66-9C07-4B996009FA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1671638"/>
            <a:ext cx="0" cy="849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Line 12">
            <a:extLst>
              <a:ext uri="{FF2B5EF4-FFF2-40B4-BE49-F238E27FC236}">
                <a16:creationId xmlns:a16="http://schemas.microsoft.com/office/drawing/2014/main" id="{E9FB865D-F3C3-4535-B8AA-4CCC70F8599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819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Rectangle 13">
            <a:extLst>
              <a:ext uri="{FF2B5EF4-FFF2-40B4-BE49-F238E27FC236}">
                <a16:creationId xmlns:a16="http://schemas.microsoft.com/office/drawing/2014/main" id="{0042679D-9247-4123-92EF-A4CBDE1B5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5257800"/>
            <a:ext cx="1254125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  LETTERING</a:t>
            </a:r>
          </a:p>
        </p:txBody>
      </p:sp>
      <p:sp>
        <p:nvSpPr>
          <p:cNvPr id="37901" name="Rectangle 14">
            <a:extLst>
              <a:ext uri="{FF2B5EF4-FFF2-40B4-BE49-F238E27FC236}">
                <a16:creationId xmlns:a16="http://schemas.microsoft.com/office/drawing/2014/main" id="{550526A1-925E-4A40-8F99-C95737187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49688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Engineer:</a:t>
            </a:r>
          </a:p>
        </p:txBody>
      </p:sp>
      <p:sp>
        <p:nvSpPr>
          <p:cNvPr id="37902" name="Line 15">
            <a:extLst>
              <a:ext uri="{FF2B5EF4-FFF2-40B4-BE49-F238E27FC236}">
                <a16:creationId xmlns:a16="http://schemas.microsoft.com/office/drawing/2014/main" id="{21470929-73AA-4460-BC12-7ADB0A1A1B8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2766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Line 16">
            <a:extLst>
              <a:ext uri="{FF2B5EF4-FFF2-40B4-BE49-F238E27FC236}">
                <a16:creationId xmlns:a16="http://schemas.microsoft.com/office/drawing/2014/main" id="{66932EF9-BB19-472D-8CFE-C394DB5C136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676400"/>
            <a:ext cx="671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Line 17">
            <a:extLst>
              <a:ext uri="{FF2B5EF4-FFF2-40B4-BE49-F238E27FC236}">
                <a16:creationId xmlns:a16="http://schemas.microsoft.com/office/drawing/2014/main" id="{168D5BE1-F2D1-46D9-81FF-78F32C97FE1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6600" y="5334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Line 18">
            <a:extLst>
              <a:ext uri="{FF2B5EF4-FFF2-40B4-BE49-F238E27FC236}">
                <a16:creationId xmlns:a16="http://schemas.microsoft.com/office/drawing/2014/main" id="{EADB1A3F-3A5F-4DEC-BA79-9FBCC3EEE7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5029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Line 19">
            <a:extLst>
              <a:ext uri="{FF2B5EF4-FFF2-40B4-BE49-F238E27FC236}">
                <a16:creationId xmlns:a16="http://schemas.microsoft.com/office/drawing/2014/main" id="{604D3213-E3C6-4E97-94CB-87CBE40C8F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0838" y="1066800"/>
            <a:ext cx="1230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Line 20">
            <a:extLst>
              <a:ext uri="{FF2B5EF4-FFF2-40B4-BE49-F238E27FC236}">
                <a16:creationId xmlns:a16="http://schemas.microsoft.com/office/drawing/2014/main" id="{0A6E762B-F141-44AD-87EF-97A5A48719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1066800"/>
            <a:ext cx="19161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8" name="Line 21">
            <a:extLst>
              <a:ext uri="{FF2B5EF4-FFF2-40B4-BE49-F238E27FC236}">
                <a16:creationId xmlns:a16="http://schemas.microsoft.com/office/drawing/2014/main" id="{7B439564-1F80-4260-BCAE-434CF6935B5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074738"/>
            <a:ext cx="0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9" name="Line 22">
            <a:extLst>
              <a:ext uri="{FF2B5EF4-FFF2-40B4-BE49-F238E27FC236}">
                <a16:creationId xmlns:a16="http://schemas.microsoft.com/office/drawing/2014/main" id="{5CF8E6CE-BDCE-40A5-857C-B858BB94364D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3763" y="1074738"/>
            <a:ext cx="0" cy="1128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5">
            <a:extLst>
              <a:ext uri="{FF2B5EF4-FFF2-40B4-BE49-F238E27FC236}">
                <a16:creationId xmlns:a16="http://schemas.microsoft.com/office/drawing/2014/main" id="{6AED0B69-5D30-4EE9-BA7C-3CF6008814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438400"/>
            <a:ext cx="48926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Total Project Cost:</a:t>
            </a:r>
          </a:p>
        </p:txBody>
      </p:sp>
      <p:sp>
        <p:nvSpPr>
          <p:cNvPr id="37911" name="Text Box 26">
            <a:extLst>
              <a:ext uri="{FF2B5EF4-FFF2-40B4-BE49-F238E27FC236}">
                <a16:creationId xmlns:a16="http://schemas.microsoft.com/office/drawing/2014/main" id="{E30E1291-4D39-4A97-A230-DA5B5368C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743200"/>
            <a:ext cx="1676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Financed by:</a:t>
            </a:r>
            <a:endParaRPr lang="en-US" altLang="en-US" sz="2400"/>
          </a:p>
        </p:txBody>
      </p:sp>
      <p:pic>
        <p:nvPicPr>
          <p:cNvPr id="37912" name="Picture 29" descr="mdeplogo">
            <a:extLst>
              <a:ext uri="{FF2B5EF4-FFF2-40B4-BE49-F238E27FC236}">
                <a16:creationId xmlns:a16="http://schemas.microsoft.com/office/drawing/2014/main" id="{EC0F07BD-EB2F-484D-AD2A-166858D730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9238" y="3779838"/>
            <a:ext cx="1096962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13" name="Text Box 42">
            <a:extLst>
              <a:ext uri="{FF2B5EF4-FFF2-40B4-BE49-F238E27FC236}">
                <a16:creationId xmlns:a16="http://schemas.microsoft.com/office/drawing/2014/main" id="{9703CECD-0C84-44A6-B3B2-6D4EA2C94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352800"/>
            <a:ext cx="1676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Administered by:</a:t>
            </a:r>
            <a:endParaRPr lang="en-US" altLang="en-US" sz="2400"/>
          </a:p>
        </p:txBody>
      </p:sp>
      <p:sp>
        <p:nvSpPr>
          <p:cNvPr id="37914" name="Text Box 55">
            <a:extLst>
              <a:ext uri="{FF2B5EF4-FFF2-40B4-BE49-F238E27FC236}">
                <a16:creationId xmlns:a16="http://schemas.microsoft.com/office/drawing/2014/main" id="{CA615DC0-5EF0-4F3E-ADBE-61F939D1D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5286375"/>
            <a:ext cx="2590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SKY - LIGHT BLUE, PMS 300 @ 50% SCREEN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MOUNTIANS - DARK GREEN, PMS 354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SHORE - LIGHT GREEN, PMS 354 @ 50% SCREEN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WATER - DARK BLUE, PMS 300</a:t>
            </a:r>
          </a:p>
        </p:txBody>
      </p:sp>
      <p:sp>
        <p:nvSpPr>
          <p:cNvPr id="37915" name="Line 56">
            <a:extLst>
              <a:ext uri="{FF2B5EF4-FFF2-40B4-BE49-F238E27FC236}">
                <a16:creationId xmlns:a16="http://schemas.microsoft.com/office/drawing/2014/main" id="{D454EF3C-B0E2-472E-87A7-DBD350038E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29463" y="4889500"/>
            <a:ext cx="0" cy="382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7916" name="Picture 32">
            <a:extLst>
              <a:ext uri="{FF2B5EF4-FFF2-40B4-BE49-F238E27FC236}">
                <a16:creationId xmlns:a16="http://schemas.microsoft.com/office/drawing/2014/main" id="{1006D267-B036-4283-B9FA-1EEB1B1CB2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775" y="4122738"/>
            <a:ext cx="3243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917" name="Rectangle 3">
            <a:extLst>
              <a:ext uri="{FF2B5EF4-FFF2-40B4-BE49-F238E27FC236}">
                <a16:creationId xmlns:a16="http://schemas.microsoft.com/office/drawing/2014/main" id="{2C8CB009-8955-4DE1-8541-8BCD635F6F8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00200" y="5791200"/>
            <a:ext cx="5943600" cy="685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/>
            <a:r>
              <a:rPr lang="en-US" altLang="en-US" sz="1200"/>
              <a:t>MINIMUM SIGN DIMENSIONS: 1200 x 2400 x 19 MM (4’ x 8’ x 3/4”)</a:t>
            </a:r>
          </a:p>
          <a:p>
            <a:pPr marL="342900" indent="-342900"/>
            <a:r>
              <a:rPr lang="en-US" altLang="en-US" sz="1200"/>
              <a:t>EXTERIOR PLYWOOD (A-B GRADE)</a:t>
            </a:r>
          </a:p>
          <a:p>
            <a:pPr marL="342900" indent="-342900"/>
            <a:r>
              <a:rPr lang="en-US" altLang="en-US" sz="1200"/>
              <a:t>MINIMUM LETTERING SIZE: 5 CM (2-INCHES)</a:t>
            </a:r>
          </a:p>
          <a:p>
            <a:pPr marL="342900" indent="-342900"/>
            <a:endParaRPr lang="en-US" altLang="en-US" sz="140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>
            <a:extLst>
              <a:ext uri="{FF2B5EF4-FFF2-40B4-BE49-F238E27FC236}">
                <a16:creationId xmlns:a16="http://schemas.microsoft.com/office/drawing/2014/main" id="{907A6684-C3E4-42D9-8675-7DECA4A231D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228600"/>
            <a:ext cx="8382000" cy="533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2000" b="1">
                <a:latin typeface="Arial" panose="020B0604020202020204" pitchFamily="34" charset="0"/>
              </a:rPr>
              <a:t>Temporary Construction Sign for RD, EPA STAG Grant, </a:t>
            </a:r>
            <a:br>
              <a:rPr lang="en-US" altLang="en-US" sz="2000" b="1">
                <a:latin typeface="Arial" panose="020B0604020202020204" pitchFamily="34" charset="0"/>
              </a:rPr>
            </a:br>
            <a:r>
              <a:rPr lang="en-US" altLang="en-US" sz="2000" b="1">
                <a:latin typeface="Arial" panose="020B0604020202020204" pitchFamily="34" charset="0"/>
              </a:rPr>
              <a:t>and DEP Administered Projects</a:t>
            </a:r>
          </a:p>
        </p:txBody>
      </p:sp>
      <p:sp>
        <p:nvSpPr>
          <p:cNvPr id="39939" name="Rectangle 5">
            <a:extLst>
              <a:ext uri="{FF2B5EF4-FFF2-40B4-BE49-F238E27FC236}">
                <a16:creationId xmlns:a16="http://schemas.microsoft.com/office/drawing/2014/main" id="{EA806CB2-0FF6-48C4-A792-FFEB76FE7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8" y="1314450"/>
            <a:ext cx="7366000" cy="3708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9940" name="Rectangle 6">
            <a:extLst>
              <a:ext uri="{FF2B5EF4-FFF2-40B4-BE49-F238E27FC236}">
                <a16:creationId xmlns:a16="http://schemas.microsoft.com/office/drawing/2014/main" id="{5D58266E-684B-4142-A545-88E7D9F46E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371600"/>
            <a:ext cx="6864350" cy="4365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1">
                <a:latin typeface="Arial" panose="020B0604020202020204" pitchFamily="34" charset="0"/>
              </a:rPr>
              <a:t>Project Title     </a:t>
            </a:r>
            <a:r>
              <a:rPr lang="en-US" altLang="en-US" sz="1200" b="1">
                <a:latin typeface="Arial" panose="020B0604020202020204" pitchFamily="34" charset="0"/>
              </a:rPr>
              <a:t>(include Town / District name)</a:t>
            </a:r>
            <a:r>
              <a:rPr lang="en-US" altLang="en-US" sz="22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9941" name="Rectangle 7">
            <a:extLst>
              <a:ext uri="{FF2B5EF4-FFF2-40B4-BE49-F238E27FC236}">
                <a16:creationId xmlns:a16="http://schemas.microsoft.com/office/drawing/2014/main" id="{62E856F1-09FA-443E-8572-54865E6F8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133600"/>
            <a:ext cx="4959350" cy="284163"/>
          </a:xfrm>
          <a:prstGeom prst="rect">
            <a:avLst/>
          </a:prstGeom>
          <a:noFill/>
          <a:ln w="12700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Contractor:</a:t>
            </a:r>
          </a:p>
        </p:txBody>
      </p:sp>
      <p:sp>
        <p:nvSpPr>
          <p:cNvPr id="39942" name="Rectangle 8">
            <a:extLst>
              <a:ext uri="{FF2B5EF4-FFF2-40B4-BE49-F238E27FC236}">
                <a16:creationId xmlns:a16="http://schemas.microsoft.com/office/drawing/2014/main" id="{80527C43-8DCE-46E5-8ED3-E4477BA40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800600"/>
            <a:ext cx="730885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This institution is an equal opportunity provider</a:t>
            </a:r>
          </a:p>
        </p:txBody>
      </p:sp>
      <p:sp>
        <p:nvSpPr>
          <p:cNvPr id="39943" name="Rectangle 9">
            <a:extLst>
              <a:ext uri="{FF2B5EF4-FFF2-40B4-BE49-F238E27FC236}">
                <a16:creationId xmlns:a16="http://schemas.microsoft.com/office/drawing/2014/main" id="{8F7F5D4F-E8A8-41B4-A8A2-A4C9B2010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743200"/>
            <a:ext cx="6019800" cy="136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United States Department of Agriculture (USDA) Rural Development</a:t>
            </a:r>
            <a:r>
              <a:rPr lang="en-US" altLang="en-US" sz="1400" b="1"/>
              <a:t>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United States Environmental Protection Agency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Maine Department of Environmental Protection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State and Tribal Assistance Grant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400" b="1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400" b="1">
              <a:latin typeface="Arial" panose="020B0604020202020204" pitchFamily="34" charset="0"/>
            </a:endParaRPr>
          </a:p>
        </p:txBody>
      </p:sp>
      <p:sp>
        <p:nvSpPr>
          <p:cNvPr id="39944" name="Rectangle 10">
            <a:extLst>
              <a:ext uri="{FF2B5EF4-FFF2-40B4-BE49-F238E27FC236}">
                <a16:creationId xmlns:a16="http://schemas.microsoft.com/office/drawing/2014/main" id="{5EB214E7-6DCA-4713-AE71-B6B10DBEB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0513" y="989013"/>
            <a:ext cx="1273175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WHITE  BACKGROUND</a:t>
            </a:r>
          </a:p>
        </p:txBody>
      </p:sp>
      <p:sp>
        <p:nvSpPr>
          <p:cNvPr id="39945" name="Rectangle 11">
            <a:extLst>
              <a:ext uri="{FF2B5EF4-FFF2-40B4-BE49-F238E27FC236}">
                <a16:creationId xmlns:a16="http://schemas.microsoft.com/office/drawing/2014/main" id="{22BA2ACE-DD56-4B6B-963D-E84C19173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516188"/>
            <a:ext cx="738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LETTERING</a:t>
            </a:r>
          </a:p>
        </p:txBody>
      </p:sp>
      <p:sp>
        <p:nvSpPr>
          <p:cNvPr id="39946" name="Line 12">
            <a:extLst>
              <a:ext uri="{FF2B5EF4-FFF2-40B4-BE49-F238E27FC236}">
                <a16:creationId xmlns:a16="http://schemas.microsoft.com/office/drawing/2014/main" id="{ADC4A99B-6CEE-43B1-A198-BE7743BEF8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1671638"/>
            <a:ext cx="0" cy="849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Line 13">
            <a:extLst>
              <a:ext uri="{FF2B5EF4-FFF2-40B4-BE49-F238E27FC236}">
                <a16:creationId xmlns:a16="http://schemas.microsoft.com/office/drawing/2014/main" id="{E998F436-11B3-450E-8DF0-CE62775119A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819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Rectangle 14">
            <a:extLst>
              <a:ext uri="{FF2B5EF4-FFF2-40B4-BE49-F238E27FC236}">
                <a16:creationId xmlns:a16="http://schemas.microsoft.com/office/drawing/2014/main" id="{EAB86F28-F8CA-448E-962C-2BBFA50A9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75" y="5334000"/>
            <a:ext cx="1254125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  LETTERING</a:t>
            </a:r>
          </a:p>
        </p:txBody>
      </p:sp>
      <p:sp>
        <p:nvSpPr>
          <p:cNvPr id="39949" name="Rectangle 15">
            <a:extLst>
              <a:ext uri="{FF2B5EF4-FFF2-40B4-BE49-F238E27FC236}">
                <a16:creationId xmlns:a16="http://schemas.microsoft.com/office/drawing/2014/main" id="{1C1FE387-DFF0-42F8-8BE0-0C1DF280A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49688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Engineer:</a:t>
            </a:r>
          </a:p>
        </p:txBody>
      </p:sp>
      <p:sp>
        <p:nvSpPr>
          <p:cNvPr id="39950" name="Line 16">
            <a:extLst>
              <a:ext uri="{FF2B5EF4-FFF2-40B4-BE49-F238E27FC236}">
                <a16:creationId xmlns:a16="http://schemas.microsoft.com/office/drawing/2014/main" id="{D34D3435-85A5-4199-BA97-84004B792B2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2766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Line 17">
            <a:extLst>
              <a:ext uri="{FF2B5EF4-FFF2-40B4-BE49-F238E27FC236}">
                <a16:creationId xmlns:a16="http://schemas.microsoft.com/office/drawing/2014/main" id="{F453C0AB-5E32-4DD9-AFD6-31C423E41FD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676400"/>
            <a:ext cx="671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Line 19">
            <a:extLst>
              <a:ext uri="{FF2B5EF4-FFF2-40B4-BE49-F238E27FC236}">
                <a16:creationId xmlns:a16="http://schemas.microsoft.com/office/drawing/2014/main" id="{BFC35446-6A2D-45FA-9779-4DBDCE4564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7763" y="50228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Line 20">
            <a:extLst>
              <a:ext uri="{FF2B5EF4-FFF2-40B4-BE49-F238E27FC236}">
                <a16:creationId xmlns:a16="http://schemas.microsoft.com/office/drawing/2014/main" id="{E16AC545-5A30-4159-8DE6-87B000554F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0838" y="1066800"/>
            <a:ext cx="1230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Line 21">
            <a:extLst>
              <a:ext uri="{FF2B5EF4-FFF2-40B4-BE49-F238E27FC236}">
                <a16:creationId xmlns:a16="http://schemas.microsoft.com/office/drawing/2014/main" id="{3998BD4D-5F68-44A6-B5E4-E117F50A98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1066800"/>
            <a:ext cx="19161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5" name="Line 22">
            <a:extLst>
              <a:ext uri="{FF2B5EF4-FFF2-40B4-BE49-F238E27FC236}">
                <a16:creationId xmlns:a16="http://schemas.microsoft.com/office/drawing/2014/main" id="{9E6F544D-2162-493E-AF04-7C54CD0F47A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074738"/>
            <a:ext cx="0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Line 23">
            <a:extLst>
              <a:ext uri="{FF2B5EF4-FFF2-40B4-BE49-F238E27FC236}">
                <a16:creationId xmlns:a16="http://schemas.microsoft.com/office/drawing/2014/main" id="{C8933054-7266-4CC3-8277-0F895ECB7200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3763" y="1074738"/>
            <a:ext cx="0" cy="895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7" name="Rectangle 24">
            <a:extLst>
              <a:ext uri="{FF2B5EF4-FFF2-40B4-BE49-F238E27FC236}">
                <a16:creationId xmlns:a16="http://schemas.microsoft.com/office/drawing/2014/main" id="{B552F966-A027-4623-A8DB-693D2B805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438400"/>
            <a:ext cx="48926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Total Project Cost:</a:t>
            </a:r>
          </a:p>
        </p:txBody>
      </p:sp>
      <p:sp>
        <p:nvSpPr>
          <p:cNvPr id="39958" name="Text Box 25">
            <a:extLst>
              <a:ext uri="{FF2B5EF4-FFF2-40B4-BE49-F238E27FC236}">
                <a16:creationId xmlns:a16="http://schemas.microsoft.com/office/drawing/2014/main" id="{5E761A39-368A-412B-92A1-52049B408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743200"/>
            <a:ext cx="1676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Financed by:</a:t>
            </a:r>
            <a:endParaRPr lang="en-US" altLang="en-US" sz="2400"/>
          </a:p>
        </p:txBody>
      </p:sp>
      <p:pic>
        <p:nvPicPr>
          <p:cNvPr id="39959" name="Picture 26" descr="mdeplogo">
            <a:extLst>
              <a:ext uri="{FF2B5EF4-FFF2-40B4-BE49-F238E27FC236}">
                <a16:creationId xmlns:a16="http://schemas.microsoft.com/office/drawing/2014/main" id="{639C2748-7B4E-4386-8100-E801002BD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3038" y="3703638"/>
            <a:ext cx="1096962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60" name="Rectangle 38">
            <a:extLst>
              <a:ext uri="{FF2B5EF4-FFF2-40B4-BE49-F238E27FC236}">
                <a16:creationId xmlns:a16="http://schemas.microsoft.com/office/drawing/2014/main" id="{E5A31124-D032-4393-B11A-C11002866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810000"/>
            <a:ext cx="1295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b="1">
              <a:solidFill>
                <a:srgbClr val="0066CC"/>
              </a:solidFill>
            </a:endParaRPr>
          </a:p>
        </p:txBody>
      </p:sp>
      <p:sp>
        <p:nvSpPr>
          <p:cNvPr id="39961" name="Rectangle 40">
            <a:extLst>
              <a:ext uri="{FF2B5EF4-FFF2-40B4-BE49-F238E27FC236}">
                <a16:creationId xmlns:a16="http://schemas.microsoft.com/office/drawing/2014/main" id="{92A96A5C-E8AD-41C5-9E8F-94A8B4F43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10000"/>
            <a:ext cx="9667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 FORMS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(BLUE,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PMS 288</a:t>
            </a:r>
          </a:p>
        </p:txBody>
      </p:sp>
      <p:sp>
        <p:nvSpPr>
          <p:cNvPr id="39962" name="Rectangle 41">
            <a:extLst>
              <a:ext uri="{FF2B5EF4-FFF2-40B4-BE49-F238E27FC236}">
                <a16:creationId xmlns:a16="http://schemas.microsoft.com/office/drawing/2014/main" id="{CFF57C26-1487-4704-BDD6-A7D4A9796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43400"/>
            <a:ext cx="7620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ROLLING FIELDS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(GREEN, PMS 343)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800"/>
          </a:p>
        </p:txBody>
      </p:sp>
      <p:sp>
        <p:nvSpPr>
          <p:cNvPr id="39963" name="Line 42">
            <a:extLst>
              <a:ext uri="{FF2B5EF4-FFF2-40B4-BE49-F238E27FC236}">
                <a16:creationId xmlns:a16="http://schemas.microsoft.com/office/drawing/2014/main" id="{07D71773-C288-4073-AE5F-19ED0BB6FCB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0386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64" name="Line 43">
            <a:extLst>
              <a:ext uri="{FF2B5EF4-FFF2-40B4-BE49-F238E27FC236}">
                <a16:creationId xmlns:a16="http://schemas.microsoft.com/office/drawing/2014/main" id="{47EAB718-3879-46AB-BA5A-DD65B1D31007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4958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65" name="Text Box 45">
            <a:extLst>
              <a:ext uri="{FF2B5EF4-FFF2-40B4-BE49-F238E27FC236}">
                <a16:creationId xmlns:a16="http://schemas.microsoft.com/office/drawing/2014/main" id="{C7A307DF-8154-4E0C-8521-70F73A5ED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863" y="5181600"/>
            <a:ext cx="254793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SKY - LIGHT BLUE, PMS 300 @ 50% SCREEN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MOUNTIANS - DARK GREEN, PMS 354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SHORE - LIGHT GREEN, PMS 354 @ 50% SCREEN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WATER - DARK BLUE, PMS 300</a:t>
            </a:r>
          </a:p>
        </p:txBody>
      </p:sp>
      <p:sp>
        <p:nvSpPr>
          <p:cNvPr id="39966" name="Line 46">
            <a:extLst>
              <a:ext uri="{FF2B5EF4-FFF2-40B4-BE49-F238E27FC236}">
                <a16:creationId xmlns:a16="http://schemas.microsoft.com/office/drawing/2014/main" id="{7CEE74E5-39AB-4463-AA99-E924E9AA4A9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031038" y="480060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9967" name="Picture 35" descr="H:\L&amp;W\WASTEWATER\SRFGrants\Admin\SRF Guidance and Procedures\Signage\EPA Logos\epa_logo_vert_small.gif">
            <a:extLst>
              <a:ext uri="{FF2B5EF4-FFF2-40B4-BE49-F238E27FC236}">
                <a16:creationId xmlns:a16="http://schemas.microsoft.com/office/drawing/2014/main" id="{D1D97716-5EEA-4EAD-854B-92BA9508B8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916363"/>
            <a:ext cx="186055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68" name="Picture 41">
            <a:extLst>
              <a:ext uri="{FF2B5EF4-FFF2-40B4-BE49-F238E27FC236}">
                <a16:creationId xmlns:a16="http://schemas.microsoft.com/office/drawing/2014/main" id="{BA7C11A7-FFDD-411F-B4F3-E62E6A102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663" y="3886200"/>
            <a:ext cx="1303337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69" name="Rectangle 3">
            <a:extLst>
              <a:ext uri="{FF2B5EF4-FFF2-40B4-BE49-F238E27FC236}">
                <a16:creationId xmlns:a16="http://schemas.microsoft.com/office/drawing/2014/main" id="{0420AE79-E8B5-4251-8851-22636BAC6C8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00200" y="5791200"/>
            <a:ext cx="5943600" cy="685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/>
            <a:r>
              <a:rPr lang="en-US" altLang="en-US" sz="1200"/>
              <a:t>MINIMUM SIGN DIMENSIONS: 1200 x 2400 x 19 MM (4’ x 8’ x 3/4”)</a:t>
            </a:r>
          </a:p>
          <a:p>
            <a:pPr marL="342900" indent="-342900"/>
            <a:r>
              <a:rPr lang="en-US" altLang="en-US" sz="1200"/>
              <a:t>EXTERIOR PLYWOOD (A-B GRADE)</a:t>
            </a:r>
          </a:p>
          <a:p>
            <a:pPr marL="342900" indent="-342900"/>
            <a:r>
              <a:rPr lang="en-US" altLang="en-US" sz="1200"/>
              <a:t>MINIMUM LETTERING SIZE: 5 CM (2-INCHES)</a:t>
            </a:r>
          </a:p>
          <a:p>
            <a:pPr marL="342900" indent="-342900"/>
            <a:endParaRPr lang="en-US" altLang="en-US" sz="140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112B7A3-D859-43CC-B2D3-E4D7F67F1C1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228600"/>
            <a:ext cx="8382000" cy="533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2000" b="1">
                <a:latin typeface="Arial" panose="020B0604020202020204" pitchFamily="34" charset="0"/>
              </a:rPr>
              <a:t>Temporary Construction Sign for CWSRF Projects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3FF0C22-3CE1-4209-BD62-B12D9D5A1A2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00200" y="5791200"/>
            <a:ext cx="5943600" cy="685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/>
            <a:r>
              <a:rPr lang="en-US" altLang="en-US" sz="1200"/>
              <a:t>MINIMUM SIGN DIMENSIONS: 1200 x 2400 x 19 MM (4’ x 8’ x 3/4”)</a:t>
            </a:r>
          </a:p>
          <a:p>
            <a:pPr marL="342900" indent="-342900"/>
            <a:r>
              <a:rPr lang="en-US" altLang="en-US" sz="1200"/>
              <a:t>EXTERIOR PLYWOOD (A-B GRADE)</a:t>
            </a:r>
          </a:p>
          <a:p>
            <a:pPr marL="342900" indent="-342900"/>
            <a:r>
              <a:rPr lang="en-US" altLang="en-US" sz="1200"/>
              <a:t>MINIMUM LETTERING SIZE: 5 CM (2-INCHES)</a:t>
            </a:r>
          </a:p>
          <a:p>
            <a:pPr marL="342900" indent="-342900"/>
            <a:endParaRPr lang="en-US" altLang="en-US" sz="1200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8E59C2A7-A7D2-4EDE-863E-EDE6BF3875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8" y="1314450"/>
            <a:ext cx="7366000" cy="3708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6607749D-4070-427F-8DBF-E27CB99EA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1506538"/>
            <a:ext cx="6864350" cy="436562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1">
                <a:latin typeface="Arial" panose="020B0604020202020204" pitchFamily="34" charset="0"/>
              </a:rPr>
              <a:t>Project Title     </a:t>
            </a:r>
            <a:r>
              <a:rPr lang="en-US" altLang="en-US" sz="1200" b="1">
                <a:latin typeface="Arial" panose="020B0604020202020204" pitchFamily="34" charset="0"/>
              </a:rPr>
              <a:t>(include Town / District name)</a:t>
            </a:r>
            <a:r>
              <a:rPr lang="en-US" altLang="en-US" sz="22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19879587-212B-40C5-9ECE-15BAB4858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514600"/>
            <a:ext cx="4959350" cy="284163"/>
          </a:xfrm>
          <a:prstGeom prst="rect">
            <a:avLst/>
          </a:prstGeom>
          <a:noFill/>
          <a:ln w="12700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Contractor:</a:t>
            </a:r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61C3ED08-C1FF-498C-8F28-72601FF9F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276600"/>
            <a:ext cx="1219200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Financed by: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E9E948B5-C453-4081-A936-ED23E41CF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5275" y="989013"/>
            <a:ext cx="1273175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WHITE  BACKGROUND</a:t>
            </a:r>
          </a:p>
        </p:txBody>
      </p:sp>
      <p:sp>
        <p:nvSpPr>
          <p:cNvPr id="5129" name="Rectangle 9">
            <a:extLst>
              <a:ext uri="{FF2B5EF4-FFF2-40B4-BE49-F238E27FC236}">
                <a16:creationId xmlns:a16="http://schemas.microsoft.com/office/drawing/2014/main" id="{1AE8D308-14F2-42FE-8055-CB2BA969A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516188"/>
            <a:ext cx="738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LETTERING</a:t>
            </a:r>
          </a:p>
        </p:txBody>
      </p:sp>
      <p:sp>
        <p:nvSpPr>
          <p:cNvPr id="5130" name="Line 10">
            <a:extLst>
              <a:ext uri="{FF2B5EF4-FFF2-40B4-BE49-F238E27FC236}">
                <a16:creationId xmlns:a16="http://schemas.microsoft.com/office/drawing/2014/main" id="{E1F9B9B4-F1B8-4B17-B584-0FDEDE2337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1671638"/>
            <a:ext cx="0" cy="849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>
            <a:extLst>
              <a:ext uri="{FF2B5EF4-FFF2-40B4-BE49-F238E27FC236}">
                <a16:creationId xmlns:a16="http://schemas.microsoft.com/office/drawing/2014/main" id="{B82AC283-F3A7-4084-BE6E-2FCE70CEFB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819400"/>
            <a:ext cx="0" cy="9064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Rectangle 12">
            <a:extLst>
              <a:ext uri="{FF2B5EF4-FFF2-40B4-BE49-F238E27FC236}">
                <a16:creationId xmlns:a16="http://schemas.microsoft.com/office/drawing/2014/main" id="{D976B71E-7E5B-4E85-91C4-42A68DAB0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057400"/>
            <a:ext cx="49688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Engineer:</a:t>
            </a:r>
          </a:p>
        </p:txBody>
      </p:sp>
      <p:sp>
        <p:nvSpPr>
          <p:cNvPr id="5133" name="Line 13">
            <a:extLst>
              <a:ext uri="{FF2B5EF4-FFF2-40B4-BE49-F238E27FC236}">
                <a16:creationId xmlns:a16="http://schemas.microsoft.com/office/drawing/2014/main" id="{2B6E7B6D-54CF-4A74-9B78-B7004725949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725863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>
            <a:extLst>
              <a:ext uri="{FF2B5EF4-FFF2-40B4-BE49-F238E27FC236}">
                <a16:creationId xmlns:a16="http://schemas.microsoft.com/office/drawing/2014/main" id="{EC5272C3-9471-4898-BF59-EBE62CD889C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676400"/>
            <a:ext cx="671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>
            <a:extLst>
              <a:ext uri="{FF2B5EF4-FFF2-40B4-BE49-F238E27FC236}">
                <a16:creationId xmlns:a16="http://schemas.microsoft.com/office/drawing/2014/main" id="{6B069642-9501-4589-834E-0BCDB3A96E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1066800"/>
            <a:ext cx="1230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>
            <a:extLst>
              <a:ext uri="{FF2B5EF4-FFF2-40B4-BE49-F238E27FC236}">
                <a16:creationId xmlns:a16="http://schemas.microsoft.com/office/drawing/2014/main" id="{018E2F50-B490-4E2A-B609-383AE2CF89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73688" y="1066800"/>
            <a:ext cx="2519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>
            <a:extLst>
              <a:ext uri="{FF2B5EF4-FFF2-40B4-BE49-F238E27FC236}">
                <a16:creationId xmlns:a16="http://schemas.microsoft.com/office/drawing/2014/main" id="{585A78E0-E6EA-4D6A-9A20-D322A2BED46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00363" y="1074738"/>
            <a:ext cx="0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Line 18">
            <a:extLst>
              <a:ext uri="{FF2B5EF4-FFF2-40B4-BE49-F238E27FC236}">
                <a16:creationId xmlns:a16="http://schemas.microsoft.com/office/drawing/2014/main" id="{FFA76588-1E6B-4047-AFF2-3B680915361A}"/>
              </a:ext>
            </a:extLst>
          </p:cNvPr>
          <p:cNvSpPr>
            <a:spLocks noChangeShapeType="1"/>
          </p:cNvSpPr>
          <p:nvPr/>
        </p:nvSpPr>
        <p:spPr bwMode="auto">
          <a:xfrm>
            <a:off x="7893050" y="1066800"/>
            <a:ext cx="0" cy="1204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9" name="Rectangle 19">
            <a:extLst>
              <a:ext uri="{FF2B5EF4-FFF2-40B4-BE49-F238E27FC236}">
                <a16:creationId xmlns:a16="http://schemas.microsoft.com/office/drawing/2014/main" id="{98A45818-674F-48CC-AFAD-6B07A7F3D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971800"/>
            <a:ext cx="48926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Total Project Cost:</a:t>
            </a:r>
          </a:p>
        </p:txBody>
      </p:sp>
      <p:sp>
        <p:nvSpPr>
          <p:cNvPr id="5140" name="Text Box 20">
            <a:extLst>
              <a:ext uri="{FF2B5EF4-FFF2-40B4-BE49-F238E27FC236}">
                <a16:creationId xmlns:a16="http://schemas.microsoft.com/office/drawing/2014/main" id="{A4B28659-9315-40C7-90DF-9DA8D28F1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505200"/>
            <a:ext cx="5867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Char char="•"/>
              <a:tabLst>
                <a:tab pos="13716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tabLst>
                <a:tab pos="13716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tabLst>
                <a:tab pos="1371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SRF Program:	Maine Department of Environmental Protection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	and Maine Municipal Bond Bank</a:t>
            </a:r>
          </a:p>
        </p:txBody>
      </p:sp>
      <p:sp>
        <p:nvSpPr>
          <p:cNvPr id="5141" name="Rectangle 21">
            <a:extLst>
              <a:ext uri="{FF2B5EF4-FFF2-40B4-BE49-F238E27FC236}">
                <a16:creationId xmlns:a16="http://schemas.microsoft.com/office/drawing/2014/main" id="{754F000C-3CCC-485F-AB9B-D621A97E43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708525"/>
            <a:ext cx="27876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This institution is an equal opportunity provider</a:t>
            </a:r>
          </a:p>
        </p:txBody>
      </p:sp>
      <p:sp>
        <p:nvSpPr>
          <p:cNvPr id="5142" name="Rectangle 22">
            <a:extLst>
              <a:ext uri="{FF2B5EF4-FFF2-40B4-BE49-F238E27FC236}">
                <a16:creationId xmlns:a16="http://schemas.microsoft.com/office/drawing/2014/main" id="{F440656E-9A87-45AF-88D9-4CF6DE93B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116513"/>
            <a:ext cx="11366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  LETTERING</a:t>
            </a:r>
          </a:p>
        </p:txBody>
      </p:sp>
      <p:sp>
        <p:nvSpPr>
          <p:cNvPr id="5143" name="Line 23">
            <a:extLst>
              <a:ext uri="{FF2B5EF4-FFF2-40B4-BE49-F238E27FC236}">
                <a16:creationId xmlns:a16="http://schemas.microsoft.com/office/drawing/2014/main" id="{F384CD31-C119-44F5-B5C6-FB11BF6477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51816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4" name="Line 24">
            <a:extLst>
              <a:ext uri="{FF2B5EF4-FFF2-40B4-BE49-F238E27FC236}">
                <a16:creationId xmlns:a16="http://schemas.microsoft.com/office/drawing/2014/main" id="{43E5919E-ECC1-4202-B4A3-1D05AD3E4B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4953000"/>
            <a:ext cx="4763" cy="2397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45" name="Picture 1">
            <a:extLst>
              <a:ext uri="{FF2B5EF4-FFF2-40B4-BE49-F238E27FC236}">
                <a16:creationId xmlns:a16="http://schemas.microsoft.com/office/drawing/2014/main" id="{DADFE4B3-157E-4FCC-9FE3-AD67FE7725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038" y="3962400"/>
            <a:ext cx="2011362" cy="7318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46" name="Text Box 27">
            <a:extLst>
              <a:ext uri="{FF2B5EF4-FFF2-40B4-BE49-F238E27FC236}">
                <a16:creationId xmlns:a16="http://schemas.microsoft.com/office/drawing/2014/main" id="{BA78D2EA-6D34-4C18-9E42-170A4A260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105400"/>
            <a:ext cx="2590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800"/>
              <a:t>                                  WAVE</a:t>
            </a:r>
            <a:br>
              <a:rPr lang="en-US" altLang="en-US" sz="800"/>
            </a:br>
            <a:r>
              <a:rPr lang="en-US" altLang="en-US" sz="800"/>
              <a:t>BLUE, PMS 655 FADING TO 30% SCREEN</a:t>
            </a:r>
            <a:br>
              <a:rPr lang="en-US" altLang="en-US" sz="800"/>
            </a:br>
            <a:r>
              <a:rPr lang="en-US" altLang="en-US" sz="800"/>
              <a:t>GREEN, PMS 627 @ 30% SCREEN DARKENING</a:t>
            </a:r>
            <a:br>
              <a:rPr lang="en-US" altLang="en-US" sz="800"/>
            </a:br>
            <a:r>
              <a:rPr lang="en-US" altLang="en-US" sz="800"/>
              <a:t>TO 100% SCREEN THEN BACK TO 30% SCREEN</a:t>
            </a:r>
          </a:p>
        </p:txBody>
      </p:sp>
      <p:sp>
        <p:nvSpPr>
          <p:cNvPr id="5147" name="Line 28">
            <a:extLst>
              <a:ext uri="{FF2B5EF4-FFF2-40B4-BE49-F238E27FC236}">
                <a16:creationId xmlns:a16="http://schemas.microsoft.com/office/drawing/2014/main" id="{55C71743-D649-44AA-8BE2-8569C257153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781800" y="4800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48" name="Picture 32">
            <a:extLst>
              <a:ext uri="{FF2B5EF4-FFF2-40B4-BE49-F238E27FC236}">
                <a16:creationId xmlns:a16="http://schemas.microsoft.com/office/drawing/2014/main" id="{C9F83DAF-6B4F-4457-A2AC-F5D4D1A302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38" y="4122738"/>
            <a:ext cx="2919412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>
            <a:extLst>
              <a:ext uri="{FF2B5EF4-FFF2-40B4-BE49-F238E27FC236}">
                <a16:creationId xmlns:a16="http://schemas.microsoft.com/office/drawing/2014/main" id="{9F4BA1FD-504F-499C-8754-875956CE6B5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228600"/>
            <a:ext cx="8382000" cy="533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2000" b="1">
                <a:latin typeface="Arial" panose="020B0604020202020204" pitchFamily="34" charset="0"/>
              </a:rPr>
              <a:t>Temporary Construction Sign for EPA STAG Grant, </a:t>
            </a:r>
            <a:br>
              <a:rPr lang="en-US" altLang="en-US" sz="2000" b="1">
                <a:latin typeface="Arial" panose="020B0604020202020204" pitchFamily="34" charset="0"/>
              </a:rPr>
            </a:br>
            <a:r>
              <a:rPr lang="en-US" altLang="en-US" sz="2000" b="1">
                <a:latin typeface="Arial" panose="020B0604020202020204" pitchFamily="34" charset="0"/>
              </a:rPr>
              <a:t>and DECD Funded Projects</a:t>
            </a:r>
          </a:p>
        </p:txBody>
      </p:sp>
      <p:sp>
        <p:nvSpPr>
          <p:cNvPr id="41987" name="Rectangle 5">
            <a:extLst>
              <a:ext uri="{FF2B5EF4-FFF2-40B4-BE49-F238E27FC236}">
                <a16:creationId xmlns:a16="http://schemas.microsoft.com/office/drawing/2014/main" id="{A482ACF3-BD78-4EA2-8A91-36BE75EFD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8" y="1314450"/>
            <a:ext cx="7366000" cy="3708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88" name="Rectangle 6">
            <a:extLst>
              <a:ext uri="{FF2B5EF4-FFF2-40B4-BE49-F238E27FC236}">
                <a16:creationId xmlns:a16="http://schemas.microsoft.com/office/drawing/2014/main" id="{C281C034-FC9E-4249-A321-41820B068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371600"/>
            <a:ext cx="6864350" cy="4365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1">
                <a:latin typeface="Arial" panose="020B0604020202020204" pitchFamily="34" charset="0"/>
              </a:rPr>
              <a:t>Project Title     </a:t>
            </a:r>
            <a:r>
              <a:rPr lang="en-US" altLang="en-US" sz="1200" b="1">
                <a:latin typeface="Arial" panose="020B0604020202020204" pitchFamily="34" charset="0"/>
              </a:rPr>
              <a:t>(include Town / District name)</a:t>
            </a:r>
            <a:r>
              <a:rPr lang="en-US" altLang="en-US" sz="22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41989" name="Rectangle 7">
            <a:extLst>
              <a:ext uri="{FF2B5EF4-FFF2-40B4-BE49-F238E27FC236}">
                <a16:creationId xmlns:a16="http://schemas.microsoft.com/office/drawing/2014/main" id="{8BA5EBE6-EFD5-43AA-9558-C32281ECD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133600"/>
            <a:ext cx="4959350" cy="284163"/>
          </a:xfrm>
          <a:prstGeom prst="rect">
            <a:avLst/>
          </a:prstGeom>
          <a:noFill/>
          <a:ln w="12700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Contractor:</a:t>
            </a:r>
          </a:p>
        </p:txBody>
      </p:sp>
      <p:sp>
        <p:nvSpPr>
          <p:cNvPr id="41990" name="Rectangle 8">
            <a:extLst>
              <a:ext uri="{FF2B5EF4-FFF2-40B4-BE49-F238E27FC236}">
                <a16:creationId xmlns:a16="http://schemas.microsoft.com/office/drawing/2014/main" id="{7D613D43-4885-477B-A9DF-ABBF726C6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800600"/>
            <a:ext cx="730885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This institution is an equal opportunity provider</a:t>
            </a:r>
          </a:p>
        </p:txBody>
      </p:sp>
      <p:sp>
        <p:nvSpPr>
          <p:cNvPr id="41991" name="Rectangle 9">
            <a:extLst>
              <a:ext uri="{FF2B5EF4-FFF2-40B4-BE49-F238E27FC236}">
                <a16:creationId xmlns:a16="http://schemas.microsoft.com/office/drawing/2014/main" id="{342F94EE-2884-4461-B127-76373B3A7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743200"/>
            <a:ext cx="7391400" cy="181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United States Environmental Protection Agency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Maine Department of Environmental Protection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State and Tribal Assistance Grant,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CDBG funded through Maine Department of Economic and Community Development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U.S. Department of Housing and Urban Development - </a:t>
            </a:r>
            <a:r>
              <a:rPr lang="en-US" altLang="en-US" sz="1100" b="1">
                <a:solidFill>
                  <a:srgbClr val="224C00"/>
                </a:solidFill>
                <a:latin typeface="Arial" panose="020B0604020202020204" pitchFamily="34" charset="0"/>
              </a:rPr>
              <a:t>This opportunity is covered under 					Section 3 of the HUD Act of 1968 </a:t>
            </a:r>
            <a:endParaRPr lang="en-US" altLang="en-US" sz="1100" b="1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400" b="1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400" b="1">
              <a:latin typeface="Arial" panose="020B0604020202020204" pitchFamily="34" charset="0"/>
            </a:endParaRPr>
          </a:p>
        </p:txBody>
      </p:sp>
      <p:sp>
        <p:nvSpPr>
          <p:cNvPr id="41992" name="Rectangle 10">
            <a:extLst>
              <a:ext uri="{FF2B5EF4-FFF2-40B4-BE49-F238E27FC236}">
                <a16:creationId xmlns:a16="http://schemas.microsoft.com/office/drawing/2014/main" id="{533713EC-CEF4-404B-ACAB-2A4363B69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0513" y="989013"/>
            <a:ext cx="1273175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WHITE  BACKGROUND</a:t>
            </a:r>
          </a:p>
        </p:txBody>
      </p:sp>
      <p:sp>
        <p:nvSpPr>
          <p:cNvPr id="41993" name="Rectangle 11">
            <a:extLst>
              <a:ext uri="{FF2B5EF4-FFF2-40B4-BE49-F238E27FC236}">
                <a16:creationId xmlns:a16="http://schemas.microsoft.com/office/drawing/2014/main" id="{5D038B7A-88A7-4712-8FC5-63616B77F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516188"/>
            <a:ext cx="738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LETTERING</a:t>
            </a:r>
          </a:p>
        </p:txBody>
      </p:sp>
      <p:sp>
        <p:nvSpPr>
          <p:cNvPr id="41994" name="Line 12">
            <a:extLst>
              <a:ext uri="{FF2B5EF4-FFF2-40B4-BE49-F238E27FC236}">
                <a16:creationId xmlns:a16="http://schemas.microsoft.com/office/drawing/2014/main" id="{45858032-65B2-4FFD-AC84-D21A951C2D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1671638"/>
            <a:ext cx="0" cy="849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Line 13">
            <a:extLst>
              <a:ext uri="{FF2B5EF4-FFF2-40B4-BE49-F238E27FC236}">
                <a16:creationId xmlns:a16="http://schemas.microsoft.com/office/drawing/2014/main" id="{B67E0138-21CE-4DCB-94A7-A320ED566F6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819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Rectangle 14">
            <a:extLst>
              <a:ext uri="{FF2B5EF4-FFF2-40B4-BE49-F238E27FC236}">
                <a16:creationId xmlns:a16="http://schemas.microsoft.com/office/drawing/2014/main" id="{B0B73C91-525F-483F-9761-3C02DFC22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343525"/>
            <a:ext cx="1254125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  LETTERING</a:t>
            </a:r>
          </a:p>
        </p:txBody>
      </p:sp>
      <p:sp>
        <p:nvSpPr>
          <p:cNvPr id="41997" name="Rectangle 15">
            <a:extLst>
              <a:ext uri="{FF2B5EF4-FFF2-40B4-BE49-F238E27FC236}">
                <a16:creationId xmlns:a16="http://schemas.microsoft.com/office/drawing/2014/main" id="{24948887-249E-479D-A5B7-C61EAA1CC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49688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Engineer:</a:t>
            </a:r>
          </a:p>
        </p:txBody>
      </p:sp>
      <p:sp>
        <p:nvSpPr>
          <p:cNvPr id="41998" name="Line 16">
            <a:extLst>
              <a:ext uri="{FF2B5EF4-FFF2-40B4-BE49-F238E27FC236}">
                <a16:creationId xmlns:a16="http://schemas.microsoft.com/office/drawing/2014/main" id="{EF9581A9-888A-4146-B288-3D02E2526BD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2766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Line 17">
            <a:extLst>
              <a:ext uri="{FF2B5EF4-FFF2-40B4-BE49-F238E27FC236}">
                <a16:creationId xmlns:a16="http://schemas.microsoft.com/office/drawing/2014/main" id="{21B010AB-27E9-499B-B498-1D35A701999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676400"/>
            <a:ext cx="671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Line 18">
            <a:extLst>
              <a:ext uri="{FF2B5EF4-FFF2-40B4-BE49-F238E27FC236}">
                <a16:creationId xmlns:a16="http://schemas.microsoft.com/office/drawing/2014/main" id="{E473790A-39F3-459D-9BAC-483FA05C574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65263" y="5029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Line 19">
            <a:extLst>
              <a:ext uri="{FF2B5EF4-FFF2-40B4-BE49-F238E27FC236}">
                <a16:creationId xmlns:a16="http://schemas.microsoft.com/office/drawing/2014/main" id="{2E5DED74-F758-4B62-8D9B-35517004AB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0838" y="1066800"/>
            <a:ext cx="1230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2" name="Line 20">
            <a:extLst>
              <a:ext uri="{FF2B5EF4-FFF2-40B4-BE49-F238E27FC236}">
                <a16:creationId xmlns:a16="http://schemas.microsoft.com/office/drawing/2014/main" id="{94B02137-251C-4076-9340-93FF419B54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1066800"/>
            <a:ext cx="19161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Line 21">
            <a:extLst>
              <a:ext uri="{FF2B5EF4-FFF2-40B4-BE49-F238E27FC236}">
                <a16:creationId xmlns:a16="http://schemas.microsoft.com/office/drawing/2014/main" id="{A1919D89-45AA-4945-81E8-2151FF4B2C2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074738"/>
            <a:ext cx="0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4" name="Line 22">
            <a:extLst>
              <a:ext uri="{FF2B5EF4-FFF2-40B4-BE49-F238E27FC236}">
                <a16:creationId xmlns:a16="http://schemas.microsoft.com/office/drawing/2014/main" id="{8FB0343A-78B4-415C-AE38-A28443AC9946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3763" y="1074738"/>
            <a:ext cx="0" cy="1128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5" name="Rectangle 23">
            <a:extLst>
              <a:ext uri="{FF2B5EF4-FFF2-40B4-BE49-F238E27FC236}">
                <a16:creationId xmlns:a16="http://schemas.microsoft.com/office/drawing/2014/main" id="{5917493C-5789-4E43-BBCE-8924EF0D5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438400"/>
            <a:ext cx="48926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Total Project Cost:</a:t>
            </a:r>
          </a:p>
        </p:txBody>
      </p:sp>
      <p:sp>
        <p:nvSpPr>
          <p:cNvPr id="42006" name="Text Box 24">
            <a:extLst>
              <a:ext uri="{FF2B5EF4-FFF2-40B4-BE49-F238E27FC236}">
                <a16:creationId xmlns:a16="http://schemas.microsoft.com/office/drawing/2014/main" id="{5FCB9A5F-AB74-497A-BC34-867A18198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743200"/>
            <a:ext cx="1676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Financed by:</a:t>
            </a:r>
            <a:endParaRPr lang="en-US" altLang="en-US" sz="2400"/>
          </a:p>
        </p:txBody>
      </p:sp>
      <p:pic>
        <p:nvPicPr>
          <p:cNvPr id="42007" name="Picture 32" descr="DECD">
            <a:extLst>
              <a:ext uri="{FF2B5EF4-FFF2-40B4-BE49-F238E27FC236}">
                <a16:creationId xmlns:a16="http://schemas.microsoft.com/office/drawing/2014/main" id="{780D5D2F-6F30-4F38-8971-7D90A7D5F4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138" y="4033838"/>
            <a:ext cx="1160462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008" name="Picture 33" descr="HUD House">
            <a:extLst>
              <a:ext uri="{FF2B5EF4-FFF2-40B4-BE49-F238E27FC236}">
                <a16:creationId xmlns:a16="http://schemas.microsoft.com/office/drawing/2014/main" id="{BD3BF80F-4E70-4D30-9DB6-BCC1C793B6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263" y="2759075"/>
            <a:ext cx="3429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009" name="Text Box 34">
            <a:extLst>
              <a:ext uri="{FF2B5EF4-FFF2-40B4-BE49-F238E27FC236}">
                <a16:creationId xmlns:a16="http://schemas.microsoft.com/office/drawing/2014/main" id="{7E7733FC-80F8-4453-83A3-0C1A41720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3050" y="5224463"/>
            <a:ext cx="1068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DARK BLUE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AND GOLD</a:t>
            </a:r>
          </a:p>
        </p:txBody>
      </p:sp>
      <p:grpSp>
        <p:nvGrpSpPr>
          <p:cNvPr id="42010" name="Group 35">
            <a:extLst>
              <a:ext uri="{FF2B5EF4-FFF2-40B4-BE49-F238E27FC236}">
                <a16:creationId xmlns:a16="http://schemas.microsoft.com/office/drawing/2014/main" id="{BE1FCECB-A241-4576-88B7-8B17655B3C32}"/>
              </a:ext>
            </a:extLst>
          </p:cNvPr>
          <p:cNvGrpSpPr>
            <a:grpSpLocks/>
          </p:cNvGrpSpPr>
          <p:nvPr/>
        </p:nvGrpSpPr>
        <p:grpSpPr bwMode="auto">
          <a:xfrm>
            <a:off x="7799388" y="2857500"/>
            <a:ext cx="1746250" cy="214313"/>
            <a:chOff x="1077" y="2016"/>
            <a:chExt cx="1611" cy="135"/>
          </a:xfrm>
        </p:grpSpPr>
        <p:sp>
          <p:nvSpPr>
            <p:cNvPr id="42020" name="Text Box 36">
              <a:extLst>
                <a:ext uri="{FF2B5EF4-FFF2-40B4-BE49-F238E27FC236}">
                  <a16:creationId xmlns:a16="http://schemas.microsoft.com/office/drawing/2014/main" id="{1F279087-10F8-4BE7-BD5F-88810025D8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7" y="2016"/>
              <a:ext cx="1201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800"/>
                <a:t>BLACK</a:t>
              </a:r>
            </a:p>
          </p:txBody>
        </p:sp>
        <p:sp>
          <p:nvSpPr>
            <p:cNvPr id="42021" name="Line 37">
              <a:extLst>
                <a:ext uri="{FF2B5EF4-FFF2-40B4-BE49-F238E27FC236}">
                  <a16:creationId xmlns:a16="http://schemas.microsoft.com/office/drawing/2014/main" id="{1315C0DD-AE30-4D66-B9DA-21E52977E5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77" y="2064"/>
              <a:ext cx="418" cy="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2011" name="Line 38">
            <a:extLst>
              <a:ext uri="{FF2B5EF4-FFF2-40B4-BE49-F238E27FC236}">
                <a16:creationId xmlns:a16="http://schemas.microsoft.com/office/drawing/2014/main" id="{965AD15C-A49C-4AC6-B8E0-272FE10C29C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738813" y="4879975"/>
            <a:ext cx="0" cy="344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2012" name="Picture 39" descr="mdeplogo">
            <a:extLst>
              <a:ext uri="{FF2B5EF4-FFF2-40B4-BE49-F238E27FC236}">
                <a16:creationId xmlns:a16="http://schemas.microsoft.com/office/drawing/2014/main" id="{74443759-C342-4476-AD74-C81BCF5026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063" y="39624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013" name="Text Box 43">
            <a:extLst>
              <a:ext uri="{FF2B5EF4-FFF2-40B4-BE49-F238E27FC236}">
                <a16:creationId xmlns:a16="http://schemas.microsoft.com/office/drawing/2014/main" id="{7630BD99-3882-4E06-9CF2-52705C750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0988" y="5224463"/>
            <a:ext cx="25908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SKY - LIGHT BLUE, PMS 300 @ 50% SCREEN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MOUNTIANS - DARK GREEN, PMS 354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SHORE - LIGHT GREEN, PM S354 @ 50% SCREEN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WATER - DARK BLUE, PMS 300</a:t>
            </a:r>
          </a:p>
        </p:txBody>
      </p:sp>
      <p:sp>
        <p:nvSpPr>
          <p:cNvPr id="42014" name="Line 44">
            <a:extLst>
              <a:ext uri="{FF2B5EF4-FFF2-40B4-BE49-F238E27FC236}">
                <a16:creationId xmlns:a16="http://schemas.microsoft.com/office/drawing/2014/main" id="{EBAFD77E-F1F8-42C1-9CE5-BBC15352F33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70338" y="4879975"/>
            <a:ext cx="0" cy="344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2015" name="Picture 35" descr="H:\L&amp;W\WASTEWATER\SRFGrants\Admin\SRF Guidance and Procedures\Signage\EPA Logos\epa_logo_vert_small.gif">
            <a:extLst>
              <a:ext uri="{FF2B5EF4-FFF2-40B4-BE49-F238E27FC236}">
                <a16:creationId xmlns:a16="http://schemas.microsoft.com/office/drawing/2014/main" id="{DD38EE26-9FEB-404B-905D-FFCB48220C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090988"/>
            <a:ext cx="16271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016" name="Picture 32" descr="HUD Logo">
            <a:extLst>
              <a:ext uri="{FF2B5EF4-FFF2-40B4-BE49-F238E27FC236}">
                <a16:creationId xmlns:a16="http://schemas.microsoft.com/office/drawing/2014/main" id="{E7E2EC04-1353-49A1-A61D-11C1F1C120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7863" y="4060825"/>
            <a:ext cx="9032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017" name="Line 27">
            <a:extLst>
              <a:ext uri="{FF2B5EF4-FFF2-40B4-BE49-F238E27FC236}">
                <a16:creationId xmlns:a16="http://schemas.microsoft.com/office/drawing/2014/main" id="{40959DAC-5D4A-485B-8831-0DB2B1B56F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26400" y="4395788"/>
            <a:ext cx="2682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8" name="Rectangle 28">
            <a:extLst>
              <a:ext uri="{FF2B5EF4-FFF2-40B4-BE49-F238E27FC236}">
                <a16:creationId xmlns:a16="http://schemas.microsoft.com/office/drawing/2014/main" id="{8948E2FC-73B3-4F1D-987C-0196D8BD1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238625"/>
            <a:ext cx="8858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BRIGHT  BLUE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&amp; BRIGHT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GREEN</a:t>
            </a:r>
          </a:p>
        </p:txBody>
      </p:sp>
      <p:sp>
        <p:nvSpPr>
          <p:cNvPr id="42019" name="Rectangle 3">
            <a:extLst>
              <a:ext uri="{FF2B5EF4-FFF2-40B4-BE49-F238E27FC236}">
                <a16:creationId xmlns:a16="http://schemas.microsoft.com/office/drawing/2014/main" id="{DC5C30BF-F0DC-42BF-8B3C-03733B837E5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00200" y="5791200"/>
            <a:ext cx="5943600" cy="685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/>
            <a:r>
              <a:rPr lang="en-US" altLang="en-US" sz="1200"/>
              <a:t>MINIMUM SIGN DIMENSIONS: 1200 x 2400 x 19 MM (4’ x 8’ x 3/4”)</a:t>
            </a:r>
          </a:p>
          <a:p>
            <a:pPr marL="342900" indent="-342900"/>
            <a:r>
              <a:rPr lang="en-US" altLang="en-US" sz="1200"/>
              <a:t>EXTERIOR PLYWOOD (A-B GRADE)</a:t>
            </a:r>
          </a:p>
          <a:p>
            <a:pPr marL="342900" indent="-342900"/>
            <a:r>
              <a:rPr lang="en-US" altLang="en-US" sz="1200"/>
              <a:t>MINIMUM LETTERING SIZE: 5 CM (2-INCHES)</a:t>
            </a:r>
          </a:p>
          <a:p>
            <a:pPr marL="342900" indent="-342900"/>
            <a:endParaRPr lang="en-US" altLang="en-US" sz="140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>
            <a:extLst>
              <a:ext uri="{FF2B5EF4-FFF2-40B4-BE49-F238E27FC236}">
                <a16:creationId xmlns:a16="http://schemas.microsoft.com/office/drawing/2014/main" id="{347F8AB0-0B9D-4A38-A671-D19E1CEE445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228600"/>
            <a:ext cx="8382000" cy="533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2000" b="1">
                <a:latin typeface="Arial" panose="020B0604020202020204" pitchFamily="34" charset="0"/>
              </a:rPr>
              <a:t>Temporary Construction Sign for EPA STAG Grant, RD </a:t>
            </a:r>
            <a:br>
              <a:rPr lang="en-US" altLang="en-US" sz="2000" b="1">
                <a:latin typeface="Arial" panose="020B0604020202020204" pitchFamily="34" charset="0"/>
              </a:rPr>
            </a:br>
            <a:r>
              <a:rPr lang="en-US" altLang="en-US" sz="2000" b="1">
                <a:latin typeface="Arial" panose="020B0604020202020204" pitchFamily="34" charset="0"/>
              </a:rPr>
              <a:t>and DECD Funded Projects</a:t>
            </a:r>
          </a:p>
        </p:txBody>
      </p:sp>
      <p:sp>
        <p:nvSpPr>
          <p:cNvPr id="44035" name="Rectangle 5">
            <a:extLst>
              <a:ext uri="{FF2B5EF4-FFF2-40B4-BE49-F238E27FC236}">
                <a16:creationId xmlns:a16="http://schemas.microsoft.com/office/drawing/2014/main" id="{9C38467C-BD3A-4F30-882B-F8C7CE7BD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8" y="1314450"/>
            <a:ext cx="7366000" cy="3708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4036" name="Rectangle 6">
            <a:extLst>
              <a:ext uri="{FF2B5EF4-FFF2-40B4-BE49-F238E27FC236}">
                <a16:creationId xmlns:a16="http://schemas.microsoft.com/office/drawing/2014/main" id="{4B82CA30-A968-4AC1-8F91-30B687996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371600"/>
            <a:ext cx="6864350" cy="4365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1">
                <a:latin typeface="Arial" panose="020B0604020202020204" pitchFamily="34" charset="0"/>
              </a:rPr>
              <a:t>Project Title     </a:t>
            </a:r>
            <a:r>
              <a:rPr lang="en-US" altLang="en-US" sz="1200" b="1">
                <a:latin typeface="Arial" panose="020B0604020202020204" pitchFamily="34" charset="0"/>
              </a:rPr>
              <a:t>(include Town / District name)</a:t>
            </a:r>
            <a:r>
              <a:rPr lang="en-US" altLang="en-US" sz="22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44037" name="Rectangle 7">
            <a:extLst>
              <a:ext uri="{FF2B5EF4-FFF2-40B4-BE49-F238E27FC236}">
                <a16:creationId xmlns:a16="http://schemas.microsoft.com/office/drawing/2014/main" id="{5732DFF2-2DBE-4BEE-8616-7109AC25E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133600"/>
            <a:ext cx="4959350" cy="284163"/>
          </a:xfrm>
          <a:prstGeom prst="rect">
            <a:avLst/>
          </a:prstGeom>
          <a:noFill/>
          <a:ln w="12700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Contractor:</a:t>
            </a:r>
          </a:p>
        </p:txBody>
      </p:sp>
      <p:sp>
        <p:nvSpPr>
          <p:cNvPr id="44038" name="Rectangle 9">
            <a:extLst>
              <a:ext uri="{FF2B5EF4-FFF2-40B4-BE49-F238E27FC236}">
                <a16:creationId xmlns:a16="http://schemas.microsoft.com/office/drawing/2014/main" id="{D719C09D-CCBB-4F08-985A-E2F913AD0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743200"/>
            <a:ext cx="7391400" cy="202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United States Environmental Protection Agency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Maine Department of Environmental Protection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State and Tribal Assistance Grant,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United States Department of Agriculture (USDA) Rural Development,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CDBG funded through Maine Department of Economic and Community Development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U.S. Department of Housing and Urban Development - </a:t>
            </a:r>
            <a:r>
              <a:rPr lang="en-US" altLang="en-US" sz="1100" b="1">
                <a:solidFill>
                  <a:srgbClr val="224C00"/>
                </a:solidFill>
                <a:latin typeface="Arial" panose="020B0604020202020204" pitchFamily="34" charset="0"/>
              </a:rPr>
              <a:t>This opportunity is covered under 					Section 3 of the HUD Act of 1968 </a:t>
            </a:r>
            <a:endParaRPr lang="en-US" altLang="en-US" sz="1100" b="1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400" b="1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400" b="1">
              <a:latin typeface="Arial" panose="020B0604020202020204" pitchFamily="34" charset="0"/>
            </a:endParaRPr>
          </a:p>
        </p:txBody>
      </p:sp>
      <p:sp>
        <p:nvSpPr>
          <p:cNvPr id="44039" name="Rectangle 10">
            <a:extLst>
              <a:ext uri="{FF2B5EF4-FFF2-40B4-BE49-F238E27FC236}">
                <a16:creationId xmlns:a16="http://schemas.microsoft.com/office/drawing/2014/main" id="{F6A05001-437D-4623-87CA-7A70DE898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0513" y="989013"/>
            <a:ext cx="1273175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WHITE  BACKGROUND</a:t>
            </a:r>
          </a:p>
        </p:txBody>
      </p:sp>
      <p:sp>
        <p:nvSpPr>
          <p:cNvPr id="44040" name="Rectangle 11">
            <a:extLst>
              <a:ext uri="{FF2B5EF4-FFF2-40B4-BE49-F238E27FC236}">
                <a16:creationId xmlns:a16="http://schemas.microsoft.com/office/drawing/2014/main" id="{229F868E-57DD-47B8-8C91-A33A86F60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516188"/>
            <a:ext cx="738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LETTERING</a:t>
            </a:r>
          </a:p>
        </p:txBody>
      </p:sp>
      <p:sp>
        <p:nvSpPr>
          <p:cNvPr id="44041" name="Line 12">
            <a:extLst>
              <a:ext uri="{FF2B5EF4-FFF2-40B4-BE49-F238E27FC236}">
                <a16:creationId xmlns:a16="http://schemas.microsoft.com/office/drawing/2014/main" id="{D35330B3-EAB7-4C0C-AEF6-6EBEBBC1B8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1671638"/>
            <a:ext cx="0" cy="849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Line 13">
            <a:extLst>
              <a:ext uri="{FF2B5EF4-FFF2-40B4-BE49-F238E27FC236}">
                <a16:creationId xmlns:a16="http://schemas.microsoft.com/office/drawing/2014/main" id="{3F888985-0AFF-40A8-B30F-98DB532058E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819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Rectangle 15">
            <a:extLst>
              <a:ext uri="{FF2B5EF4-FFF2-40B4-BE49-F238E27FC236}">
                <a16:creationId xmlns:a16="http://schemas.microsoft.com/office/drawing/2014/main" id="{19F17814-935C-4F99-AB54-1196C8B3B6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49688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Engineer:</a:t>
            </a:r>
          </a:p>
        </p:txBody>
      </p:sp>
      <p:sp>
        <p:nvSpPr>
          <p:cNvPr id="44044" name="Line 16">
            <a:extLst>
              <a:ext uri="{FF2B5EF4-FFF2-40B4-BE49-F238E27FC236}">
                <a16:creationId xmlns:a16="http://schemas.microsoft.com/office/drawing/2014/main" id="{A873A84B-90DE-4970-B2A4-CF64E8A23AD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2766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Line 17">
            <a:extLst>
              <a:ext uri="{FF2B5EF4-FFF2-40B4-BE49-F238E27FC236}">
                <a16:creationId xmlns:a16="http://schemas.microsoft.com/office/drawing/2014/main" id="{B3BFD213-AF32-41D3-895A-89C11FE2B29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676400"/>
            <a:ext cx="671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Line 19">
            <a:extLst>
              <a:ext uri="{FF2B5EF4-FFF2-40B4-BE49-F238E27FC236}">
                <a16:creationId xmlns:a16="http://schemas.microsoft.com/office/drawing/2014/main" id="{CB5F3F64-F16F-4FBF-AD4D-3E777E3F3C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0838" y="1066800"/>
            <a:ext cx="1230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Line 20">
            <a:extLst>
              <a:ext uri="{FF2B5EF4-FFF2-40B4-BE49-F238E27FC236}">
                <a16:creationId xmlns:a16="http://schemas.microsoft.com/office/drawing/2014/main" id="{81DDB811-39DE-470A-92BB-D7F0299937D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1066800"/>
            <a:ext cx="19161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Line 21">
            <a:extLst>
              <a:ext uri="{FF2B5EF4-FFF2-40B4-BE49-F238E27FC236}">
                <a16:creationId xmlns:a16="http://schemas.microsoft.com/office/drawing/2014/main" id="{090CBABB-37FF-48B1-B82B-84DFD572BFB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074738"/>
            <a:ext cx="0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Line 22">
            <a:extLst>
              <a:ext uri="{FF2B5EF4-FFF2-40B4-BE49-F238E27FC236}">
                <a16:creationId xmlns:a16="http://schemas.microsoft.com/office/drawing/2014/main" id="{B99B2E2F-F980-41EC-A4AD-703B14956F85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3763" y="1074738"/>
            <a:ext cx="0" cy="1128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Rectangle 23">
            <a:extLst>
              <a:ext uri="{FF2B5EF4-FFF2-40B4-BE49-F238E27FC236}">
                <a16:creationId xmlns:a16="http://schemas.microsoft.com/office/drawing/2014/main" id="{FB5FD2FA-A86A-4437-93E2-E8D77408C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438400"/>
            <a:ext cx="48926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Total Project Cost:</a:t>
            </a:r>
          </a:p>
        </p:txBody>
      </p:sp>
      <p:sp>
        <p:nvSpPr>
          <p:cNvPr id="44051" name="Text Box 24">
            <a:extLst>
              <a:ext uri="{FF2B5EF4-FFF2-40B4-BE49-F238E27FC236}">
                <a16:creationId xmlns:a16="http://schemas.microsoft.com/office/drawing/2014/main" id="{22D46D04-9C91-4E5B-92D3-111BAEFBD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743200"/>
            <a:ext cx="1676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Financed by:</a:t>
            </a:r>
            <a:endParaRPr lang="en-US" altLang="en-US" sz="2400"/>
          </a:p>
        </p:txBody>
      </p:sp>
      <p:sp>
        <p:nvSpPr>
          <p:cNvPr id="44052" name="Rectangle 46">
            <a:extLst>
              <a:ext uri="{FF2B5EF4-FFF2-40B4-BE49-F238E27FC236}">
                <a16:creationId xmlns:a16="http://schemas.microsoft.com/office/drawing/2014/main" id="{FE36053C-E37E-4AF3-B29B-BA6779147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" y="3940175"/>
            <a:ext cx="966788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 FORMS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(BLUE,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PMS 288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900"/>
          </a:p>
        </p:txBody>
      </p:sp>
      <p:sp>
        <p:nvSpPr>
          <p:cNvPr id="44053" name="Rectangle 47">
            <a:extLst>
              <a:ext uri="{FF2B5EF4-FFF2-40B4-BE49-F238E27FC236}">
                <a16:creationId xmlns:a16="http://schemas.microsoft.com/office/drawing/2014/main" id="{EFD14BFB-BB95-4F76-890C-4A6D78CC4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3" y="4549775"/>
            <a:ext cx="78105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ROLLING FIELDS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(GREEN, PMS 343)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800"/>
          </a:p>
        </p:txBody>
      </p:sp>
      <p:sp>
        <p:nvSpPr>
          <p:cNvPr id="44054" name="Line 49">
            <a:extLst>
              <a:ext uri="{FF2B5EF4-FFF2-40B4-BE49-F238E27FC236}">
                <a16:creationId xmlns:a16="http://schemas.microsoft.com/office/drawing/2014/main" id="{C7DD11A6-9F9D-4F2B-BE62-113337D5BB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6438" y="4702175"/>
            <a:ext cx="358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Line 48">
            <a:extLst>
              <a:ext uri="{FF2B5EF4-FFF2-40B4-BE49-F238E27FC236}">
                <a16:creationId xmlns:a16="http://schemas.microsoft.com/office/drawing/2014/main" id="{FDDA774D-C6FF-43AD-8F93-281768901B0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244975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4056" name="Picture 35" descr="H:\L&amp;W\WASTEWATER\SRFGrants\Admin\SRF Guidance and Procedures\Signage\EPA Logos\epa_logo_vert_small.gif">
            <a:extLst>
              <a:ext uri="{FF2B5EF4-FFF2-40B4-BE49-F238E27FC236}">
                <a16:creationId xmlns:a16="http://schemas.microsoft.com/office/drawing/2014/main" id="{F9E88079-3E8C-4B62-AFAD-359DA4450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0" y="4194175"/>
            <a:ext cx="16256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57" name="Picture 32" descr="DECD">
            <a:extLst>
              <a:ext uri="{FF2B5EF4-FFF2-40B4-BE49-F238E27FC236}">
                <a16:creationId xmlns:a16="http://schemas.microsoft.com/office/drawing/2014/main" id="{879954FD-7F8B-4562-8BC5-6A2CB8AB4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4338" y="4232275"/>
            <a:ext cx="94297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58" name="Picture 33" descr="HUD House">
            <a:extLst>
              <a:ext uri="{FF2B5EF4-FFF2-40B4-BE49-F238E27FC236}">
                <a16:creationId xmlns:a16="http://schemas.microsoft.com/office/drawing/2014/main" id="{94822918-2C61-459A-AC1D-113EDC48F8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263" y="2759075"/>
            <a:ext cx="3429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59" name="Text Box 34">
            <a:extLst>
              <a:ext uri="{FF2B5EF4-FFF2-40B4-BE49-F238E27FC236}">
                <a16:creationId xmlns:a16="http://schemas.microsoft.com/office/drawing/2014/main" id="{6D5F7F62-4E9D-45F8-8618-A19DAD3B7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8163" y="5224463"/>
            <a:ext cx="10683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DARK BLUE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AND GOLD</a:t>
            </a:r>
          </a:p>
        </p:txBody>
      </p:sp>
      <p:grpSp>
        <p:nvGrpSpPr>
          <p:cNvPr id="44060" name="Group 35">
            <a:extLst>
              <a:ext uri="{FF2B5EF4-FFF2-40B4-BE49-F238E27FC236}">
                <a16:creationId xmlns:a16="http://schemas.microsoft.com/office/drawing/2014/main" id="{4E04FF0E-D9D2-495A-80F4-FAB597D2AB40}"/>
              </a:ext>
            </a:extLst>
          </p:cNvPr>
          <p:cNvGrpSpPr>
            <a:grpSpLocks/>
          </p:cNvGrpSpPr>
          <p:nvPr/>
        </p:nvGrpSpPr>
        <p:grpSpPr bwMode="auto">
          <a:xfrm>
            <a:off x="7799388" y="2857500"/>
            <a:ext cx="1746250" cy="214313"/>
            <a:chOff x="1077" y="2016"/>
            <a:chExt cx="1611" cy="135"/>
          </a:xfrm>
        </p:grpSpPr>
        <p:sp>
          <p:nvSpPr>
            <p:cNvPr id="44070" name="Text Box 36">
              <a:extLst>
                <a:ext uri="{FF2B5EF4-FFF2-40B4-BE49-F238E27FC236}">
                  <a16:creationId xmlns:a16="http://schemas.microsoft.com/office/drawing/2014/main" id="{C3AD7E35-50A0-4D93-8A92-456B283AE9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7" y="2016"/>
              <a:ext cx="1201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800"/>
                <a:t>BLACK</a:t>
              </a:r>
            </a:p>
          </p:txBody>
        </p:sp>
        <p:sp>
          <p:nvSpPr>
            <p:cNvPr id="44071" name="Line 37">
              <a:extLst>
                <a:ext uri="{FF2B5EF4-FFF2-40B4-BE49-F238E27FC236}">
                  <a16:creationId xmlns:a16="http://schemas.microsoft.com/office/drawing/2014/main" id="{DFB69484-B075-4F3B-94C5-8A6A3123D0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77" y="2064"/>
              <a:ext cx="418" cy="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61" name="Line 38">
            <a:extLst>
              <a:ext uri="{FF2B5EF4-FFF2-40B4-BE49-F238E27FC236}">
                <a16:creationId xmlns:a16="http://schemas.microsoft.com/office/drawing/2014/main" id="{9147A0C9-3937-47AD-BBDC-6F6AB1AD52D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02338" y="4879975"/>
            <a:ext cx="0" cy="344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4062" name="Picture 32" descr="HUD Logo">
            <a:extLst>
              <a:ext uri="{FF2B5EF4-FFF2-40B4-BE49-F238E27FC236}">
                <a16:creationId xmlns:a16="http://schemas.microsoft.com/office/drawing/2014/main" id="{4D00049D-24C7-47F0-9304-03E452CE0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5338" y="4257675"/>
            <a:ext cx="7493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63" name="Line 27">
            <a:extLst>
              <a:ext uri="{FF2B5EF4-FFF2-40B4-BE49-F238E27FC236}">
                <a16:creationId xmlns:a16="http://schemas.microsoft.com/office/drawing/2014/main" id="{77085683-58B2-4459-A8EC-28EEC24399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26400" y="4549775"/>
            <a:ext cx="2682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4" name="Rectangle 28">
            <a:extLst>
              <a:ext uri="{FF2B5EF4-FFF2-40B4-BE49-F238E27FC236}">
                <a16:creationId xmlns:a16="http://schemas.microsoft.com/office/drawing/2014/main" id="{DD3277EC-C0DB-4A87-9D3F-A7BF8EC9E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381500"/>
            <a:ext cx="8858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BRIGHT  BLUE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&amp; BRIGHT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GREEN</a:t>
            </a:r>
          </a:p>
        </p:txBody>
      </p:sp>
      <p:sp>
        <p:nvSpPr>
          <p:cNvPr id="44065" name="Rectangle 8">
            <a:extLst>
              <a:ext uri="{FF2B5EF4-FFF2-40B4-BE49-F238E27FC236}">
                <a16:creationId xmlns:a16="http://schemas.microsoft.com/office/drawing/2014/main" id="{42A53186-5120-451F-8876-E3EA57DCC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6263" y="4800600"/>
            <a:ext cx="2979737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This institution is an equal opportunity provider</a:t>
            </a:r>
          </a:p>
        </p:txBody>
      </p:sp>
      <p:sp>
        <p:nvSpPr>
          <p:cNvPr id="44066" name="Rectangle 14">
            <a:extLst>
              <a:ext uri="{FF2B5EF4-FFF2-40B4-BE49-F238E27FC236}">
                <a16:creationId xmlns:a16="http://schemas.microsoft.com/office/drawing/2014/main" id="{6338E936-FBD4-4B83-983C-551F69C27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4075" y="5343525"/>
            <a:ext cx="1254125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  LETTERING</a:t>
            </a:r>
          </a:p>
        </p:txBody>
      </p:sp>
      <p:sp>
        <p:nvSpPr>
          <p:cNvPr id="44067" name="Line 18">
            <a:extLst>
              <a:ext uri="{FF2B5EF4-FFF2-40B4-BE49-F238E27FC236}">
                <a16:creationId xmlns:a16="http://schemas.microsoft.com/office/drawing/2014/main" id="{911AD086-2F51-42D0-BB2B-CA5DE47586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5029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4068" name="Picture 41">
            <a:extLst>
              <a:ext uri="{FF2B5EF4-FFF2-40B4-BE49-F238E27FC236}">
                <a16:creationId xmlns:a16="http://schemas.microsoft.com/office/drawing/2014/main" id="{4CDDE5B2-417B-4309-AC75-C8457490613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363" y="4110038"/>
            <a:ext cx="1243012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69" name="Rectangle 3">
            <a:extLst>
              <a:ext uri="{FF2B5EF4-FFF2-40B4-BE49-F238E27FC236}">
                <a16:creationId xmlns:a16="http://schemas.microsoft.com/office/drawing/2014/main" id="{E1985B11-0D94-475C-893A-1E4A4E5E578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00200" y="5791200"/>
            <a:ext cx="5943600" cy="685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/>
            <a:r>
              <a:rPr lang="en-US" altLang="en-US" sz="1200"/>
              <a:t>MINIMUM SIGN DIMENSIONS: 1200 x 2400 x 19 MM (4’ x 8’ x 3/4”)</a:t>
            </a:r>
          </a:p>
          <a:p>
            <a:pPr marL="342900" indent="-342900"/>
            <a:r>
              <a:rPr lang="en-US" altLang="en-US" sz="1200"/>
              <a:t>EXTERIOR PLYWOOD (A-B GRADE)</a:t>
            </a:r>
          </a:p>
          <a:p>
            <a:pPr marL="342900" indent="-342900"/>
            <a:r>
              <a:rPr lang="en-US" altLang="en-US" sz="1200"/>
              <a:t>MINIMUM LETTERING SIZE: 5 CM (2-INCHES)</a:t>
            </a:r>
          </a:p>
          <a:p>
            <a:pPr marL="342900" indent="-342900"/>
            <a:endParaRPr lang="en-US" altLang="en-US" sz="140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147C9A83-DB37-4FF9-8163-4D4BC21074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46083" name="Picture 2">
            <a:extLst>
              <a:ext uri="{FF2B5EF4-FFF2-40B4-BE49-F238E27FC236}">
                <a16:creationId xmlns:a16="http://schemas.microsoft.com/office/drawing/2014/main" id="{2F285BFA-8399-49BF-B886-CDD88042268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10200" y="2438400"/>
            <a:ext cx="1577975" cy="654050"/>
          </a:xfrm>
          <a:noFill/>
        </p:spPr>
      </p:pic>
      <p:pic>
        <p:nvPicPr>
          <p:cNvPr id="46084" name="Picture 7" descr="\\oit-isaefsemc01.som.w2k.state.me.us\dep-data\L&amp;W\WASTEWATER\SRFGrants\Admin\SRF Guidance and Procedures\Signage\EPA Logos\epa_logo_horiz_large.gif">
            <a:extLst>
              <a:ext uri="{FF2B5EF4-FFF2-40B4-BE49-F238E27FC236}">
                <a16:creationId xmlns:a16="http://schemas.microsoft.com/office/drawing/2014/main" id="{398AFB0B-47C1-4973-A31B-87E0871DA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716338"/>
            <a:ext cx="3379788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>
            <a:extLst>
              <a:ext uri="{FF2B5EF4-FFF2-40B4-BE49-F238E27FC236}">
                <a16:creationId xmlns:a16="http://schemas.microsoft.com/office/drawing/2014/main" id="{BE1E8AB8-2CA6-462D-B04F-345E8829DD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038" y="3962400"/>
            <a:ext cx="2011362" cy="7318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 Box 20">
            <a:extLst>
              <a:ext uri="{FF2B5EF4-FFF2-40B4-BE49-F238E27FC236}">
                <a16:creationId xmlns:a16="http://schemas.microsoft.com/office/drawing/2014/main" id="{5C049F2C-5E0C-4CBF-951B-F9548ECC9D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352800"/>
            <a:ext cx="6477000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Char char="•"/>
              <a:tabLst>
                <a:tab pos="13716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tabLst>
                <a:tab pos="13716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tabLst>
                <a:tab pos="1371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71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CWSRF Program: Maine Department of Environmental Protection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DWSRF Program: Maine Department of Health &amp; Human Services, and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	   Maine Municipal Bond Bank</a:t>
            </a:r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07AAA9D8-FF0C-4014-9F57-7AF93BA46D4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228600"/>
            <a:ext cx="8382000" cy="533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2000" b="1">
                <a:latin typeface="Arial" panose="020B0604020202020204" pitchFamily="34" charset="0"/>
              </a:rPr>
              <a:t>Temporary Construction Sign for CWSRF &amp; DWSRF Projects</a:t>
            </a:r>
          </a:p>
        </p:txBody>
      </p:sp>
      <p:sp>
        <p:nvSpPr>
          <p:cNvPr id="7173" name="Rectangle 4">
            <a:extLst>
              <a:ext uri="{FF2B5EF4-FFF2-40B4-BE49-F238E27FC236}">
                <a16:creationId xmlns:a16="http://schemas.microsoft.com/office/drawing/2014/main" id="{51533081-3C4A-4663-8CC4-A6D13775E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8" y="1314450"/>
            <a:ext cx="7366000" cy="3708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7174" name="Rectangle 5">
            <a:extLst>
              <a:ext uri="{FF2B5EF4-FFF2-40B4-BE49-F238E27FC236}">
                <a16:creationId xmlns:a16="http://schemas.microsoft.com/office/drawing/2014/main" id="{CB9AEA65-CECB-4120-A21D-396004545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1506538"/>
            <a:ext cx="6864350" cy="436562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1">
                <a:latin typeface="Arial" panose="020B0604020202020204" pitchFamily="34" charset="0"/>
              </a:rPr>
              <a:t>Project Title     </a:t>
            </a:r>
            <a:r>
              <a:rPr lang="en-US" altLang="en-US" sz="1200" b="1">
                <a:latin typeface="Arial" panose="020B0604020202020204" pitchFamily="34" charset="0"/>
              </a:rPr>
              <a:t>(include Town / District name)</a:t>
            </a:r>
            <a:r>
              <a:rPr lang="en-US" altLang="en-US" sz="22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7175" name="Rectangle 6">
            <a:extLst>
              <a:ext uri="{FF2B5EF4-FFF2-40B4-BE49-F238E27FC236}">
                <a16:creationId xmlns:a16="http://schemas.microsoft.com/office/drawing/2014/main" id="{78F22166-D319-4F02-8A53-46C33D81A6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438400"/>
            <a:ext cx="4959350" cy="284163"/>
          </a:xfrm>
          <a:prstGeom prst="rect">
            <a:avLst/>
          </a:prstGeom>
          <a:noFill/>
          <a:ln w="12700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Contractor:</a:t>
            </a:r>
          </a:p>
        </p:txBody>
      </p:sp>
      <p:sp>
        <p:nvSpPr>
          <p:cNvPr id="7176" name="Rectangle 7">
            <a:extLst>
              <a:ext uri="{FF2B5EF4-FFF2-40B4-BE49-F238E27FC236}">
                <a16:creationId xmlns:a16="http://schemas.microsoft.com/office/drawing/2014/main" id="{97FAFA3B-764A-4267-B902-8807CB5E1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124200"/>
            <a:ext cx="1219200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Financed by: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7177" name="Rectangle 8">
            <a:extLst>
              <a:ext uri="{FF2B5EF4-FFF2-40B4-BE49-F238E27FC236}">
                <a16:creationId xmlns:a16="http://schemas.microsoft.com/office/drawing/2014/main" id="{B5912185-765B-4D1E-B307-D7DDA25D2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5275" y="989013"/>
            <a:ext cx="1273175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WHITE  BACKGROUND</a:t>
            </a:r>
          </a:p>
        </p:txBody>
      </p:sp>
      <p:sp>
        <p:nvSpPr>
          <p:cNvPr id="7178" name="Rectangle 9">
            <a:extLst>
              <a:ext uri="{FF2B5EF4-FFF2-40B4-BE49-F238E27FC236}">
                <a16:creationId xmlns:a16="http://schemas.microsoft.com/office/drawing/2014/main" id="{A3134B96-B7CF-4C12-A22E-CDFFA47FB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516188"/>
            <a:ext cx="738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LETTERING</a:t>
            </a:r>
          </a:p>
        </p:txBody>
      </p:sp>
      <p:sp>
        <p:nvSpPr>
          <p:cNvPr id="7179" name="Line 10">
            <a:extLst>
              <a:ext uri="{FF2B5EF4-FFF2-40B4-BE49-F238E27FC236}">
                <a16:creationId xmlns:a16="http://schemas.microsoft.com/office/drawing/2014/main" id="{41562E52-09A3-4246-A6EE-0FF29F6E2E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1671638"/>
            <a:ext cx="0" cy="849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Line 11">
            <a:extLst>
              <a:ext uri="{FF2B5EF4-FFF2-40B4-BE49-F238E27FC236}">
                <a16:creationId xmlns:a16="http://schemas.microsoft.com/office/drawing/2014/main" id="{19AF7264-FB24-4F5D-85C7-123B9B041F5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819400"/>
            <a:ext cx="0" cy="9064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Rectangle 12">
            <a:extLst>
              <a:ext uri="{FF2B5EF4-FFF2-40B4-BE49-F238E27FC236}">
                <a16:creationId xmlns:a16="http://schemas.microsoft.com/office/drawing/2014/main" id="{C5D4FDB4-DFBE-4C4B-997E-0FACD4B42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057400"/>
            <a:ext cx="49688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Engineer:</a:t>
            </a:r>
          </a:p>
        </p:txBody>
      </p:sp>
      <p:sp>
        <p:nvSpPr>
          <p:cNvPr id="7182" name="Line 13">
            <a:extLst>
              <a:ext uri="{FF2B5EF4-FFF2-40B4-BE49-F238E27FC236}">
                <a16:creationId xmlns:a16="http://schemas.microsoft.com/office/drawing/2014/main" id="{49FE09AC-65D7-429F-9D78-2599709961D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725863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Line 14">
            <a:extLst>
              <a:ext uri="{FF2B5EF4-FFF2-40B4-BE49-F238E27FC236}">
                <a16:creationId xmlns:a16="http://schemas.microsoft.com/office/drawing/2014/main" id="{55527D85-C3C8-44C6-963D-5275C32C1A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676400"/>
            <a:ext cx="671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Line 15">
            <a:extLst>
              <a:ext uri="{FF2B5EF4-FFF2-40B4-BE49-F238E27FC236}">
                <a16:creationId xmlns:a16="http://schemas.microsoft.com/office/drawing/2014/main" id="{25BED72C-B70F-4E14-8C6D-7D74195256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1066800"/>
            <a:ext cx="1230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Line 16">
            <a:extLst>
              <a:ext uri="{FF2B5EF4-FFF2-40B4-BE49-F238E27FC236}">
                <a16:creationId xmlns:a16="http://schemas.microsoft.com/office/drawing/2014/main" id="{2198B554-616B-426F-B362-C9133F97FB7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73688" y="1066800"/>
            <a:ext cx="2519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Line 17">
            <a:extLst>
              <a:ext uri="{FF2B5EF4-FFF2-40B4-BE49-F238E27FC236}">
                <a16:creationId xmlns:a16="http://schemas.microsoft.com/office/drawing/2014/main" id="{51B71801-72FC-4A75-834D-4AE2C12923F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00363" y="1074738"/>
            <a:ext cx="0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7" name="Line 18">
            <a:extLst>
              <a:ext uri="{FF2B5EF4-FFF2-40B4-BE49-F238E27FC236}">
                <a16:creationId xmlns:a16="http://schemas.microsoft.com/office/drawing/2014/main" id="{95F16508-4D70-481F-A575-2C0EEE25D817}"/>
              </a:ext>
            </a:extLst>
          </p:cNvPr>
          <p:cNvSpPr>
            <a:spLocks noChangeShapeType="1"/>
          </p:cNvSpPr>
          <p:nvPr/>
        </p:nvSpPr>
        <p:spPr bwMode="auto">
          <a:xfrm>
            <a:off x="7893050" y="1066800"/>
            <a:ext cx="0" cy="1204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8" name="Rectangle 19">
            <a:extLst>
              <a:ext uri="{FF2B5EF4-FFF2-40B4-BE49-F238E27FC236}">
                <a16:creationId xmlns:a16="http://schemas.microsoft.com/office/drawing/2014/main" id="{5611810F-CF12-4996-BFE6-F449D96E4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819400"/>
            <a:ext cx="49688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Total Project Cost:</a:t>
            </a:r>
          </a:p>
        </p:txBody>
      </p:sp>
      <p:sp>
        <p:nvSpPr>
          <p:cNvPr id="7189" name="Rectangle 21">
            <a:extLst>
              <a:ext uri="{FF2B5EF4-FFF2-40B4-BE49-F238E27FC236}">
                <a16:creationId xmlns:a16="http://schemas.microsoft.com/office/drawing/2014/main" id="{8470C2F4-E293-4CA9-873D-DE22954E8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648200"/>
            <a:ext cx="27876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This institution is an equal opportunity provider</a:t>
            </a:r>
          </a:p>
        </p:txBody>
      </p:sp>
      <p:sp>
        <p:nvSpPr>
          <p:cNvPr id="7190" name="Rectangle 22">
            <a:extLst>
              <a:ext uri="{FF2B5EF4-FFF2-40B4-BE49-F238E27FC236}">
                <a16:creationId xmlns:a16="http://schemas.microsoft.com/office/drawing/2014/main" id="{5BAF21F1-F9A8-40A5-941E-3891F06CD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116513"/>
            <a:ext cx="11366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  LETTERING</a:t>
            </a:r>
          </a:p>
        </p:txBody>
      </p:sp>
      <p:sp>
        <p:nvSpPr>
          <p:cNvPr id="7191" name="Line 23">
            <a:extLst>
              <a:ext uri="{FF2B5EF4-FFF2-40B4-BE49-F238E27FC236}">
                <a16:creationId xmlns:a16="http://schemas.microsoft.com/office/drawing/2014/main" id="{BB787E5F-523B-4B3E-95A1-9CB339ED61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51816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2" name="Line 24">
            <a:extLst>
              <a:ext uri="{FF2B5EF4-FFF2-40B4-BE49-F238E27FC236}">
                <a16:creationId xmlns:a16="http://schemas.microsoft.com/office/drawing/2014/main" id="{A07AD59D-D932-4EFB-AB12-7D0CB38E6A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4876800"/>
            <a:ext cx="0" cy="315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3" name="Text Box 27">
            <a:extLst>
              <a:ext uri="{FF2B5EF4-FFF2-40B4-BE49-F238E27FC236}">
                <a16:creationId xmlns:a16="http://schemas.microsoft.com/office/drawing/2014/main" id="{86A5481D-31B3-4503-B9CD-C732C5591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133975"/>
            <a:ext cx="2590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800"/>
              <a:t>                                  WAVE</a:t>
            </a:r>
            <a:br>
              <a:rPr lang="en-US" altLang="en-US" sz="800"/>
            </a:br>
            <a:r>
              <a:rPr lang="en-US" altLang="en-US" sz="800"/>
              <a:t>BLUE, PMS 655 FADING TO 30% SCREEN</a:t>
            </a:r>
            <a:br>
              <a:rPr lang="en-US" altLang="en-US" sz="800"/>
            </a:br>
            <a:r>
              <a:rPr lang="en-US" altLang="en-US" sz="800"/>
              <a:t>GREEN, PMS 627 @ 30% SCREEN DARKENING</a:t>
            </a:r>
            <a:br>
              <a:rPr lang="en-US" altLang="en-US" sz="800"/>
            </a:br>
            <a:r>
              <a:rPr lang="en-US" altLang="en-US" sz="800"/>
              <a:t>TO 100% SCREEN THEN BACK TO 30% SCREEN</a:t>
            </a:r>
          </a:p>
        </p:txBody>
      </p:sp>
      <p:sp>
        <p:nvSpPr>
          <p:cNvPr id="7194" name="Line 28">
            <a:extLst>
              <a:ext uri="{FF2B5EF4-FFF2-40B4-BE49-F238E27FC236}">
                <a16:creationId xmlns:a16="http://schemas.microsoft.com/office/drawing/2014/main" id="{6553F47C-B5C6-4062-BC97-8941C500757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781800" y="4800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195" name="Picture 32">
            <a:extLst>
              <a:ext uri="{FF2B5EF4-FFF2-40B4-BE49-F238E27FC236}">
                <a16:creationId xmlns:a16="http://schemas.microsoft.com/office/drawing/2014/main" id="{7A8B5C3A-98CB-4178-9EFC-A77A9DB60A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38" y="4206875"/>
            <a:ext cx="2919412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Rectangle 3">
            <a:extLst>
              <a:ext uri="{FF2B5EF4-FFF2-40B4-BE49-F238E27FC236}">
                <a16:creationId xmlns:a16="http://schemas.microsoft.com/office/drawing/2014/main" id="{DE0D9230-0D68-4DCD-B38A-DD70F0681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791200"/>
            <a:ext cx="5943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defRPr/>
            </a:pPr>
            <a:r>
              <a:rPr lang="en-US" altLang="en-US" sz="1200" kern="0"/>
              <a:t>MINIMUM SIGN DIMENSIONS: 1200 x 2400 x 19 MM (4’ x 8’ x 3/4”)</a:t>
            </a:r>
          </a:p>
          <a:p>
            <a:pPr marL="342900" indent="-342900">
              <a:defRPr/>
            </a:pPr>
            <a:r>
              <a:rPr lang="en-US" altLang="en-US" sz="1200" kern="0"/>
              <a:t>EXTERIOR PLYWOOD (A-B GRADE)</a:t>
            </a:r>
          </a:p>
          <a:p>
            <a:pPr marL="342900" indent="-342900">
              <a:defRPr/>
            </a:pPr>
            <a:r>
              <a:rPr lang="en-US" altLang="en-US" sz="1200" kern="0"/>
              <a:t>MINIMUM LETTERING SIZE: 5 CM (2-INCHES)</a:t>
            </a:r>
          </a:p>
          <a:p>
            <a:pPr marL="342900" indent="-342900">
              <a:defRPr/>
            </a:pPr>
            <a:endParaRPr lang="en-US" altLang="en-US" sz="1200" kern="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10BE267-CE5F-4CE2-AF55-BF0C6E91978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228600"/>
            <a:ext cx="8382000" cy="533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2000" b="1">
                <a:latin typeface="Arial" panose="020B0604020202020204" pitchFamily="34" charset="0"/>
              </a:rPr>
              <a:t>Temporary Construction Sign for DEP Grant Projects</a:t>
            </a:r>
          </a:p>
        </p:txBody>
      </p:sp>
      <p:sp>
        <p:nvSpPr>
          <p:cNvPr id="9219" name="Rectangle 4">
            <a:extLst>
              <a:ext uri="{FF2B5EF4-FFF2-40B4-BE49-F238E27FC236}">
                <a16:creationId xmlns:a16="http://schemas.microsoft.com/office/drawing/2014/main" id="{C692C4EB-9EA9-40F4-9B5C-930E0D5CD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8" y="1314450"/>
            <a:ext cx="7366000" cy="3708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9220" name="Rectangle 5">
            <a:extLst>
              <a:ext uri="{FF2B5EF4-FFF2-40B4-BE49-F238E27FC236}">
                <a16:creationId xmlns:a16="http://schemas.microsoft.com/office/drawing/2014/main" id="{FE27F8BF-F821-4E37-90D4-055C669A8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1506538"/>
            <a:ext cx="6864350" cy="436562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1">
                <a:latin typeface="Arial" panose="020B0604020202020204" pitchFamily="34" charset="0"/>
              </a:rPr>
              <a:t>Project Title     </a:t>
            </a:r>
            <a:r>
              <a:rPr lang="en-US" altLang="en-US" sz="1200" b="1">
                <a:latin typeface="Arial" panose="020B0604020202020204" pitchFamily="34" charset="0"/>
              </a:rPr>
              <a:t>(include Town / District name)</a:t>
            </a:r>
            <a:r>
              <a:rPr lang="en-US" altLang="en-US" sz="22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9221" name="Rectangle 6">
            <a:extLst>
              <a:ext uri="{FF2B5EF4-FFF2-40B4-BE49-F238E27FC236}">
                <a16:creationId xmlns:a16="http://schemas.microsoft.com/office/drawing/2014/main" id="{2D86B9E7-CF06-4B07-A9B3-78C7086AC0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514600"/>
            <a:ext cx="4959350" cy="284163"/>
          </a:xfrm>
          <a:prstGeom prst="rect">
            <a:avLst/>
          </a:prstGeom>
          <a:noFill/>
          <a:ln w="12700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Contractor:</a:t>
            </a:r>
          </a:p>
        </p:txBody>
      </p:sp>
      <p:sp>
        <p:nvSpPr>
          <p:cNvPr id="9222" name="Rectangle 7">
            <a:extLst>
              <a:ext uri="{FF2B5EF4-FFF2-40B4-BE49-F238E27FC236}">
                <a16:creationId xmlns:a16="http://schemas.microsoft.com/office/drawing/2014/main" id="{7DE93D66-038B-4C42-B7FC-E64F2CAB2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352800"/>
            <a:ext cx="12192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Financed by: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9223" name="Rectangle 8">
            <a:extLst>
              <a:ext uri="{FF2B5EF4-FFF2-40B4-BE49-F238E27FC236}">
                <a16:creationId xmlns:a16="http://schemas.microsoft.com/office/drawing/2014/main" id="{049634A1-F203-47E7-B337-228A2EF5C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5275" y="989013"/>
            <a:ext cx="1273175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WHITE  BACKGROUND</a:t>
            </a:r>
          </a:p>
        </p:txBody>
      </p:sp>
      <p:sp>
        <p:nvSpPr>
          <p:cNvPr id="9224" name="Rectangle 9">
            <a:extLst>
              <a:ext uri="{FF2B5EF4-FFF2-40B4-BE49-F238E27FC236}">
                <a16:creationId xmlns:a16="http://schemas.microsoft.com/office/drawing/2014/main" id="{6A023069-4FAF-467F-A5A3-0EA7AE3394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516188"/>
            <a:ext cx="738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LETTERING</a:t>
            </a:r>
          </a:p>
        </p:txBody>
      </p:sp>
      <p:sp>
        <p:nvSpPr>
          <p:cNvPr id="9225" name="Line 10">
            <a:extLst>
              <a:ext uri="{FF2B5EF4-FFF2-40B4-BE49-F238E27FC236}">
                <a16:creationId xmlns:a16="http://schemas.microsoft.com/office/drawing/2014/main" id="{D557A461-090D-4A93-AC90-0971E86802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1671638"/>
            <a:ext cx="0" cy="849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1">
            <a:extLst>
              <a:ext uri="{FF2B5EF4-FFF2-40B4-BE49-F238E27FC236}">
                <a16:creationId xmlns:a16="http://schemas.microsoft.com/office/drawing/2014/main" id="{A6DBE1AA-83DF-45BE-A116-0647B99710C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819400"/>
            <a:ext cx="0" cy="754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12">
            <a:extLst>
              <a:ext uri="{FF2B5EF4-FFF2-40B4-BE49-F238E27FC236}">
                <a16:creationId xmlns:a16="http://schemas.microsoft.com/office/drawing/2014/main" id="{F36DB802-BBFA-4F08-838A-B1100ADDA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057400"/>
            <a:ext cx="49688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Engineer:</a:t>
            </a:r>
          </a:p>
        </p:txBody>
      </p:sp>
      <p:sp>
        <p:nvSpPr>
          <p:cNvPr id="9228" name="Line 13">
            <a:extLst>
              <a:ext uri="{FF2B5EF4-FFF2-40B4-BE49-F238E27FC236}">
                <a16:creationId xmlns:a16="http://schemas.microsoft.com/office/drawing/2014/main" id="{8C4A9EC9-EB31-4B38-99E4-FE1414EBBAB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573463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4">
            <a:extLst>
              <a:ext uri="{FF2B5EF4-FFF2-40B4-BE49-F238E27FC236}">
                <a16:creationId xmlns:a16="http://schemas.microsoft.com/office/drawing/2014/main" id="{9F1A5C2B-3E8E-4F8A-918C-F864C26CBD3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676400"/>
            <a:ext cx="671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5">
            <a:extLst>
              <a:ext uri="{FF2B5EF4-FFF2-40B4-BE49-F238E27FC236}">
                <a16:creationId xmlns:a16="http://schemas.microsoft.com/office/drawing/2014/main" id="{DE5C072D-BC9F-44D4-A294-46855EE239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1066800"/>
            <a:ext cx="1230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6">
            <a:extLst>
              <a:ext uri="{FF2B5EF4-FFF2-40B4-BE49-F238E27FC236}">
                <a16:creationId xmlns:a16="http://schemas.microsoft.com/office/drawing/2014/main" id="{29B3BDE7-F48B-434E-A529-7937D5CA1A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73688" y="1066800"/>
            <a:ext cx="2519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7">
            <a:extLst>
              <a:ext uri="{FF2B5EF4-FFF2-40B4-BE49-F238E27FC236}">
                <a16:creationId xmlns:a16="http://schemas.microsoft.com/office/drawing/2014/main" id="{2236D8B9-BEAC-4E71-806B-2009ADD0F7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900363" y="1074738"/>
            <a:ext cx="0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8">
            <a:extLst>
              <a:ext uri="{FF2B5EF4-FFF2-40B4-BE49-F238E27FC236}">
                <a16:creationId xmlns:a16="http://schemas.microsoft.com/office/drawing/2014/main" id="{636419DF-9AE9-4227-B812-441E6555FAE6}"/>
              </a:ext>
            </a:extLst>
          </p:cNvPr>
          <p:cNvSpPr>
            <a:spLocks noChangeShapeType="1"/>
          </p:cNvSpPr>
          <p:nvPr/>
        </p:nvSpPr>
        <p:spPr bwMode="auto">
          <a:xfrm>
            <a:off x="7893050" y="1066800"/>
            <a:ext cx="0" cy="1204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Rectangle 19">
            <a:extLst>
              <a:ext uri="{FF2B5EF4-FFF2-40B4-BE49-F238E27FC236}">
                <a16:creationId xmlns:a16="http://schemas.microsoft.com/office/drawing/2014/main" id="{CB9BA21A-25A5-4C3D-95B8-FF89BEDB1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971800"/>
            <a:ext cx="48926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Total Project Cost:</a:t>
            </a:r>
          </a:p>
        </p:txBody>
      </p:sp>
      <p:sp>
        <p:nvSpPr>
          <p:cNvPr id="9235" name="Text Box 20">
            <a:extLst>
              <a:ext uri="{FF2B5EF4-FFF2-40B4-BE49-F238E27FC236}">
                <a16:creationId xmlns:a16="http://schemas.microsoft.com/office/drawing/2014/main" id="{16438EEC-A2B0-40D2-B8E4-F0E3BCF9D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657600"/>
            <a:ext cx="50292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1400"/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Maine Department of Environmental Protection</a:t>
            </a:r>
            <a:r>
              <a:rPr lang="en-US" altLang="en-US" sz="1400"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1400"/>
          </a:p>
        </p:txBody>
      </p:sp>
      <p:sp>
        <p:nvSpPr>
          <p:cNvPr id="9236" name="Rectangle 21">
            <a:extLst>
              <a:ext uri="{FF2B5EF4-FFF2-40B4-BE49-F238E27FC236}">
                <a16:creationId xmlns:a16="http://schemas.microsoft.com/office/drawing/2014/main" id="{8DB78EBA-F045-46FC-95F0-3119BA0A9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632325"/>
            <a:ext cx="27876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This institution is an equal opportunity provider</a:t>
            </a:r>
          </a:p>
        </p:txBody>
      </p:sp>
      <p:pic>
        <p:nvPicPr>
          <p:cNvPr id="9237" name="Picture 22" descr="mdeplogo">
            <a:extLst>
              <a:ext uri="{FF2B5EF4-FFF2-40B4-BE49-F238E27FC236}">
                <a16:creationId xmlns:a16="http://schemas.microsoft.com/office/drawing/2014/main" id="{EE1AADB7-0CE3-48F4-B34D-717C7D68C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4975" y="3475038"/>
            <a:ext cx="1096963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8" name="Rectangle 23">
            <a:extLst>
              <a:ext uri="{FF2B5EF4-FFF2-40B4-BE49-F238E27FC236}">
                <a16:creationId xmlns:a16="http://schemas.microsoft.com/office/drawing/2014/main" id="{5411FB3A-FA25-45D5-866C-B291B8DCE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116513"/>
            <a:ext cx="11366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  LETTERING</a:t>
            </a:r>
          </a:p>
        </p:txBody>
      </p:sp>
      <p:sp>
        <p:nvSpPr>
          <p:cNvPr id="9239" name="Line 24">
            <a:extLst>
              <a:ext uri="{FF2B5EF4-FFF2-40B4-BE49-F238E27FC236}">
                <a16:creationId xmlns:a16="http://schemas.microsoft.com/office/drawing/2014/main" id="{F4E6914B-AE03-4AD2-8788-13F8DA439C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51816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Line 25">
            <a:extLst>
              <a:ext uri="{FF2B5EF4-FFF2-40B4-BE49-F238E27FC236}">
                <a16:creationId xmlns:a16="http://schemas.microsoft.com/office/drawing/2014/main" id="{CD497B84-7F6F-4984-85F4-556ADCA5D0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4876800"/>
            <a:ext cx="0" cy="315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1" name="Text Box 27">
            <a:extLst>
              <a:ext uri="{FF2B5EF4-FFF2-40B4-BE49-F238E27FC236}">
                <a16:creationId xmlns:a16="http://schemas.microsoft.com/office/drawing/2014/main" id="{3114D07B-C34B-4FAE-AF04-0094A2E0F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105400"/>
            <a:ext cx="2590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SKY - LIGHT BLUE, PMS 300 @ 50% SCREEN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MOUNTIANS - DARK GREEN, PMS 354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SHORE - LIGHT GREEN, PMS 354 @ 50% SCREEN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WATER - DARK BLUE, PMS 300</a:t>
            </a:r>
          </a:p>
        </p:txBody>
      </p:sp>
      <p:sp>
        <p:nvSpPr>
          <p:cNvPr id="9242" name="Line 29">
            <a:extLst>
              <a:ext uri="{FF2B5EF4-FFF2-40B4-BE49-F238E27FC236}">
                <a16:creationId xmlns:a16="http://schemas.microsoft.com/office/drawing/2014/main" id="{A1716FBE-C9A9-478A-BE94-71A92088ED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15200" y="4648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3">
            <a:extLst>
              <a:ext uri="{FF2B5EF4-FFF2-40B4-BE49-F238E27FC236}">
                <a16:creationId xmlns:a16="http://schemas.microsoft.com/office/drawing/2014/main" id="{66302D0F-F8FB-4ECE-A944-C577B3C4D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791200"/>
            <a:ext cx="5943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defRPr/>
            </a:pPr>
            <a:r>
              <a:rPr lang="en-US" altLang="en-US" sz="1200" kern="0"/>
              <a:t>MINIMUM SIGN DIMENSIONS: 1200 x 2400 x 19 MM (4’ x 8’ x 3/4”)</a:t>
            </a:r>
          </a:p>
          <a:p>
            <a:pPr marL="342900" indent="-342900">
              <a:defRPr/>
            </a:pPr>
            <a:r>
              <a:rPr lang="en-US" altLang="en-US" sz="1200" kern="0"/>
              <a:t>EXTERIOR PLYWOOD (A-B GRADE)</a:t>
            </a:r>
          </a:p>
          <a:p>
            <a:pPr marL="342900" indent="-342900">
              <a:defRPr/>
            </a:pPr>
            <a:r>
              <a:rPr lang="en-US" altLang="en-US" sz="1200" kern="0"/>
              <a:t>MINIMUM LETTERING SIZE: 5 CM (2-INCHES)</a:t>
            </a:r>
          </a:p>
          <a:p>
            <a:pPr marL="342900" indent="-342900">
              <a:defRPr/>
            </a:pPr>
            <a:endParaRPr lang="en-US" altLang="en-US" sz="1200" kern="0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>
            <a:extLst>
              <a:ext uri="{FF2B5EF4-FFF2-40B4-BE49-F238E27FC236}">
                <a16:creationId xmlns:a16="http://schemas.microsoft.com/office/drawing/2014/main" id="{21E7CB63-81AE-4409-823A-98589DA751F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228600"/>
            <a:ext cx="8382000" cy="533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2000" b="1">
                <a:latin typeface="Arial" panose="020B0604020202020204" pitchFamily="34" charset="0"/>
              </a:rPr>
              <a:t>Temporary Construction Sign for DWSRF Projects</a:t>
            </a:r>
          </a:p>
        </p:txBody>
      </p:sp>
      <p:sp>
        <p:nvSpPr>
          <p:cNvPr id="11267" name="Rectangle 1027">
            <a:extLst>
              <a:ext uri="{FF2B5EF4-FFF2-40B4-BE49-F238E27FC236}">
                <a16:creationId xmlns:a16="http://schemas.microsoft.com/office/drawing/2014/main" id="{CD74C07B-47C6-4A3A-A400-3E453C01023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00200" y="5791200"/>
            <a:ext cx="5943600" cy="685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/>
            <a:r>
              <a:rPr lang="en-US" altLang="en-US" sz="1200"/>
              <a:t>MINIMUM SIGN DIMENSIONS: 1200 x 2400 x 19 MM (4’ x 8’ x 3/4”)</a:t>
            </a:r>
          </a:p>
          <a:p>
            <a:pPr marL="342900" indent="-342900"/>
            <a:r>
              <a:rPr lang="en-US" altLang="en-US" sz="1200"/>
              <a:t>EXTERIOR PLYWOOD (A-B GRADE)</a:t>
            </a:r>
          </a:p>
          <a:p>
            <a:pPr marL="342900" indent="-342900"/>
            <a:r>
              <a:rPr lang="en-US" altLang="en-US" sz="1200"/>
              <a:t>MINIMUM LETTERING SIZE: 5 CM (2-INCHES)</a:t>
            </a:r>
          </a:p>
          <a:p>
            <a:pPr marL="342900" indent="-342900"/>
            <a:endParaRPr lang="en-US" altLang="en-US" sz="1200"/>
          </a:p>
        </p:txBody>
      </p:sp>
      <p:sp>
        <p:nvSpPr>
          <p:cNvPr id="11268" name="Rectangle 1028">
            <a:extLst>
              <a:ext uri="{FF2B5EF4-FFF2-40B4-BE49-F238E27FC236}">
                <a16:creationId xmlns:a16="http://schemas.microsoft.com/office/drawing/2014/main" id="{5D157AB0-4578-4428-AD6C-83694A24F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8" y="1314450"/>
            <a:ext cx="7366000" cy="3708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1269" name="Rectangle 1029">
            <a:extLst>
              <a:ext uri="{FF2B5EF4-FFF2-40B4-BE49-F238E27FC236}">
                <a16:creationId xmlns:a16="http://schemas.microsoft.com/office/drawing/2014/main" id="{8FB028F6-EED1-4AFB-B347-B0F64A0F4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1506538"/>
            <a:ext cx="6864350" cy="436562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1">
                <a:latin typeface="Arial" panose="020B0604020202020204" pitchFamily="34" charset="0"/>
              </a:rPr>
              <a:t>Project Title     </a:t>
            </a:r>
            <a:r>
              <a:rPr lang="en-US" altLang="en-US" sz="1200" b="1">
                <a:latin typeface="Arial" panose="020B0604020202020204" pitchFamily="34" charset="0"/>
              </a:rPr>
              <a:t>(include Town / District name)</a:t>
            </a:r>
            <a:r>
              <a:rPr lang="en-US" altLang="en-US" sz="22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1270" name="Rectangle 1030">
            <a:extLst>
              <a:ext uri="{FF2B5EF4-FFF2-40B4-BE49-F238E27FC236}">
                <a16:creationId xmlns:a16="http://schemas.microsoft.com/office/drawing/2014/main" id="{81BD87F7-0853-4766-BF31-6CEF677C3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514600"/>
            <a:ext cx="4959350" cy="284163"/>
          </a:xfrm>
          <a:prstGeom prst="rect">
            <a:avLst/>
          </a:prstGeom>
          <a:noFill/>
          <a:ln w="12700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Contractor:</a:t>
            </a:r>
          </a:p>
        </p:txBody>
      </p:sp>
      <p:sp>
        <p:nvSpPr>
          <p:cNvPr id="11271" name="Rectangle 1031">
            <a:extLst>
              <a:ext uri="{FF2B5EF4-FFF2-40B4-BE49-F238E27FC236}">
                <a16:creationId xmlns:a16="http://schemas.microsoft.com/office/drawing/2014/main" id="{4C7F3048-A8C2-41B4-9193-8006D07D1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276600"/>
            <a:ext cx="1219200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Financed by: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1272" name="Rectangle 1032">
            <a:extLst>
              <a:ext uri="{FF2B5EF4-FFF2-40B4-BE49-F238E27FC236}">
                <a16:creationId xmlns:a16="http://schemas.microsoft.com/office/drawing/2014/main" id="{37D4F8A0-6243-4277-84FD-CA6BF10CD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5275" y="989013"/>
            <a:ext cx="1273175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WHITE  BACKGROUND</a:t>
            </a:r>
          </a:p>
        </p:txBody>
      </p:sp>
      <p:sp>
        <p:nvSpPr>
          <p:cNvPr id="11273" name="Rectangle 1033">
            <a:extLst>
              <a:ext uri="{FF2B5EF4-FFF2-40B4-BE49-F238E27FC236}">
                <a16:creationId xmlns:a16="http://schemas.microsoft.com/office/drawing/2014/main" id="{FA166076-C00C-4230-A195-61C9F668B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516188"/>
            <a:ext cx="738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LETTERING</a:t>
            </a:r>
          </a:p>
        </p:txBody>
      </p:sp>
      <p:sp>
        <p:nvSpPr>
          <p:cNvPr id="11274" name="Line 1034">
            <a:extLst>
              <a:ext uri="{FF2B5EF4-FFF2-40B4-BE49-F238E27FC236}">
                <a16:creationId xmlns:a16="http://schemas.microsoft.com/office/drawing/2014/main" id="{984EFAE1-6FE9-4BA4-B956-666DAAB1B9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1671638"/>
            <a:ext cx="0" cy="849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Line 1035">
            <a:extLst>
              <a:ext uri="{FF2B5EF4-FFF2-40B4-BE49-F238E27FC236}">
                <a16:creationId xmlns:a16="http://schemas.microsoft.com/office/drawing/2014/main" id="{48C0B45C-88FF-4178-B049-C679C4CFCAB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819400"/>
            <a:ext cx="0" cy="9064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036">
            <a:extLst>
              <a:ext uri="{FF2B5EF4-FFF2-40B4-BE49-F238E27FC236}">
                <a16:creationId xmlns:a16="http://schemas.microsoft.com/office/drawing/2014/main" id="{B127F6B7-2B9C-4AB6-91FB-AF34CE66F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057400"/>
            <a:ext cx="49688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Engineer:</a:t>
            </a:r>
          </a:p>
        </p:txBody>
      </p:sp>
      <p:sp>
        <p:nvSpPr>
          <p:cNvPr id="11277" name="Line 1037">
            <a:extLst>
              <a:ext uri="{FF2B5EF4-FFF2-40B4-BE49-F238E27FC236}">
                <a16:creationId xmlns:a16="http://schemas.microsoft.com/office/drawing/2014/main" id="{3B5C24FD-8046-44B2-8FFE-A464CDD2663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725863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038">
            <a:extLst>
              <a:ext uri="{FF2B5EF4-FFF2-40B4-BE49-F238E27FC236}">
                <a16:creationId xmlns:a16="http://schemas.microsoft.com/office/drawing/2014/main" id="{E51BA673-2152-440B-8BB1-93404812B3D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676400"/>
            <a:ext cx="671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1039">
            <a:extLst>
              <a:ext uri="{FF2B5EF4-FFF2-40B4-BE49-F238E27FC236}">
                <a16:creationId xmlns:a16="http://schemas.microsoft.com/office/drawing/2014/main" id="{48DD1039-455E-4686-9821-D91940B327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1066800"/>
            <a:ext cx="1230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Line 1040">
            <a:extLst>
              <a:ext uri="{FF2B5EF4-FFF2-40B4-BE49-F238E27FC236}">
                <a16:creationId xmlns:a16="http://schemas.microsoft.com/office/drawing/2014/main" id="{B25EB6BD-B156-4E53-A684-926C4BD593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73688" y="1066800"/>
            <a:ext cx="2519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Line 1041">
            <a:extLst>
              <a:ext uri="{FF2B5EF4-FFF2-40B4-BE49-F238E27FC236}">
                <a16:creationId xmlns:a16="http://schemas.microsoft.com/office/drawing/2014/main" id="{4C1AF3F7-2C4C-47EC-A9DC-2687F9453334}"/>
              </a:ext>
            </a:extLst>
          </p:cNvPr>
          <p:cNvSpPr>
            <a:spLocks noChangeShapeType="1"/>
          </p:cNvSpPr>
          <p:nvPr/>
        </p:nvSpPr>
        <p:spPr bwMode="auto">
          <a:xfrm>
            <a:off x="2900363" y="1074738"/>
            <a:ext cx="0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Line 1042">
            <a:extLst>
              <a:ext uri="{FF2B5EF4-FFF2-40B4-BE49-F238E27FC236}">
                <a16:creationId xmlns:a16="http://schemas.microsoft.com/office/drawing/2014/main" id="{8C7C5933-7F16-4EFB-BA83-40E356B37C09}"/>
              </a:ext>
            </a:extLst>
          </p:cNvPr>
          <p:cNvSpPr>
            <a:spLocks noChangeShapeType="1"/>
          </p:cNvSpPr>
          <p:nvPr/>
        </p:nvSpPr>
        <p:spPr bwMode="auto">
          <a:xfrm>
            <a:off x="7893050" y="1066800"/>
            <a:ext cx="0" cy="1204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043">
            <a:extLst>
              <a:ext uri="{FF2B5EF4-FFF2-40B4-BE49-F238E27FC236}">
                <a16:creationId xmlns:a16="http://schemas.microsoft.com/office/drawing/2014/main" id="{17169446-2D6D-4FF9-92EC-FCC420E91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971800"/>
            <a:ext cx="48926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Total Project Cost:</a:t>
            </a:r>
          </a:p>
        </p:txBody>
      </p:sp>
      <p:sp>
        <p:nvSpPr>
          <p:cNvPr id="11284" name="Text Box 1044">
            <a:extLst>
              <a:ext uri="{FF2B5EF4-FFF2-40B4-BE49-F238E27FC236}">
                <a16:creationId xmlns:a16="http://schemas.microsoft.com/office/drawing/2014/main" id="{C261A580-F1CD-4F58-A74E-9BB2410632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505200"/>
            <a:ext cx="6400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1600200" algn="l"/>
                <a:tab pos="19431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600200" algn="l"/>
                <a:tab pos="19431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600200" algn="l"/>
                <a:tab pos="19431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600200" algn="l"/>
                <a:tab pos="19431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600200" algn="l"/>
                <a:tab pos="19431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00200" algn="l"/>
                <a:tab pos="19431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00200" algn="l"/>
                <a:tab pos="19431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00200" algn="l"/>
                <a:tab pos="19431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00200" algn="l"/>
                <a:tab pos="19431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DWSRF Program:  	Maine Department of Health and Human Services, and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	Maine Municipal Bond Bank</a:t>
            </a:r>
          </a:p>
        </p:txBody>
      </p:sp>
      <p:sp>
        <p:nvSpPr>
          <p:cNvPr id="11285" name="Rectangle 1045">
            <a:extLst>
              <a:ext uri="{FF2B5EF4-FFF2-40B4-BE49-F238E27FC236}">
                <a16:creationId xmlns:a16="http://schemas.microsoft.com/office/drawing/2014/main" id="{E3899027-E503-48BB-AB71-2B64CC37A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708525"/>
            <a:ext cx="27876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This institution is an equal opportunity provider</a:t>
            </a:r>
          </a:p>
        </p:txBody>
      </p:sp>
      <p:sp>
        <p:nvSpPr>
          <p:cNvPr id="11286" name="Line 1046">
            <a:extLst>
              <a:ext uri="{FF2B5EF4-FFF2-40B4-BE49-F238E27FC236}">
                <a16:creationId xmlns:a16="http://schemas.microsoft.com/office/drawing/2014/main" id="{BC40E748-007F-4118-9067-C57E842706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5029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7" name="Line 1047">
            <a:extLst>
              <a:ext uri="{FF2B5EF4-FFF2-40B4-BE49-F238E27FC236}">
                <a16:creationId xmlns:a16="http://schemas.microsoft.com/office/drawing/2014/main" id="{CB6D2033-D3A1-455B-909D-D40C7B2DBB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53340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8" name="Rectangle 1048">
            <a:extLst>
              <a:ext uri="{FF2B5EF4-FFF2-40B4-BE49-F238E27FC236}">
                <a16:creationId xmlns:a16="http://schemas.microsoft.com/office/drawing/2014/main" id="{9524B08D-A65A-4F57-B757-8A1903C97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257800"/>
            <a:ext cx="1254125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  LETTERING</a:t>
            </a:r>
          </a:p>
        </p:txBody>
      </p:sp>
      <p:pic>
        <p:nvPicPr>
          <p:cNvPr id="11289" name="Picture 1">
            <a:extLst>
              <a:ext uri="{FF2B5EF4-FFF2-40B4-BE49-F238E27FC236}">
                <a16:creationId xmlns:a16="http://schemas.microsoft.com/office/drawing/2014/main" id="{E1622B53-00FF-4A84-A952-F8AF830EA3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838" y="3962400"/>
            <a:ext cx="2011362" cy="7318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90" name="Line 1052">
            <a:extLst>
              <a:ext uri="{FF2B5EF4-FFF2-40B4-BE49-F238E27FC236}">
                <a16:creationId xmlns:a16="http://schemas.microsoft.com/office/drawing/2014/main" id="{3D0AF492-2192-4576-AF96-C18B9A33F99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716713" y="4800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1" name="Text Box 1053">
            <a:extLst>
              <a:ext uri="{FF2B5EF4-FFF2-40B4-BE49-F238E27FC236}">
                <a16:creationId xmlns:a16="http://schemas.microsoft.com/office/drawing/2014/main" id="{E8C57C02-DFEB-4D41-9BF9-34AFACE2B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713" y="5105400"/>
            <a:ext cx="2590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800"/>
              <a:t>                                  WAVE</a:t>
            </a:r>
            <a:br>
              <a:rPr lang="en-US" altLang="en-US" sz="800"/>
            </a:br>
            <a:r>
              <a:rPr lang="en-US" altLang="en-US" sz="800"/>
              <a:t>BLUE, PMS 655 FADING TO 30% SCREEN</a:t>
            </a:r>
            <a:br>
              <a:rPr lang="en-US" altLang="en-US" sz="800"/>
            </a:br>
            <a:r>
              <a:rPr lang="en-US" altLang="en-US" sz="800"/>
              <a:t>GREEN, PMS 627 @ 30% SCREEN DARKENING</a:t>
            </a:r>
            <a:br>
              <a:rPr lang="en-US" altLang="en-US" sz="800"/>
            </a:br>
            <a:r>
              <a:rPr lang="en-US" altLang="en-US" sz="800"/>
              <a:t>TO 100% SCREEN THEN BACK TO 30% SCREEN</a:t>
            </a:r>
          </a:p>
        </p:txBody>
      </p:sp>
      <p:pic>
        <p:nvPicPr>
          <p:cNvPr id="11292" name="Picture 32">
            <a:extLst>
              <a:ext uri="{FF2B5EF4-FFF2-40B4-BE49-F238E27FC236}">
                <a16:creationId xmlns:a16="http://schemas.microsoft.com/office/drawing/2014/main" id="{D6278A31-CBF5-477A-A399-2541459A9B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38" y="4122738"/>
            <a:ext cx="2919412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ED338CD-A43A-411E-AA20-AA83B207E3D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228600"/>
            <a:ext cx="8382000" cy="533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2000" b="1">
                <a:latin typeface="Arial" panose="020B0604020202020204" pitchFamily="34" charset="0"/>
              </a:rPr>
              <a:t>Temporary Construction Sign for CDBG Projects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A8E1DFD-295E-44BC-B0C1-6DD9C211D95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00200" y="5791200"/>
            <a:ext cx="5943600" cy="685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/>
            <a:r>
              <a:rPr lang="en-US" altLang="en-US" sz="1200"/>
              <a:t>MINIMUM SIGN DIMENSIONS: 1200 x 2400 x 19 MM (4’ x 8’ x 3/4”)</a:t>
            </a:r>
          </a:p>
          <a:p>
            <a:pPr marL="342900" indent="-342900"/>
            <a:r>
              <a:rPr lang="en-US" altLang="en-US" sz="1200"/>
              <a:t>EXTERIOR PLYWOOD (A-B GRADE)</a:t>
            </a:r>
          </a:p>
          <a:p>
            <a:pPr marL="342900" indent="-342900"/>
            <a:r>
              <a:rPr lang="en-US" altLang="en-US" sz="1200"/>
              <a:t>MINIMUM LETTERING SIZE: 5 CM (2-INCHES)</a:t>
            </a:r>
          </a:p>
          <a:p>
            <a:pPr marL="342900" indent="-342900"/>
            <a:endParaRPr lang="en-US" altLang="en-US" sz="1200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3DC35C-9C0B-4F54-B74E-219F66694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8" y="1314450"/>
            <a:ext cx="7366000" cy="3708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20FCC7F4-F306-4E8D-A74E-E7F52A229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1506538"/>
            <a:ext cx="6864350" cy="436562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1">
                <a:latin typeface="Arial" panose="020B0604020202020204" pitchFamily="34" charset="0"/>
              </a:rPr>
              <a:t>Project Title     </a:t>
            </a:r>
            <a:r>
              <a:rPr lang="en-US" altLang="en-US" sz="1200" b="1">
                <a:latin typeface="Arial" panose="020B0604020202020204" pitchFamily="34" charset="0"/>
              </a:rPr>
              <a:t>(include Town / District name)</a:t>
            </a:r>
            <a:r>
              <a:rPr lang="en-US" altLang="en-US" sz="22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5E9E4F0F-87D1-4DE7-843C-F44420B1D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514600"/>
            <a:ext cx="4959350" cy="284163"/>
          </a:xfrm>
          <a:prstGeom prst="rect">
            <a:avLst/>
          </a:prstGeom>
          <a:noFill/>
          <a:ln w="12700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Contractor:</a:t>
            </a:r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700CFF8F-487D-4D1F-B1F2-1C3C07399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505200"/>
            <a:ext cx="12192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Financed by</a:t>
            </a:r>
            <a:r>
              <a:rPr lang="en-US" altLang="en-US" sz="140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3EFDE18E-09F6-46A2-9A31-5DB90F3E0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5275" y="989013"/>
            <a:ext cx="1273175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WHITE  BACKGROUND</a:t>
            </a:r>
          </a:p>
        </p:txBody>
      </p:sp>
      <p:sp>
        <p:nvSpPr>
          <p:cNvPr id="13321" name="Rectangle 9">
            <a:extLst>
              <a:ext uri="{FF2B5EF4-FFF2-40B4-BE49-F238E27FC236}">
                <a16:creationId xmlns:a16="http://schemas.microsoft.com/office/drawing/2014/main" id="{0CB23240-A8A7-4715-92EE-183E5CB8F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516188"/>
            <a:ext cx="738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LETTERING</a:t>
            </a:r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3CC52EA1-82F1-4E66-9FAD-78EFA04ECE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1671638"/>
            <a:ext cx="0" cy="849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1">
            <a:extLst>
              <a:ext uri="{FF2B5EF4-FFF2-40B4-BE49-F238E27FC236}">
                <a16:creationId xmlns:a16="http://schemas.microsoft.com/office/drawing/2014/main" id="{64D74E66-87D6-489D-B2A1-D1A6E908A36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819400"/>
            <a:ext cx="0" cy="1135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Rectangle 12">
            <a:extLst>
              <a:ext uri="{FF2B5EF4-FFF2-40B4-BE49-F238E27FC236}">
                <a16:creationId xmlns:a16="http://schemas.microsoft.com/office/drawing/2014/main" id="{5806E08F-244A-4A28-AAD8-500855CB8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057400"/>
            <a:ext cx="49688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Engineer:</a:t>
            </a:r>
          </a:p>
        </p:txBody>
      </p:sp>
      <p:sp>
        <p:nvSpPr>
          <p:cNvPr id="13325" name="Line 13">
            <a:extLst>
              <a:ext uri="{FF2B5EF4-FFF2-40B4-BE49-F238E27FC236}">
                <a16:creationId xmlns:a16="http://schemas.microsoft.com/office/drawing/2014/main" id="{EE1E6248-D81D-4CF3-B30D-C4BF7344ABC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954463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4">
            <a:extLst>
              <a:ext uri="{FF2B5EF4-FFF2-40B4-BE49-F238E27FC236}">
                <a16:creationId xmlns:a16="http://schemas.microsoft.com/office/drawing/2014/main" id="{23C775F4-ABFD-4936-9D20-9FD13224CBB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676400"/>
            <a:ext cx="671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5">
            <a:extLst>
              <a:ext uri="{FF2B5EF4-FFF2-40B4-BE49-F238E27FC236}">
                <a16:creationId xmlns:a16="http://schemas.microsoft.com/office/drawing/2014/main" id="{217C1876-DCB9-47A1-9A5F-6DE7CB8123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1066800"/>
            <a:ext cx="1230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6">
            <a:extLst>
              <a:ext uri="{FF2B5EF4-FFF2-40B4-BE49-F238E27FC236}">
                <a16:creationId xmlns:a16="http://schemas.microsoft.com/office/drawing/2014/main" id="{89503A37-20FA-495F-BB25-1E5C89A83A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73688" y="1066800"/>
            <a:ext cx="2519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7">
            <a:extLst>
              <a:ext uri="{FF2B5EF4-FFF2-40B4-BE49-F238E27FC236}">
                <a16:creationId xmlns:a16="http://schemas.microsoft.com/office/drawing/2014/main" id="{A9BAB9D7-7DC3-4D66-B207-AEAAEA9E312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00363" y="1074738"/>
            <a:ext cx="0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8">
            <a:extLst>
              <a:ext uri="{FF2B5EF4-FFF2-40B4-BE49-F238E27FC236}">
                <a16:creationId xmlns:a16="http://schemas.microsoft.com/office/drawing/2014/main" id="{56F331C9-8A36-4E73-A5C7-3F9DB8F32C98}"/>
              </a:ext>
            </a:extLst>
          </p:cNvPr>
          <p:cNvSpPr>
            <a:spLocks noChangeShapeType="1"/>
          </p:cNvSpPr>
          <p:nvPr/>
        </p:nvSpPr>
        <p:spPr bwMode="auto">
          <a:xfrm>
            <a:off x="7893050" y="1066800"/>
            <a:ext cx="0" cy="1030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Rectangle 19">
            <a:extLst>
              <a:ext uri="{FF2B5EF4-FFF2-40B4-BE49-F238E27FC236}">
                <a16:creationId xmlns:a16="http://schemas.microsoft.com/office/drawing/2014/main" id="{9B093C5E-7DD2-49A5-AE00-C674BEA9C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971800"/>
            <a:ext cx="48926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Total Project Cost:</a:t>
            </a:r>
          </a:p>
        </p:txBody>
      </p:sp>
      <p:sp>
        <p:nvSpPr>
          <p:cNvPr id="13332" name="Text Box 20">
            <a:extLst>
              <a:ext uri="{FF2B5EF4-FFF2-40B4-BE49-F238E27FC236}">
                <a16:creationId xmlns:a16="http://schemas.microsoft.com/office/drawing/2014/main" id="{8179B6F6-DC65-4770-9FC2-0038A8F60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810000"/>
            <a:ext cx="7391400" cy="123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Community Development Block Grant Public Infrastructure Project,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Funds provided by Maine Department of Economic and Community Development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U.S. Department of Housing and Urban Development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>
                <a:solidFill>
                  <a:srgbClr val="224C00"/>
                </a:solidFill>
                <a:latin typeface="Arial" panose="020B0604020202020204" pitchFamily="34" charset="0"/>
              </a:rPr>
              <a:t>                                      </a:t>
            </a:r>
            <a:r>
              <a:rPr lang="en-US" altLang="en-US" sz="1100" b="1">
                <a:solidFill>
                  <a:srgbClr val="224C00"/>
                </a:solidFill>
                <a:latin typeface="Arial" panose="020B0604020202020204" pitchFamily="34" charset="0"/>
              </a:rPr>
              <a:t>This opportunity is covered under Section 3 of the HUD Act of 1968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1400"/>
          </a:p>
        </p:txBody>
      </p:sp>
      <p:sp>
        <p:nvSpPr>
          <p:cNvPr id="13333" name="Rectangle 21">
            <a:extLst>
              <a:ext uri="{FF2B5EF4-FFF2-40B4-BE49-F238E27FC236}">
                <a16:creationId xmlns:a16="http://schemas.microsoft.com/office/drawing/2014/main" id="{441FFB34-C0D7-4E22-96B8-03642BC14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708525"/>
            <a:ext cx="27876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This institution is an equal opportunity provider</a:t>
            </a:r>
          </a:p>
        </p:txBody>
      </p:sp>
      <p:pic>
        <p:nvPicPr>
          <p:cNvPr id="13334" name="Picture 22" descr="DECD">
            <a:extLst>
              <a:ext uri="{FF2B5EF4-FFF2-40B4-BE49-F238E27FC236}">
                <a16:creationId xmlns:a16="http://schemas.microsoft.com/office/drawing/2014/main" id="{30827DE1-9DA1-4A5C-8C8A-A248F63149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2133600"/>
            <a:ext cx="939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5" name="Picture 23" descr="HUD House">
            <a:extLst>
              <a:ext uri="{FF2B5EF4-FFF2-40B4-BE49-F238E27FC236}">
                <a16:creationId xmlns:a16="http://schemas.microsoft.com/office/drawing/2014/main" id="{D4EEF9BE-409A-4D4C-9876-75D8636B25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988" y="4441825"/>
            <a:ext cx="32861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36" name="Rectangle 24">
            <a:extLst>
              <a:ext uri="{FF2B5EF4-FFF2-40B4-BE49-F238E27FC236}">
                <a16:creationId xmlns:a16="http://schemas.microsoft.com/office/drawing/2014/main" id="{0380CE79-F61D-4D04-A5CE-312DD9DEF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5257800"/>
            <a:ext cx="1254125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  LETTERING</a:t>
            </a:r>
          </a:p>
        </p:txBody>
      </p:sp>
      <p:sp>
        <p:nvSpPr>
          <p:cNvPr id="13337" name="Line 25">
            <a:extLst>
              <a:ext uri="{FF2B5EF4-FFF2-40B4-BE49-F238E27FC236}">
                <a16:creationId xmlns:a16="http://schemas.microsoft.com/office/drawing/2014/main" id="{2CE0E6F2-B7E1-4437-AB94-2F83C0BCF9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5334000"/>
            <a:ext cx="1230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8" name="Line 26">
            <a:extLst>
              <a:ext uri="{FF2B5EF4-FFF2-40B4-BE49-F238E27FC236}">
                <a16:creationId xmlns:a16="http://schemas.microsoft.com/office/drawing/2014/main" id="{FA2846BC-3CC8-4585-9135-B318A2A38B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5029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9" name="Line 27">
            <a:extLst>
              <a:ext uri="{FF2B5EF4-FFF2-40B4-BE49-F238E27FC236}">
                <a16:creationId xmlns:a16="http://schemas.microsoft.com/office/drawing/2014/main" id="{D20E5A05-BD0D-47A5-AE5B-F0E500E88E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01000" y="2579688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0" name="Rectangle 28">
            <a:extLst>
              <a:ext uri="{FF2B5EF4-FFF2-40B4-BE49-F238E27FC236}">
                <a16:creationId xmlns:a16="http://schemas.microsoft.com/office/drawing/2014/main" id="{9150E262-803B-4973-8F0A-D7122299A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24384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DARK BLUE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AND GOLD</a:t>
            </a:r>
          </a:p>
        </p:txBody>
      </p:sp>
      <p:grpSp>
        <p:nvGrpSpPr>
          <p:cNvPr id="13341" name="Group 29">
            <a:extLst>
              <a:ext uri="{FF2B5EF4-FFF2-40B4-BE49-F238E27FC236}">
                <a16:creationId xmlns:a16="http://schemas.microsoft.com/office/drawing/2014/main" id="{5C30F2E0-DB67-422E-BFD9-323F007F3803}"/>
              </a:ext>
            </a:extLst>
          </p:cNvPr>
          <p:cNvGrpSpPr>
            <a:grpSpLocks/>
          </p:cNvGrpSpPr>
          <p:nvPr/>
        </p:nvGrpSpPr>
        <p:grpSpPr bwMode="auto">
          <a:xfrm>
            <a:off x="7772400" y="4518025"/>
            <a:ext cx="1752600" cy="214313"/>
            <a:chOff x="720" y="2016"/>
            <a:chExt cx="1968" cy="135"/>
          </a:xfrm>
        </p:grpSpPr>
        <p:sp>
          <p:nvSpPr>
            <p:cNvPr id="13345" name="Text Box 30">
              <a:extLst>
                <a:ext uri="{FF2B5EF4-FFF2-40B4-BE49-F238E27FC236}">
                  <a16:creationId xmlns:a16="http://schemas.microsoft.com/office/drawing/2014/main" id="{4E25F130-967A-4558-9268-3938F72ED4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2016"/>
              <a:ext cx="1200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800"/>
                <a:t>BLACK</a:t>
              </a:r>
            </a:p>
          </p:txBody>
        </p:sp>
        <p:sp>
          <p:nvSpPr>
            <p:cNvPr id="13346" name="Line 31">
              <a:extLst>
                <a:ext uri="{FF2B5EF4-FFF2-40B4-BE49-F238E27FC236}">
                  <a16:creationId xmlns:a16="http://schemas.microsoft.com/office/drawing/2014/main" id="{FD58518F-040F-4A28-913D-0E0261891C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0" y="2064"/>
              <a:ext cx="7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42" name="Line 27">
            <a:extLst>
              <a:ext uri="{FF2B5EF4-FFF2-40B4-BE49-F238E27FC236}">
                <a16:creationId xmlns:a16="http://schemas.microsoft.com/office/drawing/2014/main" id="{9478BBB0-6DAF-4E94-8C0A-CAD23D46B7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13688" y="3602038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3" name="Rectangle 28">
            <a:extLst>
              <a:ext uri="{FF2B5EF4-FFF2-40B4-BE49-F238E27FC236}">
                <a16:creationId xmlns:a16="http://schemas.microsoft.com/office/drawing/2014/main" id="{9D98191C-00C9-4D49-8B08-AE6EA2D71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3460750"/>
            <a:ext cx="8858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BRIGHT  BLUE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&amp; BRIGHT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GREEN</a:t>
            </a:r>
          </a:p>
        </p:txBody>
      </p:sp>
      <p:pic>
        <p:nvPicPr>
          <p:cNvPr id="13344" name="Picture 2">
            <a:extLst>
              <a:ext uri="{FF2B5EF4-FFF2-40B4-BE49-F238E27FC236}">
                <a16:creationId xmlns:a16="http://schemas.microsoft.com/office/drawing/2014/main" id="{53C34886-EBA2-405E-81FA-10A8F0A6BF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1313" y="3021013"/>
            <a:ext cx="1154112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F0451D8-5C2E-4357-A20C-8C6365CDA43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228600"/>
            <a:ext cx="8382000" cy="533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2000" b="1">
                <a:latin typeface="Arial" panose="020B0604020202020204" pitchFamily="34" charset="0"/>
              </a:rPr>
              <a:t>Temporary Construction Sign for RD and DEP Grant </a:t>
            </a:r>
            <a:br>
              <a:rPr lang="en-US" altLang="en-US" sz="2000" b="1">
                <a:latin typeface="Arial" panose="020B0604020202020204" pitchFamily="34" charset="0"/>
              </a:rPr>
            </a:br>
            <a:r>
              <a:rPr lang="en-US" altLang="en-US" sz="2000" b="1">
                <a:latin typeface="Arial" panose="020B0604020202020204" pitchFamily="34" charset="0"/>
              </a:rPr>
              <a:t>Co-funded Projects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A4259E4-212F-4AAB-82C0-0DB08673DA5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00200" y="5791200"/>
            <a:ext cx="5943600" cy="685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/>
            <a:r>
              <a:rPr lang="en-US" altLang="en-US" sz="1200"/>
              <a:t>MINIMUM SIGN DIMENSIONS: 1200 x 2400 x 19 MM (4’ x 8’ x 3/4”)</a:t>
            </a:r>
          </a:p>
          <a:p>
            <a:pPr marL="342900" indent="-342900"/>
            <a:r>
              <a:rPr lang="en-US" altLang="en-US" sz="1200"/>
              <a:t>EXTERIOR PLYWOOD (A-B GRADE)</a:t>
            </a:r>
          </a:p>
          <a:p>
            <a:pPr marL="342900" indent="-342900"/>
            <a:r>
              <a:rPr lang="en-US" altLang="en-US" sz="1200"/>
              <a:t>MINIMUM LETTERING SIZE: 5 CM (2-INCHES)</a:t>
            </a:r>
          </a:p>
          <a:p>
            <a:pPr marL="342900" indent="-342900"/>
            <a:endParaRPr lang="en-US" altLang="en-US"/>
          </a:p>
          <a:p>
            <a:pPr marL="342900" indent="-342900"/>
            <a:endParaRPr lang="en-US" altLang="en-US" sz="1400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4293215D-DA93-4BA7-871A-526800F6F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8" y="1314450"/>
            <a:ext cx="7366000" cy="3708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37A6AA50-186B-4BFB-842B-FBFBBB14A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1506538"/>
            <a:ext cx="6864350" cy="436562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1">
                <a:latin typeface="Arial" panose="020B0604020202020204" pitchFamily="34" charset="0"/>
              </a:rPr>
              <a:t>Project Title     </a:t>
            </a:r>
            <a:r>
              <a:rPr lang="en-US" altLang="en-US" sz="1200" b="1">
                <a:latin typeface="Arial" panose="020B0604020202020204" pitchFamily="34" charset="0"/>
              </a:rPr>
              <a:t>(include Town / District name)</a:t>
            </a:r>
            <a:r>
              <a:rPr lang="en-US" altLang="en-US" sz="22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B74FB05E-DCBE-4624-92A5-0C62FD5C3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590800"/>
            <a:ext cx="3505200" cy="284163"/>
          </a:xfrm>
          <a:prstGeom prst="rect">
            <a:avLst/>
          </a:prstGeom>
          <a:noFill/>
          <a:ln w="12700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Contractor:</a:t>
            </a:r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0B3B8893-5B27-4D0C-8039-57891AD17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800600"/>
            <a:ext cx="59436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This institution is an equal opportunity provider</a:t>
            </a:r>
          </a:p>
        </p:txBody>
      </p:sp>
      <p:sp>
        <p:nvSpPr>
          <p:cNvPr id="15368" name="Rectangle 8">
            <a:extLst>
              <a:ext uri="{FF2B5EF4-FFF2-40B4-BE49-F238E27FC236}">
                <a16:creationId xmlns:a16="http://schemas.microsoft.com/office/drawing/2014/main" id="{38CB6601-E46B-4373-886F-F012D3E5A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10000"/>
            <a:ext cx="60198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United States Department of Agriculture (USDA) Rural Development,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Maine Department of Environmental Protection</a:t>
            </a:r>
          </a:p>
        </p:txBody>
      </p:sp>
      <p:sp>
        <p:nvSpPr>
          <p:cNvPr id="15369" name="Rectangle 9">
            <a:extLst>
              <a:ext uri="{FF2B5EF4-FFF2-40B4-BE49-F238E27FC236}">
                <a16:creationId xmlns:a16="http://schemas.microsoft.com/office/drawing/2014/main" id="{AA5B4F2B-A102-451E-A035-8C8B7608E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5275" y="989013"/>
            <a:ext cx="1273175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WHITE  BACKGROUND</a:t>
            </a:r>
          </a:p>
        </p:txBody>
      </p:sp>
      <p:sp>
        <p:nvSpPr>
          <p:cNvPr id="15370" name="Rectangle 10">
            <a:extLst>
              <a:ext uri="{FF2B5EF4-FFF2-40B4-BE49-F238E27FC236}">
                <a16:creationId xmlns:a16="http://schemas.microsoft.com/office/drawing/2014/main" id="{30949AD4-3EB4-4F25-A9B8-014521316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516188"/>
            <a:ext cx="738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LETTERING</a:t>
            </a:r>
          </a:p>
        </p:txBody>
      </p:sp>
      <p:sp>
        <p:nvSpPr>
          <p:cNvPr id="15371" name="Line 11">
            <a:extLst>
              <a:ext uri="{FF2B5EF4-FFF2-40B4-BE49-F238E27FC236}">
                <a16:creationId xmlns:a16="http://schemas.microsoft.com/office/drawing/2014/main" id="{ABF5ADD5-EF6A-42B7-93FE-54B0A19753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1671638"/>
            <a:ext cx="0" cy="849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2">
            <a:extLst>
              <a:ext uri="{FF2B5EF4-FFF2-40B4-BE49-F238E27FC236}">
                <a16:creationId xmlns:a16="http://schemas.microsoft.com/office/drawing/2014/main" id="{C2BE8585-BE85-4FE8-8F28-FD261008B32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8194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Rectangle 13">
            <a:extLst>
              <a:ext uri="{FF2B5EF4-FFF2-40B4-BE49-F238E27FC236}">
                <a16:creationId xmlns:a16="http://schemas.microsoft.com/office/drawing/2014/main" id="{323F664B-D310-4ADA-BD4F-D077714E4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5257800"/>
            <a:ext cx="1254125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  LETTERING</a:t>
            </a:r>
          </a:p>
        </p:txBody>
      </p:sp>
      <p:sp>
        <p:nvSpPr>
          <p:cNvPr id="15374" name="Rectangle 14">
            <a:extLst>
              <a:ext uri="{FF2B5EF4-FFF2-40B4-BE49-F238E27FC236}">
                <a16:creationId xmlns:a16="http://schemas.microsoft.com/office/drawing/2014/main" id="{981F0A31-29E6-4800-98B8-F6D06C11A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133600"/>
            <a:ext cx="3505200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Engineer:</a:t>
            </a:r>
          </a:p>
        </p:txBody>
      </p:sp>
      <p:sp>
        <p:nvSpPr>
          <p:cNvPr id="15375" name="Line 15">
            <a:extLst>
              <a:ext uri="{FF2B5EF4-FFF2-40B4-BE49-F238E27FC236}">
                <a16:creationId xmlns:a16="http://schemas.microsoft.com/office/drawing/2014/main" id="{98B3E0C3-22FF-49BA-BF3E-F3645C8FAAF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40386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Line 16">
            <a:extLst>
              <a:ext uri="{FF2B5EF4-FFF2-40B4-BE49-F238E27FC236}">
                <a16:creationId xmlns:a16="http://schemas.microsoft.com/office/drawing/2014/main" id="{CB056B98-4AAA-4735-8ADE-89020A9D455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676400"/>
            <a:ext cx="671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Line 17">
            <a:extLst>
              <a:ext uri="{FF2B5EF4-FFF2-40B4-BE49-F238E27FC236}">
                <a16:creationId xmlns:a16="http://schemas.microsoft.com/office/drawing/2014/main" id="{32024386-E841-4C16-B55D-00229EDF79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5334000"/>
            <a:ext cx="1230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8">
            <a:extLst>
              <a:ext uri="{FF2B5EF4-FFF2-40B4-BE49-F238E27FC236}">
                <a16:creationId xmlns:a16="http://schemas.microsoft.com/office/drawing/2014/main" id="{58D9AE8D-4C70-435F-A13B-E14D233465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5029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Rectangle 19">
            <a:extLst>
              <a:ext uri="{FF2B5EF4-FFF2-40B4-BE49-F238E27FC236}">
                <a16:creationId xmlns:a16="http://schemas.microsoft.com/office/drawing/2014/main" id="{6902D86A-0B99-4EA5-B999-3B5F4F8CE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75" y="2800350"/>
            <a:ext cx="7620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ROLLING FIELDS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(GREEN, PMS 343)</a:t>
            </a:r>
          </a:p>
        </p:txBody>
      </p:sp>
      <p:sp>
        <p:nvSpPr>
          <p:cNvPr id="15380" name="Rectangle 20">
            <a:extLst>
              <a:ext uri="{FF2B5EF4-FFF2-40B4-BE49-F238E27FC236}">
                <a16:creationId xmlns:a16="http://schemas.microsoft.com/office/drawing/2014/main" id="{D877F5E9-EAD1-4648-83C0-BC7D30269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1025" y="2282825"/>
            <a:ext cx="981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 FORMS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(BLUE, PMS 288) </a:t>
            </a:r>
          </a:p>
        </p:txBody>
      </p:sp>
      <p:sp>
        <p:nvSpPr>
          <p:cNvPr id="15381" name="Line 21">
            <a:extLst>
              <a:ext uri="{FF2B5EF4-FFF2-40B4-BE49-F238E27FC236}">
                <a16:creationId xmlns:a16="http://schemas.microsoft.com/office/drawing/2014/main" id="{70719927-975A-4F68-99CC-473D041754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1066800"/>
            <a:ext cx="1230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Line 22">
            <a:extLst>
              <a:ext uri="{FF2B5EF4-FFF2-40B4-BE49-F238E27FC236}">
                <a16:creationId xmlns:a16="http://schemas.microsoft.com/office/drawing/2014/main" id="{6EC2D3D3-7FFA-4A90-A18E-6213A26510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78450" y="10668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Line 23">
            <a:extLst>
              <a:ext uri="{FF2B5EF4-FFF2-40B4-BE49-F238E27FC236}">
                <a16:creationId xmlns:a16="http://schemas.microsoft.com/office/drawing/2014/main" id="{E4C94D7B-AE3E-43D0-86AA-E2F11DCB0F0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00363" y="1074738"/>
            <a:ext cx="0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Line 24">
            <a:extLst>
              <a:ext uri="{FF2B5EF4-FFF2-40B4-BE49-F238E27FC236}">
                <a16:creationId xmlns:a16="http://schemas.microsoft.com/office/drawing/2014/main" id="{1459E839-60A4-4F20-BFBE-B4D1D06A5852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9250" y="10668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Rectangle 25">
            <a:extLst>
              <a:ext uri="{FF2B5EF4-FFF2-40B4-BE49-F238E27FC236}">
                <a16:creationId xmlns:a16="http://schemas.microsoft.com/office/drawing/2014/main" id="{56DA30EF-CAC3-4D7B-A7F6-BE89B88E4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133600"/>
            <a:ext cx="1295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b="1">
              <a:solidFill>
                <a:srgbClr val="0066CC"/>
              </a:solidFill>
            </a:endParaRPr>
          </a:p>
        </p:txBody>
      </p:sp>
      <p:sp>
        <p:nvSpPr>
          <p:cNvPr id="15386" name="Line 26">
            <a:extLst>
              <a:ext uri="{FF2B5EF4-FFF2-40B4-BE49-F238E27FC236}">
                <a16:creationId xmlns:a16="http://schemas.microsoft.com/office/drawing/2014/main" id="{8391FADC-0932-4148-AC31-CC11717E08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01000" y="3048000"/>
            <a:ext cx="3159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Line 27">
            <a:extLst>
              <a:ext uri="{FF2B5EF4-FFF2-40B4-BE49-F238E27FC236}">
                <a16:creationId xmlns:a16="http://schemas.microsoft.com/office/drawing/2014/main" id="{AF97618E-FDCF-4E6E-8933-A47F6F3CD0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48600" y="2516188"/>
            <a:ext cx="392113" cy="74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Rectangle 29">
            <a:extLst>
              <a:ext uri="{FF2B5EF4-FFF2-40B4-BE49-F238E27FC236}">
                <a16:creationId xmlns:a16="http://schemas.microsoft.com/office/drawing/2014/main" id="{B22A4DF6-BAA5-4F57-88A6-51020A85A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048000"/>
            <a:ext cx="3505200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Total Project Cost:</a:t>
            </a:r>
          </a:p>
        </p:txBody>
      </p:sp>
      <p:sp>
        <p:nvSpPr>
          <p:cNvPr id="15389" name="Text Box 30">
            <a:extLst>
              <a:ext uri="{FF2B5EF4-FFF2-40B4-BE49-F238E27FC236}">
                <a16:creationId xmlns:a16="http://schemas.microsoft.com/office/drawing/2014/main" id="{F131C927-7742-4FB6-A723-E83C951F4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429000"/>
            <a:ext cx="1676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Financed by:</a:t>
            </a:r>
            <a:endParaRPr lang="en-US" altLang="en-US" sz="2400"/>
          </a:p>
        </p:txBody>
      </p:sp>
      <p:pic>
        <p:nvPicPr>
          <p:cNvPr id="15390" name="Picture 31" descr="mdeplogo">
            <a:extLst>
              <a:ext uri="{FF2B5EF4-FFF2-40B4-BE49-F238E27FC236}">
                <a16:creationId xmlns:a16="http://schemas.microsoft.com/office/drawing/2014/main" id="{F16D26F1-C75D-4F65-9E3D-728F52DFF7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733800"/>
            <a:ext cx="10064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91" name="Text Box 3">
            <a:extLst>
              <a:ext uri="{FF2B5EF4-FFF2-40B4-BE49-F238E27FC236}">
                <a16:creationId xmlns:a16="http://schemas.microsoft.com/office/drawing/2014/main" id="{6F84E8A0-5625-433C-8AB9-D90AA4B1B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210175"/>
            <a:ext cx="2590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SKY - LIGHT BLUE, PMS 300 @ 50% SCREEN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MOUNTIANS - DARK GREEN, PMS 354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SHORE - LIGHT GREEN, PMS 354 @ 50% SCREEN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WATER - DARK BLUE, PMS 300</a:t>
            </a:r>
          </a:p>
        </p:txBody>
      </p:sp>
      <p:sp>
        <p:nvSpPr>
          <p:cNvPr id="15392" name="Line 4">
            <a:extLst>
              <a:ext uri="{FF2B5EF4-FFF2-40B4-BE49-F238E27FC236}">
                <a16:creationId xmlns:a16="http://schemas.microsoft.com/office/drawing/2014/main" id="{0B29FC36-ACFB-463D-8710-45E8A4CFE3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1400" y="475297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3" name="Text Box 5">
            <a:extLst>
              <a:ext uri="{FF2B5EF4-FFF2-40B4-BE49-F238E27FC236}">
                <a16:creationId xmlns:a16="http://schemas.microsoft.com/office/drawing/2014/main" id="{2C34C355-52EE-47F5-98E5-A5EFF0AE5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4958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94" name="Rectangle 6">
            <a:extLst>
              <a:ext uri="{FF2B5EF4-FFF2-40B4-BE49-F238E27FC236}">
                <a16:creationId xmlns:a16="http://schemas.microsoft.com/office/drawing/2014/main" id="{BEF8209E-FB09-41F5-825A-7DBCC6D1D6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495800"/>
            <a:ext cx="3405188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Donald J. Trump, President of the United States</a:t>
            </a:r>
            <a:endParaRPr lang="en-US" altLang="en-US" sz="2400" b="1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395" name="Rectangle 7">
            <a:extLst>
              <a:ext uri="{FF2B5EF4-FFF2-40B4-BE49-F238E27FC236}">
                <a16:creationId xmlns:a16="http://schemas.microsoft.com/office/drawing/2014/main" id="{FDA1DA30-E97B-419A-9B55-D81CFAF46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660900"/>
            <a:ext cx="28575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Sonny Purdue, Secretary of Agriculture</a:t>
            </a:r>
            <a:endParaRPr lang="en-US" altLang="en-US" sz="2400" b="1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5396" name="Picture 36">
            <a:extLst>
              <a:ext uri="{FF2B5EF4-FFF2-40B4-BE49-F238E27FC236}">
                <a16:creationId xmlns:a16="http://schemas.microsoft.com/office/drawing/2014/main" id="{5AA9959F-034C-4FB2-90D5-86E280A15F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5913" y="2333625"/>
            <a:ext cx="118268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83CE0097-B034-4D22-A3C7-AF040002FFE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228600"/>
            <a:ext cx="8382000" cy="533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2000" b="1">
                <a:latin typeface="Arial" panose="020B0604020202020204" pitchFamily="34" charset="0"/>
              </a:rPr>
              <a:t>Temporary Construction Sign for CDBG and DEP Grant </a:t>
            </a:r>
            <a:br>
              <a:rPr lang="en-US" altLang="en-US" sz="2000" b="1">
                <a:latin typeface="Arial" panose="020B0604020202020204" pitchFamily="34" charset="0"/>
              </a:rPr>
            </a:br>
            <a:r>
              <a:rPr lang="en-US" altLang="en-US" sz="2000" b="1">
                <a:latin typeface="Arial" panose="020B0604020202020204" pitchFamily="34" charset="0"/>
              </a:rPr>
              <a:t>Co-funded Projects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9BC481F-23C4-4D84-9443-776E9981AA9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00200" y="5791200"/>
            <a:ext cx="5943600" cy="685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/>
            <a:r>
              <a:rPr lang="en-US" altLang="en-US" sz="1200"/>
              <a:t>MINIMUM SIGN DIMENSIONS: 1200 x 2400 x 19 MM (4’ x 8’ x 3/4”)</a:t>
            </a:r>
          </a:p>
          <a:p>
            <a:pPr marL="342900" indent="-342900"/>
            <a:r>
              <a:rPr lang="en-US" altLang="en-US" sz="1200"/>
              <a:t>EXTERIOR PLYWOOD (A-B GRADE)</a:t>
            </a:r>
          </a:p>
          <a:p>
            <a:pPr marL="342900" indent="-342900"/>
            <a:r>
              <a:rPr lang="en-US" altLang="en-US" sz="1200"/>
              <a:t>MINIMUM LETTERING SIZE: 5 CM (2-INCHES)</a:t>
            </a:r>
          </a:p>
          <a:p>
            <a:pPr marL="342900" indent="-342900"/>
            <a:endParaRPr lang="en-US" altLang="en-US"/>
          </a:p>
          <a:p>
            <a:pPr marL="342900" indent="-342900"/>
            <a:endParaRPr lang="en-US" altLang="en-US" sz="1400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96E43CF4-0D6C-45F9-A41F-D43907DA2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8" y="1314450"/>
            <a:ext cx="7366000" cy="3708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4B3D6B7F-DAC3-40BA-84F5-4F89FE455F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1506538"/>
            <a:ext cx="6864350" cy="436562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1">
                <a:latin typeface="Arial" panose="020B0604020202020204" pitchFamily="34" charset="0"/>
              </a:rPr>
              <a:t>Project Title     </a:t>
            </a:r>
            <a:r>
              <a:rPr lang="en-US" altLang="en-US" sz="1200" b="1">
                <a:latin typeface="Arial" panose="020B0604020202020204" pitchFamily="34" charset="0"/>
              </a:rPr>
              <a:t>(include Town / District name)</a:t>
            </a:r>
            <a:r>
              <a:rPr lang="en-US" altLang="en-US" sz="22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007E203C-92BE-4939-99C3-96FBF700C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590800"/>
            <a:ext cx="4959350" cy="284163"/>
          </a:xfrm>
          <a:prstGeom prst="rect">
            <a:avLst/>
          </a:prstGeom>
          <a:noFill/>
          <a:ln w="12700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Contractor:</a:t>
            </a:r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E2282259-26E8-40E6-A618-425CFDB1A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800600"/>
            <a:ext cx="730885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This institution is an equal opportunity provider</a:t>
            </a:r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4F304E67-E7C3-4EEF-BC3D-8819C25D3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581400"/>
            <a:ext cx="6019800" cy="113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Maine Department of Environmental Protection,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Community Development Block Grant Public Infrastructure Project,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Funds provided by Maine Department of Economic and Community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Development, U.S. Department of Housing and Urban Development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224C00"/>
                </a:solidFill>
                <a:latin typeface="Arial" panose="020B0604020202020204" pitchFamily="34" charset="0"/>
              </a:rPr>
              <a:t>This opportunity is covered under Section 3 of the HUD Act of 1968</a:t>
            </a:r>
            <a:endParaRPr lang="en-US" altLang="en-US" sz="1100" b="1">
              <a:latin typeface="Arial" panose="020B0604020202020204" pitchFamily="34" charset="0"/>
            </a:endParaRPr>
          </a:p>
        </p:txBody>
      </p:sp>
      <p:sp>
        <p:nvSpPr>
          <p:cNvPr id="17417" name="Rectangle 9">
            <a:extLst>
              <a:ext uri="{FF2B5EF4-FFF2-40B4-BE49-F238E27FC236}">
                <a16:creationId xmlns:a16="http://schemas.microsoft.com/office/drawing/2014/main" id="{E4A29B81-4444-49E0-9675-B05282F85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516188"/>
            <a:ext cx="738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LETTERING</a:t>
            </a:r>
          </a:p>
        </p:txBody>
      </p:sp>
      <p:sp>
        <p:nvSpPr>
          <p:cNvPr id="17418" name="Line 10">
            <a:extLst>
              <a:ext uri="{FF2B5EF4-FFF2-40B4-BE49-F238E27FC236}">
                <a16:creationId xmlns:a16="http://schemas.microsoft.com/office/drawing/2014/main" id="{23F981AC-9405-49BE-9F74-D7247FA6DF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1671638"/>
            <a:ext cx="0" cy="849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1">
            <a:extLst>
              <a:ext uri="{FF2B5EF4-FFF2-40B4-BE49-F238E27FC236}">
                <a16:creationId xmlns:a16="http://schemas.microsoft.com/office/drawing/2014/main" id="{001E4FB2-DE99-4155-8E8F-A40AE6E93F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8194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Rectangle 12">
            <a:extLst>
              <a:ext uri="{FF2B5EF4-FFF2-40B4-BE49-F238E27FC236}">
                <a16:creationId xmlns:a16="http://schemas.microsoft.com/office/drawing/2014/main" id="{B003B0FB-2867-444E-BD8A-962A561E3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9963" y="5227638"/>
            <a:ext cx="125412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  LETTERING</a:t>
            </a:r>
          </a:p>
        </p:txBody>
      </p:sp>
      <p:sp>
        <p:nvSpPr>
          <p:cNvPr id="17421" name="Rectangle 13">
            <a:extLst>
              <a:ext uri="{FF2B5EF4-FFF2-40B4-BE49-F238E27FC236}">
                <a16:creationId xmlns:a16="http://schemas.microsoft.com/office/drawing/2014/main" id="{304DFA5A-6B28-43A9-87D0-D53D725EB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133600"/>
            <a:ext cx="49688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Engineer:</a:t>
            </a:r>
          </a:p>
        </p:txBody>
      </p:sp>
      <p:sp>
        <p:nvSpPr>
          <p:cNvPr id="17422" name="Line 14">
            <a:extLst>
              <a:ext uri="{FF2B5EF4-FFF2-40B4-BE49-F238E27FC236}">
                <a16:creationId xmlns:a16="http://schemas.microsoft.com/office/drawing/2014/main" id="{BB8618F3-A185-4F80-A5B2-CD10A9CD198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40386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5">
            <a:extLst>
              <a:ext uri="{FF2B5EF4-FFF2-40B4-BE49-F238E27FC236}">
                <a16:creationId xmlns:a16="http://schemas.microsoft.com/office/drawing/2014/main" id="{25D4BB66-041E-4466-96B3-CB68C138D1B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676400"/>
            <a:ext cx="671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16">
            <a:extLst>
              <a:ext uri="{FF2B5EF4-FFF2-40B4-BE49-F238E27FC236}">
                <a16:creationId xmlns:a16="http://schemas.microsoft.com/office/drawing/2014/main" id="{C654E613-5711-45E6-A6CC-882FCEFBF6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5334000"/>
            <a:ext cx="6143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17">
            <a:extLst>
              <a:ext uri="{FF2B5EF4-FFF2-40B4-BE49-F238E27FC236}">
                <a16:creationId xmlns:a16="http://schemas.microsoft.com/office/drawing/2014/main" id="{3F8BE341-0E1C-4BDD-9503-2BD86D456B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5029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Rectangle 18">
            <a:extLst>
              <a:ext uri="{FF2B5EF4-FFF2-40B4-BE49-F238E27FC236}">
                <a16:creationId xmlns:a16="http://schemas.microsoft.com/office/drawing/2014/main" id="{CEB26DBD-BE0A-4F8B-BB1D-42E8B6A72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048000"/>
            <a:ext cx="4892675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Total Project Cost:</a:t>
            </a:r>
          </a:p>
        </p:txBody>
      </p:sp>
      <p:sp>
        <p:nvSpPr>
          <p:cNvPr id="17427" name="Text Box 19">
            <a:extLst>
              <a:ext uri="{FF2B5EF4-FFF2-40B4-BE49-F238E27FC236}">
                <a16:creationId xmlns:a16="http://schemas.microsoft.com/office/drawing/2014/main" id="{45A77C7B-10F0-41BF-9FFE-C68D1DAD8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352800"/>
            <a:ext cx="1676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Financed by:</a:t>
            </a:r>
            <a:endParaRPr lang="en-US" altLang="en-US" sz="2400"/>
          </a:p>
        </p:txBody>
      </p:sp>
      <p:pic>
        <p:nvPicPr>
          <p:cNvPr id="17428" name="Picture 20" descr="DECD">
            <a:extLst>
              <a:ext uri="{FF2B5EF4-FFF2-40B4-BE49-F238E27FC236}">
                <a16:creationId xmlns:a16="http://schemas.microsoft.com/office/drawing/2014/main" id="{CADC339D-A924-4C21-BB9D-BB1EC42A59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75" y="2052638"/>
            <a:ext cx="939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9" name="Picture 21" descr="HUD House">
            <a:extLst>
              <a:ext uri="{FF2B5EF4-FFF2-40B4-BE49-F238E27FC236}">
                <a16:creationId xmlns:a16="http://schemas.microsoft.com/office/drawing/2014/main" id="{DDF05AE7-CC46-4088-B685-AB9670DF7C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62475"/>
            <a:ext cx="32861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30" name="Picture 22" descr="mdeplogo">
            <a:extLst>
              <a:ext uri="{FF2B5EF4-FFF2-40B4-BE49-F238E27FC236}">
                <a16:creationId xmlns:a16="http://schemas.microsoft.com/office/drawing/2014/main" id="{5586FE99-ADC7-42EE-9406-AB861C72DD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575" y="40386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31" name="Rectangle 23">
            <a:extLst>
              <a:ext uri="{FF2B5EF4-FFF2-40B4-BE49-F238E27FC236}">
                <a16:creationId xmlns:a16="http://schemas.microsoft.com/office/drawing/2014/main" id="{10C92A07-C7CB-4E89-B5B9-3396BF5D71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0513" y="989013"/>
            <a:ext cx="1273175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WHITE  BACKGROUND</a:t>
            </a:r>
          </a:p>
        </p:txBody>
      </p:sp>
      <p:sp>
        <p:nvSpPr>
          <p:cNvPr id="17432" name="Line 24">
            <a:extLst>
              <a:ext uri="{FF2B5EF4-FFF2-40B4-BE49-F238E27FC236}">
                <a16:creationId xmlns:a16="http://schemas.microsoft.com/office/drawing/2014/main" id="{2D922560-7BE0-4FCB-8421-8CBB24C702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68925" y="1066800"/>
            <a:ext cx="19161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3" name="Line 25">
            <a:extLst>
              <a:ext uri="{FF2B5EF4-FFF2-40B4-BE49-F238E27FC236}">
                <a16:creationId xmlns:a16="http://schemas.microsoft.com/office/drawing/2014/main" id="{1D20E98B-F376-4162-AF5A-926C18320A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1066800"/>
            <a:ext cx="19161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4" name="Line 26">
            <a:extLst>
              <a:ext uri="{FF2B5EF4-FFF2-40B4-BE49-F238E27FC236}">
                <a16:creationId xmlns:a16="http://schemas.microsoft.com/office/drawing/2014/main" id="{168E182C-EF15-463E-939A-6C41E9AD7092}"/>
              </a:ext>
            </a:extLst>
          </p:cNvPr>
          <p:cNvSpPr>
            <a:spLocks noChangeShapeType="1"/>
          </p:cNvSpPr>
          <p:nvPr/>
        </p:nvSpPr>
        <p:spPr bwMode="auto">
          <a:xfrm>
            <a:off x="7278688" y="1074738"/>
            <a:ext cx="0" cy="525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5" name="Line 27">
            <a:extLst>
              <a:ext uri="{FF2B5EF4-FFF2-40B4-BE49-F238E27FC236}">
                <a16:creationId xmlns:a16="http://schemas.microsoft.com/office/drawing/2014/main" id="{D86E161B-91FF-441C-AD15-52DC61007C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1066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6" name="Rectangle 32">
            <a:extLst>
              <a:ext uri="{FF2B5EF4-FFF2-40B4-BE49-F238E27FC236}">
                <a16:creationId xmlns:a16="http://schemas.microsoft.com/office/drawing/2014/main" id="{4BB4E6CD-EFBC-41B8-8603-0E478E5DD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8975" y="22860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DARK BLUE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AND GOLD</a:t>
            </a:r>
          </a:p>
        </p:txBody>
      </p:sp>
      <p:sp>
        <p:nvSpPr>
          <p:cNvPr id="17437" name="Line 33">
            <a:extLst>
              <a:ext uri="{FF2B5EF4-FFF2-40B4-BE49-F238E27FC236}">
                <a16:creationId xmlns:a16="http://schemas.microsoft.com/office/drawing/2014/main" id="{5D6A0FEE-B73C-4B88-A31A-B9D4DA1130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77200" y="2503488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8" name="Text Box 35">
            <a:extLst>
              <a:ext uri="{FF2B5EF4-FFF2-40B4-BE49-F238E27FC236}">
                <a16:creationId xmlns:a16="http://schemas.microsoft.com/office/drawing/2014/main" id="{A9EBE6DA-90FC-44D6-A526-6501D8A07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6388" y="5240338"/>
            <a:ext cx="1069975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800"/>
              <a:t>BLACK</a:t>
            </a:r>
          </a:p>
        </p:txBody>
      </p:sp>
      <p:sp>
        <p:nvSpPr>
          <p:cNvPr id="17439" name="Line 36">
            <a:extLst>
              <a:ext uri="{FF2B5EF4-FFF2-40B4-BE49-F238E27FC236}">
                <a16:creationId xmlns:a16="http://schemas.microsoft.com/office/drawing/2014/main" id="{91045CFE-DEEB-4D68-A9B1-5402269B028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57850" y="4921250"/>
            <a:ext cx="0" cy="276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0" name="Text Box 2">
            <a:extLst>
              <a:ext uri="{FF2B5EF4-FFF2-40B4-BE49-F238E27FC236}">
                <a16:creationId xmlns:a16="http://schemas.microsoft.com/office/drawing/2014/main" id="{0964D574-6A45-4D39-930F-8FA3549D5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257800"/>
            <a:ext cx="2590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SKY - LIGHT BLUE, PMS 300 @ 50% SCREEN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MOUNTIANS - DARK GREEN, PMS 354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SHORE - LIGHT GREEN, PMS 354 @ 50% SCREEN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WATER - DARK BLUE, PMS 300</a:t>
            </a:r>
          </a:p>
        </p:txBody>
      </p:sp>
      <p:sp>
        <p:nvSpPr>
          <p:cNvPr id="17441" name="Line 3">
            <a:extLst>
              <a:ext uri="{FF2B5EF4-FFF2-40B4-BE49-F238E27FC236}">
                <a16:creationId xmlns:a16="http://schemas.microsoft.com/office/drawing/2014/main" id="{E1A3D1D5-3BB1-4837-949D-EF444C61AF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48538" y="5022850"/>
            <a:ext cx="0" cy="276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7442" name="Picture 32" descr="HUD Logo">
            <a:extLst>
              <a:ext uri="{FF2B5EF4-FFF2-40B4-BE49-F238E27FC236}">
                <a16:creationId xmlns:a16="http://schemas.microsoft.com/office/drawing/2014/main" id="{AC87C718-90E0-4A9E-86B9-8F34C39379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2925" y="3000375"/>
            <a:ext cx="9032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43" name="Line 27">
            <a:extLst>
              <a:ext uri="{FF2B5EF4-FFF2-40B4-BE49-F238E27FC236}">
                <a16:creationId xmlns:a16="http://schemas.microsoft.com/office/drawing/2014/main" id="{8256DC49-03DE-43FD-BC76-FB19849F1EB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13688" y="3438525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4" name="Rectangle 28">
            <a:extLst>
              <a:ext uri="{FF2B5EF4-FFF2-40B4-BE49-F238E27FC236}">
                <a16:creationId xmlns:a16="http://schemas.microsoft.com/office/drawing/2014/main" id="{740FCAE5-335A-45E4-90F2-17CF19A73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3297238"/>
            <a:ext cx="8858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BRIGHT  BLUE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&amp; BRIGHT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GREEN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B503F33-C451-4F00-A5A1-84A3791125F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228600"/>
            <a:ext cx="8382000" cy="533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2000" b="1">
                <a:latin typeface="Arial" panose="020B0604020202020204" pitchFamily="34" charset="0"/>
              </a:rPr>
              <a:t>Temporary Construction Sign for RD and CDBG </a:t>
            </a:r>
            <a:br>
              <a:rPr lang="en-US" altLang="en-US" sz="2000" b="1">
                <a:latin typeface="Arial" panose="020B0604020202020204" pitchFamily="34" charset="0"/>
              </a:rPr>
            </a:br>
            <a:r>
              <a:rPr lang="en-US" altLang="en-US" sz="2000" b="1">
                <a:latin typeface="Arial" panose="020B0604020202020204" pitchFamily="34" charset="0"/>
              </a:rPr>
              <a:t>Co-funded Projects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A12337E-643D-4109-B1D5-8B4F4A68DF1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00200" y="5791200"/>
            <a:ext cx="5943600" cy="685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/>
            <a:r>
              <a:rPr lang="en-US" altLang="en-US" sz="1200"/>
              <a:t>MINIMUM SIGN DIMENSIONS: 1200 x 2400 x 19 MM (4’ x 8’ x 3/4”)</a:t>
            </a:r>
          </a:p>
          <a:p>
            <a:pPr marL="342900" indent="-342900"/>
            <a:r>
              <a:rPr lang="en-US" altLang="en-US" sz="1200"/>
              <a:t>EXTERIOR PLYWOOD (A-B GRADE)</a:t>
            </a:r>
          </a:p>
          <a:p>
            <a:pPr marL="342900" indent="-342900"/>
            <a:r>
              <a:rPr lang="en-US" altLang="en-US" sz="1200"/>
              <a:t>MINIMUM LETTERING SIZE: 5 CM (2-INCHES)</a:t>
            </a:r>
          </a:p>
          <a:p>
            <a:pPr marL="342900" indent="-342900"/>
            <a:endParaRPr lang="en-US" altLang="en-US"/>
          </a:p>
          <a:p>
            <a:pPr marL="342900" indent="-342900"/>
            <a:endParaRPr lang="en-US" altLang="en-US" sz="140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CFCB946B-C436-465B-BC61-7C326E484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8" y="1314450"/>
            <a:ext cx="7366000" cy="3708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0E57AEB4-7DC6-4F12-8123-7985351E4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1506538"/>
            <a:ext cx="6864350" cy="436562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1">
                <a:latin typeface="Arial" panose="020B0604020202020204" pitchFamily="34" charset="0"/>
              </a:rPr>
              <a:t>Project Title     </a:t>
            </a:r>
            <a:r>
              <a:rPr lang="en-US" altLang="en-US" sz="1200" b="1">
                <a:latin typeface="Arial" panose="020B0604020202020204" pitchFamily="34" charset="0"/>
              </a:rPr>
              <a:t>(include Town / District name)</a:t>
            </a:r>
            <a:r>
              <a:rPr lang="en-US" altLang="en-US" sz="22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968F66F2-B259-49C9-9936-BCE35C910D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438400"/>
            <a:ext cx="3505200" cy="284163"/>
          </a:xfrm>
          <a:prstGeom prst="rect">
            <a:avLst/>
          </a:prstGeom>
          <a:noFill/>
          <a:ln w="12700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Contractor:</a:t>
            </a:r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32DAA08E-DCBA-4FD5-9C70-910F2BDE7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800600"/>
            <a:ext cx="730885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This institution is an equal opportunity provider</a:t>
            </a:r>
          </a:p>
        </p:txBody>
      </p:sp>
      <p:sp>
        <p:nvSpPr>
          <p:cNvPr id="19464" name="Rectangle 8">
            <a:extLst>
              <a:ext uri="{FF2B5EF4-FFF2-40B4-BE49-F238E27FC236}">
                <a16:creationId xmlns:a16="http://schemas.microsoft.com/office/drawing/2014/main" id="{5BE2E990-0274-4527-98C2-ACB09A695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505200"/>
            <a:ext cx="6019800" cy="153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United States Department of Agriculture (USDA) Rural Development,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Community Development Block Grant Public Infrastructure Project,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Funds provided by Maine Department of Economic and Community Development, U.S. Department of Housing and Urban Development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224C00"/>
                </a:solidFill>
                <a:latin typeface="Arial" panose="020B0604020202020204" pitchFamily="34" charset="0"/>
              </a:rPr>
              <a:t>This opportunity is covered under Section 3 of the HUD Act of 1968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9465" name="Rectangle 9">
            <a:extLst>
              <a:ext uri="{FF2B5EF4-FFF2-40B4-BE49-F238E27FC236}">
                <a16:creationId xmlns:a16="http://schemas.microsoft.com/office/drawing/2014/main" id="{7052F921-A3D0-4FB6-A362-B4EA58F87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4475" y="989013"/>
            <a:ext cx="1273175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WHITE  BACKGROUND</a:t>
            </a:r>
          </a:p>
        </p:txBody>
      </p:sp>
      <p:sp>
        <p:nvSpPr>
          <p:cNvPr id="19466" name="Rectangle 10">
            <a:extLst>
              <a:ext uri="{FF2B5EF4-FFF2-40B4-BE49-F238E27FC236}">
                <a16:creationId xmlns:a16="http://schemas.microsoft.com/office/drawing/2014/main" id="{7FE83E62-F853-4BC2-857E-EB70C53FE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516188"/>
            <a:ext cx="738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LETTERING</a:t>
            </a:r>
          </a:p>
        </p:txBody>
      </p:sp>
      <p:sp>
        <p:nvSpPr>
          <p:cNvPr id="19467" name="Line 11">
            <a:extLst>
              <a:ext uri="{FF2B5EF4-FFF2-40B4-BE49-F238E27FC236}">
                <a16:creationId xmlns:a16="http://schemas.microsoft.com/office/drawing/2014/main" id="{BF915FE2-2ED9-4600-8F69-5A3CB0AD75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1671638"/>
            <a:ext cx="0" cy="849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Line 12">
            <a:extLst>
              <a:ext uri="{FF2B5EF4-FFF2-40B4-BE49-F238E27FC236}">
                <a16:creationId xmlns:a16="http://schemas.microsoft.com/office/drawing/2014/main" id="{3B31E57D-D9F7-4F63-82D9-A3868C3E38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8194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Rectangle 13">
            <a:extLst>
              <a:ext uri="{FF2B5EF4-FFF2-40B4-BE49-F238E27FC236}">
                <a16:creationId xmlns:a16="http://schemas.microsoft.com/office/drawing/2014/main" id="{5D6B6E29-7A8B-4A75-BE77-AC9D85CCF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5257800"/>
            <a:ext cx="1254125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BLACK  LETTERING</a:t>
            </a:r>
          </a:p>
        </p:txBody>
      </p:sp>
      <p:sp>
        <p:nvSpPr>
          <p:cNvPr id="19470" name="Rectangle 14">
            <a:extLst>
              <a:ext uri="{FF2B5EF4-FFF2-40B4-BE49-F238E27FC236}">
                <a16:creationId xmlns:a16="http://schemas.microsoft.com/office/drawing/2014/main" id="{84399804-7211-4DA1-AFAB-731EB8DAB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057400"/>
            <a:ext cx="3505200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Engineer:</a:t>
            </a:r>
          </a:p>
        </p:txBody>
      </p:sp>
      <p:sp>
        <p:nvSpPr>
          <p:cNvPr id="19471" name="Line 15">
            <a:extLst>
              <a:ext uri="{FF2B5EF4-FFF2-40B4-BE49-F238E27FC236}">
                <a16:creationId xmlns:a16="http://schemas.microsoft.com/office/drawing/2014/main" id="{D3791D56-C0AD-4AC1-A61F-D94D85DC1D7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40386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Line 16">
            <a:extLst>
              <a:ext uri="{FF2B5EF4-FFF2-40B4-BE49-F238E27FC236}">
                <a16:creationId xmlns:a16="http://schemas.microsoft.com/office/drawing/2014/main" id="{D93B1809-7223-456B-97D9-5495AB07692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676400"/>
            <a:ext cx="671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Line 17">
            <a:extLst>
              <a:ext uri="{FF2B5EF4-FFF2-40B4-BE49-F238E27FC236}">
                <a16:creationId xmlns:a16="http://schemas.microsoft.com/office/drawing/2014/main" id="{978A796E-2EA1-4DB8-94F4-79D25AA801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5334000"/>
            <a:ext cx="1230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4" name="Line 18">
            <a:extLst>
              <a:ext uri="{FF2B5EF4-FFF2-40B4-BE49-F238E27FC236}">
                <a16:creationId xmlns:a16="http://schemas.microsoft.com/office/drawing/2014/main" id="{91F89354-D4C0-4F46-8C10-759F3BD6A2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5029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Rectangle 19">
            <a:extLst>
              <a:ext uri="{FF2B5EF4-FFF2-40B4-BE49-F238E27FC236}">
                <a16:creationId xmlns:a16="http://schemas.microsoft.com/office/drawing/2014/main" id="{48E3CC93-AF83-4B05-9DFE-6FF242ABA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2514600"/>
            <a:ext cx="7620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ROLLING FIELDS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(GREEN, PMS 343)</a:t>
            </a:r>
          </a:p>
        </p:txBody>
      </p:sp>
      <p:sp>
        <p:nvSpPr>
          <p:cNvPr id="19476" name="Rectangle 20">
            <a:extLst>
              <a:ext uri="{FF2B5EF4-FFF2-40B4-BE49-F238E27FC236}">
                <a16:creationId xmlns:a16="http://schemas.microsoft.com/office/drawing/2014/main" id="{B6F7F237-055A-467A-AFF5-BFEB560EE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0713" y="2043113"/>
            <a:ext cx="10445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</a:rPr>
              <a:t>LETTER FORMS </a:t>
            </a:r>
            <a:endParaRPr lang="en-US" altLang="en-US" sz="8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</a:rPr>
              <a:t>(BLUE, PMS 288)</a:t>
            </a:r>
            <a:endParaRPr lang="en-US" altLang="en-US" sz="800" b="1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 b="1"/>
              <a:t> </a:t>
            </a:r>
          </a:p>
        </p:txBody>
      </p:sp>
      <p:sp>
        <p:nvSpPr>
          <p:cNvPr id="19477" name="Line 21">
            <a:extLst>
              <a:ext uri="{FF2B5EF4-FFF2-40B4-BE49-F238E27FC236}">
                <a16:creationId xmlns:a16="http://schemas.microsoft.com/office/drawing/2014/main" id="{A120A961-219A-4781-821C-2AC444AAA1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44800" y="1066800"/>
            <a:ext cx="1230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8" name="Line 22">
            <a:extLst>
              <a:ext uri="{FF2B5EF4-FFF2-40B4-BE49-F238E27FC236}">
                <a16:creationId xmlns:a16="http://schemas.microsoft.com/office/drawing/2014/main" id="{3DF1D3A9-F3A2-4773-B69D-CC4941C59A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22888" y="1066800"/>
            <a:ext cx="1916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9" name="Line 23">
            <a:extLst>
              <a:ext uri="{FF2B5EF4-FFF2-40B4-BE49-F238E27FC236}">
                <a16:creationId xmlns:a16="http://schemas.microsoft.com/office/drawing/2014/main" id="{AD663CEB-6E56-47DF-846A-FFB066857E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9563" y="1074738"/>
            <a:ext cx="0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0" name="Line 24">
            <a:extLst>
              <a:ext uri="{FF2B5EF4-FFF2-40B4-BE49-F238E27FC236}">
                <a16:creationId xmlns:a16="http://schemas.microsoft.com/office/drawing/2014/main" id="{626193DD-2281-4C4E-A114-41F88D0ABB4B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2650" y="1074738"/>
            <a:ext cx="0" cy="525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1" name="Rectangle 25">
            <a:extLst>
              <a:ext uri="{FF2B5EF4-FFF2-40B4-BE49-F238E27FC236}">
                <a16:creationId xmlns:a16="http://schemas.microsoft.com/office/drawing/2014/main" id="{4962E3DF-C172-4C50-8890-CDA1DE74C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1905000"/>
            <a:ext cx="1295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b="1">
              <a:solidFill>
                <a:srgbClr val="0066CC"/>
              </a:solidFill>
            </a:endParaRPr>
          </a:p>
        </p:txBody>
      </p:sp>
      <p:sp>
        <p:nvSpPr>
          <p:cNvPr id="19482" name="Line 26">
            <a:extLst>
              <a:ext uri="{FF2B5EF4-FFF2-40B4-BE49-F238E27FC236}">
                <a16:creationId xmlns:a16="http://schemas.microsoft.com/office/drawing/2014/main" id="{F1E8211F-7C57-45BB-939B-115BFD1096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01000" y="2743200"/>
            <a:ext cx="3159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3" name="Line 27">
            <a:extLst>
              <a:ext uri="{FF2B5EF4-FFF2-40B4-BE49-F238E27FC236}">
                <a16:creationId xmlns:a16="http://schemas.microsoft.com/office/drawing/2014/main" id="{72DA7F45-56F8-44D5-9B07-387A1C3A12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24800" y="2286000"/>
            <a:ext cx="3810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4" name="Rectangle 29">
            <a:extLst>
              <a:ext uri="{FF2B5EF4-FFF2-40B4-BE49-F238E27FC236}">
                <a16:creationId xmlns:a16="http://schemas.microsoft.com/office/drawing/2014/main" id="{99254D8F-6CE5-47BA-AFA2-96D188A89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895600"/>
            <a:ext cx="3505200" cy="28416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Total Project Cost:</a:t>
            </a:r>
          </a:p>
        </p:txBody>
      </p:sp>
      <p:sp>
        <p:nvSpPr>
          <p:cNvPr id="19485" name="Text Box 30">
            <a:extLst>
              <a:ext uri="{FF2B5EF4-FFF2-40B4-BE49-F238E27FC236}">
                <a16:creationId xmlns:a16="http://schemas.microsoft.com/office/drawing/2014/main" id="{6BCD68D5-5D68-4243-B088-880BC822D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276600"/>
            <a:ext cx="1676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Financed by:</a:t>
            </a:r>
            <a:endParaRPr lang="en-US" altLang="en-US" sz="2400"/>
          </a:p>
        </p:txBody>
      </p:sp>
      <p:pic>
        <p:nvPicPr>
          <p:cNvPr id="19486" name="Picture 31" descr="DECD">
            <a:extLst>
              <a:ext uri="{FF2B5EF4-FFF2-40B4-BE49-F238E27FC236}">
                <a16:creationId xmlns:a16="http://schemas.microsoft.com/office/drawing/2014/main" id="{AC284E14-43B6-4994-B47B-B4BCEEDA4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25" y="3055938"/>
            <a:ext cx="7937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87" name="Picture 32" descr="HUD House">
            <a:extLst>
              <a:ext uri="{FF2B5EF4-FFF2-40B4-BE49-F238E27FC236}">
                <a16:creationId xmlns:a16="http://schemas.microsoft.com/office/drawing/2014/main" id="{001C233F-F4D8-4BE2-84FC-DB44149E71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750" y="4525963"/>
            <a:ext cx="3444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88" name="Line 33">
            <a:extLst>
              <a:ext uri="{FF2B5EF4-FFF2-40B4-BE49-F238E27FC236}">
                <a16:creationId xmlns:a16="http://schemas.microsoft.com/office/drawing/2014/main" id="{850F763E-94F8-4CAF-96EB-AB392D90DC9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48600" y="3481388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9" name="Rectangle 34">
            <a:extLst>
              <a:ext uri="{FF2B5EF4-FFF2-40B4-BE49-F238E27FC236}">
                <a16:creationId xmlns:a16="http://schemas.microsoft.com/office/drawing/2014/main" id="{7313145A-272B-47EB-A07F-2578AE46D5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8975" y="32639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DARK BLUE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AND GOLD</a:t>
            </a:r>
          </a:p>
        </p:txBody>
      </p:sp>
      <p:sp>
        <p:nvSpPr>
          <p:cNvPr id="19490" name="Text Box 36">
            <a:extLst>
              <a:ext uri="{FF2B5EF4-FFF2-40B4-BE49-F238E27FC236}">
                <a16:creationId xmlns:a16="http://schemas.microsoft.com/office/drawing/2014/main" id="{033FF3E1-B664-4B35-89E0-DE0CA457B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254625"/>
            <a:ext cx="1068388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800"/>
              <a:t>BLACK</a:t>
            </a:r>
          </a:p>
        </p:txBody>
      </p:sp>
      <p:sp>
        <p:nvSpPr>
          <p:cNvPr id="19491" name="Line 37">
            <a:extLst>
              <a:ext uri="{FF2B5EF4-FFF2-40B4-BE49-F238E27FC236}">
                <a16:creationId xmlns:a16="http://schemas.microsoft.com/office/drawing/2014/main" id="{435ED3C6-5EBB-462B-8831-0DF2BBEC722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26200" y="4903788"/>
            <a:ext cx="0" cy="307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9492" name="Picture 32" descr="HUD Logo">
            <a:extLst>
              <a:ext uri="{FF2B5EF4-FFF2-40B4-BE49-F238E27FC236}">
                <a16:creationId xmlns:a16="http://schemas.microsoft.com/office/drawing/2014/main" id="{336ED30D-FFA9-42D1-9C9B-1D14CC32C4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4038600"/>
            <a:ext cx="812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93" name="Line 27">
            <a:extLst>
              <a:ext uri="{FF2B5EF4-FFF2-40B4-BE49-F238E27FC236}">
                <a16:creationId xmlns:a16="http://schemas.microsoft.com/office/drawing/2014/main" id="{40E21C45-7DFD-4DE6-BB51-F1C06E154B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13688" y="4408488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4" name="Rectangle 28">
            <a:extLst>
              <a:ext uri="{FF2B5EF4-FFF2-40B4-BE49-F238E27FC236}">
                <a16:creationId xmlns:a16="http://schemas.microsoft.com/office/drawing/2014/main" id="{580EEC33-463F-4580-BFB4-D6B22CF9D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267200"/>
            <a:ext cx="8858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BRIGHT  BLUE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&amp; BRIGHT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800"/>
              <a:t>GREEN</a:t>
            </a:r>
          </a:p>
        </p:txBody>
      </p:sp>
      <p:pic>
        <p:nvPicPr>
          <p:cNvPr id="19495" name="Picture 39">
            <a:extLst>
              <a:ext uri="{FF2B5EF4-FFF2-40B4-BE49-F238E27FC236}">
                <a16:creationId xmlns:a16="http://schemas.microsoft.com/office/drawing/2014/main" id="{AA87715E-6C23-40BA-ABC3-6A8EEDF3139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5" y="2132013"/>
            <a:ext cx="125253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2212</TotalTime>
  <Words>2642</Words>
  <Application>Microsoft Office PowerPoint</Application>
  <PresentationFormat>On-screen Show (4:3)</PresentationFormat>
  <Paragraphs>559</Paragraphs>
  <Slides>22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Times New Roman</vt:lpstr>
      <vt:lpstr>Arial</vt:lpstr>
      <vt:lpstr>Century Gothic</vt:lpstr>
      <vt:lpstr>Blank Presentation</vt:lpstr>
      <vt:lpstr>PowerPoint Presentation</vt:lpstr>
      <vt:lpstr>Temporary Construction Sign for CWSRF Projects</vt:lpstr>
      <vt:lpstr>Temporary Construction Sign for CWSRF &amp; DWSRF Projects</vt:lpstr>
      <vt:lpstr>Temporary Construction Sign for DEP Grant Projects</vt:lpstr>
      <vt:lpstr>Temporary Construction Sign for DWSRF Projects</vt:lpstr>
      <vt:lpstr>Temporary Construction Sign for CDBG Projects</vt:lpstr>
      <vt:lpstr>Temporary Construction Sign for RD and DEP Grant  Co-funded Projects</vt:lpstr>
      <vt:lpstr>Temporary Construction Sign for CDBG and DEP Grant  Co-funded Projects</vt:lpstr>
      <vt:lpstr>Temporary Construction Sign for RD and CDBG  Co-funded Projects</vt:lpstr>
      <vt:lpstr>Temporary Construction Sign for RD and CWSRF  Co-funded Projects</vt:lpstr>
      <vt:lpstr>Temporary Construction Sign for RD and DWSRF  Co-funded Projects</vt:lpstr>
      <vt:lpstr>Temporary Construction Sign for RD, DWSRF and CWSRF Co-funded Projects</vt:lpstr>
      <vt:lpstr>Temporary Construction Sign for RD, DWSRF, and CDBG  Co-funded Projects</vt:lpstr>
      <vt:lpstr>Temporary Construction Sign for DWSRF and CDBG  Co-funded Projects</vt:lpstr>
      <vt:lpstr>Temporary Construction Sign for CWSRF and CDBG  Co-funded Projects</vt:lpstr>
      <vt:lpstr>Temporary Construction Sign for RD, CWSRF, and CDBG  Co-funded Projects</vt:lpstr>
      <vt:lpstr>Temporary Construction Sign for RD, DEP Grant, and CDBG  Co-funded Projects</vt:lpstr>
      <vt:lpstr>Temporary Construction Sign for EPA STAG Grant,  and DEP Administered Projects</vt:lpstr>
      <vt:lpstr>Temporary Construction Sign for RD, EPA STAG Grant,  and DEP Administered Projects</vt:lpstr>
      <vt:lpstr>Temporary Construction Sign for EPA STAG Grant,  and DECD Funded Projects</vt:lpstr>
      <vt:lpstr>Temporary Construction Sign for EPA STAG Grant, RD  and DECD Funded Projects</vt:lpstr>
      <vt:lpstr>PowerPoint Presentation</vt:lpstr>
    </vt:vector>
  </TitlesOfParts>
  <Company>USDA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temporary construction sign for RURAL DEVELOPMENT projects</dc:title>
  <dc:creator>Scott Emery</dc:creator>
  <cp:lastModifiedBy>Welch, David</cp:lastModifiedBy>
  <cp:revision>161</cp:revision>
  <cp:lastPrinted>2015-11-05T12:36:42Z</cp:lastPrinted>
  <dcterms:created xsi:type="dcterms:W3CDTF">2002-01-07T14:31:43Z</dcterms:created>
  <dcterms:modified xsi:type="dcterms:W3CDTF">2020-06-16T15:40:07Z</dcterms:modified>
</cp:coreProperties>
</file>