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12" y="10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6F28-D112-4497-A0B7-BF5209FE6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8DD922-B878-4C42-9139-E64FFB377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0530B-54D8-432E-A4F4-2AE442DC3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8093-6D83-4341-82DE-EA4C49A7843A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3544E-ACDB-4BB1-8790-93F19122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20A38-DEA0-4C84-AD32-C1F9FFC21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77287-868A-4B83-8B3F-C7678B155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85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E3871-0D6C-480B-B4ED-E3BA275A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4A374-0ECF-4C70-8EE5-47C617CD9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00779-3CDD-4FEB-A6BC-A7F3CBA1A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8093-6D83-4341-82DE-EA4C49A7843A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6F498-DDD3-41CF-AD68-C24193D8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E42D2-1901-4E02-8012-1643ECDDD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77287-868A-4B83-8B3F-C7678B155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1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F974E2-9A13-488E-B5D7-C9D08B678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BC273F-804D-4D9F-995F-13245CD70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3756B-FD57-4FB2-B513-835623BF5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8093-6D83-4341-82DE-EA4C49A7843A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40AED-FFDD-43CC-BA5F-E31C8015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9728F-60C3-410E-85E1-C1440238D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77287-868A-4B83-8B3F-C7678B155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62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45F1F-7B1C-436E-8A9A-5BB9D9F07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0E2A8-E06D-45C1-B62C-D40834006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FD2B7-B92E-4017-9DC9-EDAEBC6F8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8093-6D83-4341-82DE-EA4C49A7843A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BC721-953B-41DE-80C7-07B54C61A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F9902-3842-4FC4-BCBF-7BB62A64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77287-868A-4B83-8B3F-C7678B155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8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1A87-5251-4E3E-AA8E-7248E30DD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E8270-1978-49A6-A05D-87A36A076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E5D5E-1812-4A18-909B-AD785D23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8093-6D83-4341-82DE-EA4C49A7843A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12B3E-B088-4119-BC90-44C57EFC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B66FF-5AB1-459B-A98C-9179CFB8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77287-868A-4B83-8B3F-C7678B155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6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FB4D8-5D72-4A64-A3FF-5726A1C85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9A0DC-46AB-4EA9-A51C-58D7BDE18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641DD-0477-4BD2-936E-32BAC659D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F36B1-AF99-400B-BECC-343ACC990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8093-6D83-4341-82DE-EA4C49A7843A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896D3-A330-4C6A-AE9F-BBC4B9BB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2C612-C2B8-4768-AEDC-00BAF7C6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77287-868A-4B83-8B3F-C7678B155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5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92DBF-C8B2-4DCB-B6FC-52F31509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0ED6-AEFE-41CB-88FB-4D688E86E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26D60D-586D-4A54-9B85-455816182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966D5-881E-43E4-BEE7-E1B8BD807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F8CE19-D394-41C5-9396-033DA862E9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F1FC2E-5BB0-4E07-8B48-77186AF06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8093-6D83-4341-82DE-EA4C49A7843A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53FA3D-EE84-4B8E-9847-C51C625B0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C59682-67DE-415D-A79F-729C8C577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77287-868A-4B83-8B3F-C7678B155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4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8F9A-918B-48D9-9F14-4AAE071B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D857CA-C04C-48AE-A499-389738E95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8093-6D83-4341-82DE-EA4C49A7843A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7A433-E3C9-4FE5-A217-65E921C3C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08FF4E-0E45-47CA-B4E0-D23865101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77287-868A-4B83-8B3F-C7678B155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33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02D8F1-48C8-425C-B139-1E143A6EB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8093-6D83-4341-82DE-EA4C49A7843A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C56784-A457-4E49-9C6C-180D09CF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9495A-223A-4CF0-8745-97C53355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77287-868A-4B83-8B3F-C7678B155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38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4DA3B-9668-4282-9C17-B8A8DE220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96813-618D-4DDA-9F85-C41395D94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0C3F3-3800-4A5B-9918-3B5F4AB21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E4217-3926-4476-B681-5113D334B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8093-6D83-4341-82DE-EA4C49A7843A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AECAB-41D2-41A5-A3E1-6BD7CC8C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09D01-0341-46FD-9BFB-A556DB80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77287-868A-4B83-8B3F-C7678B155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8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9715-BBD8-4A11-8C8F-A4D8FE3C1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19314-104D-4D78-9AAD-56DD51C8F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5DDCE-010C-48C9-BB36-B2AD91D65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80404-CF2E-47FE-B331-C6F1AC1E6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8093-6D83-4341-82DE-EA4C49A7843A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043F8-72AA-427B-A6FA-644F80DD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43B2B-2BEA-4125-8329-E94F9FF1E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77287-868A-4B83-8B3F-C7678B155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2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631796-E1DB-44E0-BCF3-124D7E987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EC9E2-96A1-4F2D-B9DB-8FC521729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D4190-A2BC-4234-98A0-F6377C4F4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E8093-6D83-4341-82DE-EA4C49A7843A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C862-FD1B-4F8C-841F-7DC7DC5E45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DDE54-0A03-44C6-A993-C0E0C3E5E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77287-868A-4B83-8B3F-C7678B155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9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4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hyperlink" Target="http://www.theworldsbestever.com/category/fashions/page/2/" TargetMode="External"/><Relationship Id="rId3" Type="http://schemas.openxmlformats.org/officeDocument/2006/relationships/hyperlink" Target="http://pngimg.com/download/8265" TargetMode="External"/><Relationship Id="rId7" Type="http://schemas.openxmlformats.org/officeDocument/2006/relationships/hyperlink" Target="https://ar.wikipedia.org/wiki/%D8%A8%D9%86%D8%B7%D8%A7%D9%84_%D8%A7%D9%84%D8%AD%D9%85%D9%88%D9%84%D8%A9" TargetMode="External"/><Relationship Id="rId12" Type="http://schemas.openxmlformats.org/officeDocument/2006/relationships/image" Target="../media/image7.jpg"/><Relationship Id="rId2" Type="http://schemas.openxmlformats.org/officeDocument/2006/relationships/image" Target="../media/image2.png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hyperlink" Target="http://www.dudeiwantthat.com/style/clothing/polar-shorts-fleece-shorts-for-spring-fall.asp" TargetMode="External"/><Relationship Id="rId5" Type="http://schemas.openxmlformats.org/officeDocument/2006/relationships/hyperlink" Target="https://www.prendas.co.uk/products/prendas-spring-summer-dryarn-carbon-white-socks" TargetMode="External"/><Relationship Id="rId15" Type="http://schemas.openxmlformats.org/officeDocument/2006/relationships/hyperlink" Target="http://www.allwhitebackground.com/long-sleeve-shirt.html" TargetMode="External"/><Relationship Id="rId10" Type="http://schemas.openxmlformats.org/officeDocument/2006/relationships/image" Target="../media/image6.jpg"/><Relationship Id="rId4" Type="http://schemas.openxmlformats.org/officeDocument/2006/relationships/image" Target="../media/image3.jpg"/><Relationship Id="rId9" Type="http://schemas.openxmlformats.org/officeDocument/2006/relationships/hyperlink" Target="https://pubg.gamepedia.com/Combat_Pants_(Black)" TargetMode="External"/><Relationship Id="rId1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://chefdruck.com/2011/06/a-cruel-parenting-fatwah/" TargetMode="External"/><Relationship Id="rId3" Type="http://schemas.openxmlformats.org/officeDocument/2006/relationships/hyperlink" Target="https://www.pexels.com/photo/brown-and-black-merrell-hiking-shoes-40662/" TargetMode="External"/><Relationship Id="rId7" Type="http://schemas.openxmlformats.org/officeDocument/2006/relationships/hyperlink" Target="https://www.flickr.com/photos/jeepersmedia/26742682091" TargetMode="External"/><Relationship Id="rId12" Type="http://schemas.openxmlformats.org/officeDocument/2006/relationships/image" Target="../media/image15.jpg"/><Relationship Id="rId17" Type="http://schemas.openxmlformats.org/officeDocument/2006/relationships/hyperlink" Target="https://en.wikipedia.org/wiki/Forceps" TargetMode="External"/><Relationship Id="rId2" Type="http://schemas.openxmlformats.org/officeDocument/2006/relationships/image" Target="../media/image10.jpeg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11" Type="http://schemas.openxmlformats.org/officeDocument/2006/relationships/hyperlink" Target="https://pxhere.com/en/photo/1125286" TargetMode="External"/><Relationship Id="rId5" Type="http://schemas.openxmlformats.org/officeDocument/2006/relationships/hyperlink" Target="http://www.dudeiwantthat.com/style/shoes/headlight-flip-flops.asp" TargetMode="External"/><Relationship Id="rId15" Type="http://schemas.openxmlformats.org/officeDocument/2006/relationships/hyperlink" Target="http://ryangrayson.blogspot.com/2013/03/q-with-2013-at-thru-hiker-victor_26.html" TargetMode="External"/><Relationship Id="rId10" Type="http://schemas.openxmlformats.org/officeDocument/2006/relationships/image" Target="../media/image14.jpeg"/><Relationship Id="rId4" Type="http://schemas.openxmlformats.org/officeDocument/2006/relationships/image" Target="../media/image11.jpg"/><Relationship Id="rId9" Type="http://schemas.microsoft.com/office/2007/relationships/hdphoto" Target="../media/hdphoto1.wdp"/><Relationship Id="rId1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B119C-A199-452D-B296-0D885A563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719" y="431885"/>
            <a:ext cx="5275981" cy="16416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dirty="0"/>
              <a:t>Pack a backpack challenge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  <a:solidFill>
            <a:schemeClr val="accent1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A364B3-3CD8-4F29-9838-82EB3B8B1845}"/>
              </a:ext>
            </a:extLst>
          </p:cNvPr>
          <p:cNvSpPr txBox="1">
            <a:spLocks/>
          </p:cNvSpPr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  <a:ea typeface="+mn-ea"/>
                <a:cs typeface="+mn-cs"/>
              </a:rPr>
              <a:t>You are going for a hike today and need to pack all the items you need to protect yourself from ticks. </a:t>
            </a:r>
          </a:p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+mn-lt"/>
              <a:ea typeface="+mn-ea"/>
              <a:cs typeface="+mn-cs"/>
            </a:endParaRPr>
          </a:p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  <a:ea typeface="+mn-ea"/>
                <a:cs typeface="+mn-cs"/>
              </a:rPr>
              <a:t>What would you pack?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B42B2D-4631-4167-B098-8BE1927FC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041" r="4" b="2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62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A9D71C-4AF3-435E-BA4C-DA9CCEFCB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87202" y="3498928"/>
            <a:ext cx="2148670" cy="2500508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3BAB72-1185-4DA3-8375-F3F35F5BF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92047" y="7041"/>
            <a:ext cx="2597388" cy="2597388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8FABFD-EAF1-4B0F-832C-CF0D74147A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4062"/>
          <a:stretch/>
        </p:blipFill>
        <p:spPr>
          <a:xfrm>
            <a:off x="9411967" y="3558752"/>
            <a:ext cx="2503014" cy="2380860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0C187E-B6A9-4A6A-AC51-EF79EF61D6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429284" y="-56294"/>
            <a:ext cx="2762763" cy="2762763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0BF314-BFA5-4E30-B942-396111B15D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98892" y="134117"/>
            <a:ext cx="2452042" cy="2452042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C41431-2680-4F27-BB5B-7A60BA96FA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236486" y="3261478"/>
            <a:ext cx="2890919" cy="2804191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B749C6-3DEE-4FEC-B081-D0DED7EF32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33605" y="3422216"/>
            <a:ext cx="2454495" cy="2577220"/>
          </a:xfrm>
          <a:prstGeom prst="rect">
            <a:avLst/>
          </a:prstGeom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5906B3C-ABAD-4DAC-A451-5BC6B08118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659377" y="9507"/>
            <a:ext cx="2157412" cy="2973183"/>
          </a:xfrm>
          <a:prstGeom prst="rect">
            <a:avLst/>
          </a:prstGeom>
          <a:ln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1A6E1B4-4BAE-45B0-9CDF-6C4ABF8111AD}"/>
              </a:ext>
            </a:extLst>
          </p:cNvPr>
          <p:cNvSpPr txBox="1"/>
          <p:nvPr/>
        </p:nvSpPr>
        <p:spPr>
          <a:xfrm>
            <a:off x="7357157" y="6065669"/>
            <a:ext cx="13156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Dark socks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07CDF1-9C27-4F92-BD27-BE5CDCD0C849}"/>
              </a:ext>
            </a:extLst>
          </p:cNvPr>
          <p:cNvSpPr txBox="1"/>
          <p:nvPr/>
        </p:nvSpPr>
        <p:spPr>
          <a:xfrm>
            <a:off x="3831896" y="2604429"/>
            <a:ext cx="17365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Light colored long sleeve shirt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C16D7C-8B03-4A75-B2A0-93086D1A92D9}"/>
              </a:ext>
            </a:extLst>
          </p:cNvPr>
          <p:cNvSpPr txBox="1"/>
          <p:nvPr/>
        </p:nvSpPr>
        <p:spPr>
          <a:xfrm>
            <a:off x="6948479" y="2586159"/>
            <a:ext cx="17243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Dark colored long pants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503F66-92EB-4155-BD04-5BC3A30FFDAD}"/>
              </a:ext>
            </a:extLst>
          </p:cNvPr>
          <p:cNvSpPr txBox="1"/>
          <p:nvPr/>
        </p:nvSpPr>
        <p:spPr>
          <a:xfrm>
            <a:off x="10186769" y="2604429"/>
            <a:ext cx="13156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Light socks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D73F75-5D57-4D2F-B7B7-A1054D2BE76B}"/>
              </a:ext>
            </a:extLst>
          </p:cNvPr>
          <p:cNvSpPr txBox="1"/>
          <p:nvPr/>
        </p:nvSpPr>
        <p:spPr>
          <a:xfrm>
            <a:off x="912455" y="2650595"/>
            <a:ext cx="17365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Light colored shorts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7ECE77-34E8-4DE3-A859-A9E829D28525}"/>
              </a:ext>
            </a:extLst>
          </p:cNvPr>
          <p:cNvSpPr txBox="1"/>
          <p:nvPr/>
        </p:nvSpPr>
        <p:spPr>
          <a:xfrm>
            <a:off x="840135" y="5999436"/>
            <a:ext cx="17365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Dark colored long sleeve shirt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909CC3-0D13-47BC-B832-527B475E269C}"/>
              </a:ext>
            </a:extLst>
          </p:cNvPr>
          <p:cNvSpPr txBox="1"/>
          <p:nvPr/>
        </p:nvSpPr>
        <p:spPr>
          <a:xfrm>
            <a:off x="3813668" y="5999436"/>
            <a:ext cx="17365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Dark colored shorts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97782ED-67BA-4500-8485-3F2AA33E7228}"/>
              </a:ext>
            </a:extLst>
          </p:cNvPr>
          <p:cNvSpPr txBox="1"/>
          <p:nvPr/>
        </p:nvSpPr>
        <p:spPr>
          <a:xfrm>
            <a:off x="9982430" y="6054158"/>
            <a:ext cx="17243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Light colored long pants</a:t>
            </a:r>
          </a:p>
        </p:txBody>
      </p:sp>
    </p:spTree>
    <p:extLst>
      <p:ext uri="{BB962C8B-B14F-4D97-AF65-F5344CB8AC3E}">
        <p14:creationId xmlns:p14="http://schemas.microsoft.com/office/powerpoint/2010/main" val="3841302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6671D4-9B0B-417D-9F68-D6A27D598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7572" y="142187"/>
            <a:ext cx="3050077" cy="2089126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6A024A-0ED2-4B5B-AA59-F0307D8B3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68630" y="59808"/>
            <a:ext cx="2631391" cy="2195730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77240-B76B-4F27-84A6-E4A589E27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04967" y="3590652"/>
            <a:ext cx="3437629" cy="2578222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42159-C294-4268-BDC2-DAF662788C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51" b="23902"/>
          <a:stretch/>
        </p:blipFill>
        <p:spPr>
          <a:xfrm>
            <a:off x="6096000" y="3352800"/>
            <a:ext cx="4407244" cy="17897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71EF71-4857-470F-ACD2-9737BDDA72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833384" y="142187"/>
            <a:ext cx="1772254" cy="2363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14BCC-AA40-4952-A6BB-552DC7E264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106525" y="-49399"/>
            <a:ext cx="2688040" cy="20160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2AEF58-4174-442A-A3FE-3334F5CB38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188824" y="3352800"/>
            <a:ext cx="1075109" cy="27852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72A91B-01C2-4C5E-952E-EE992FB7B49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l="11814" t="30322" r="9874" b="15739"/>
          <a:stretch/>
        </p:blipFill>
        <p:spPr>
          <a:xfrm>
            <a:off x="8359365" y="4635059"/>
            <a:ext cx="3832635" cy="17598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79E875-5419-41E7-8AE5-18B4C174B752}"/>
              </a:ext>
            </a:extLst>
          </p:cNvPr>
          <p:cNvSpPr txBox="1"/>
          <p:nvPr/>
        </p:nvSpPr>
        <p:spPr>
          <a:xfrm>
            <a:off x="1280445" y="2589377"/>
            <a:ext cx="37710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Sneakers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9B8883-8356-4E3E-9B24-41152D52AF63}"/>
              </a:ext>
            </a:extLst>
          </p:cNvPr>
          <p:cNvSpPr txBox="1"/>
          <p:nvPr/>
        </p:nvSpPr>
        <p:spPr>
          <a:xfrm>
            <a:off x="7140498" y="2589377"/>
            <a:ext cx="37710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Flip flops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8A54FC-0BFB-468A-9750-A2B7A8039207}"/>
              </a:ext>
            </a:extLst>
          </p:cNvPr>
          <p:cNvSpPr txBox="1"/>
          <p:nvPr/>
        </p:nvSpPr>
        <p:spPr>
          <a:xfrm>
            <a:off x="1365937" y="6270281"/>
            <a:ext cx="37710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Insect repellent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A28CEF-27B9-40A9-9B69-84773F669D42}"/>
              </a:ext>
            </a:extLst>
          </p:cNvPr>
          <p:cNvSpPr txBox="1"/>
          <p:nvPr/>
        </p:nvSpPr>
        <p:spPr>
          <a:xfrm>
            <a:off x="6250791" y="5445582"/>
            <a:ext cx="19879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Tick spoon or tweezers</a:t>
            </a:r>
          </a:p>
        </p:txBody>
      </p:sp>
    </p:spTree>
    <p:extLst>
      <p:ext uri="{BB962C8B-B14F-4D97-AF65-F5344CB8AC3E}">
        <p14:creationId xmlns:p14="http://schemas.microsoft.com/office/powerpoint/2010/main" val="1153206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68</Words>
  <Application>Microsoft Office PowerPoint</Application>
  <PresentationFormat>Widescreen</PresentationFormat>
  <Paragraphs>16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Pack a backpack challenge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Pack a backpack challenge</dc:title>
  <dc:creator>Porter, Megan</dc:creator>
  <cp:lastModifiedBy>Peranzi, Catie</cp:lastModifiedBy>
  <cp:revision>5</cp:revision>
  <dcterms:created xsi:type="dcterms:W3CDTF">2020-08-06T14:11:19Z</dcterms:created>
  <dcterms:modified xsi:type="dcterms:W3CDTF">2020-09-11T16:01:57Z</dcterms:modified>
</cp:coreProperties>
</file>