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9"/>
  </p:notesMasterIdLst>
  <p:sldIdLst>
    <p:sldId id="256" r:id="rId3"/>
    <p:sldId id="300" r:id="rId4"/>
    <p:sldId id="266" r:id="rId5"/>
    <p:sldId id="327" r:id="rId6"/>
    <p:sldId id="311" r:id="rId7"/>
    <p:sldId id="313" r:id="rId8"/>
    <p:sldId id="312" r:id="rId9"/>
    <p:sldId id="328" r:id="rId10"/>
    <p:sldId id="290" r:id="rId11"/>
    <p:sldId id="320" r:id="rId12"/>
    <p:sldId id="306" r:id="rId13"/>
    <p:sldId id="329" r:id="rId14"/>
    <p:sldId id="325" r:id="rId15"/>
    <p:sldId id="295" r:id="rId16"/>
    <p:sldId id="294" r:id="rId17"/>
    <p:sldId id="32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D75"/>
    <a:srgbClr val="E8D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66" autoAdjust="0"/>
  </p:normalViewPr>
  <p:slideViewPr>
    <p:cSldViewPr>
      <p:cViewPr varScale="1">
        <p:scale>
          <a:sx n="120" d="100"/>
          <a:sy n="120" d="100"/>
        </p:scale>
        <p:origin x="28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ACD51-8A2D-4D05-B14B-A62D714A7E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AA3CDFC-1212-4135-A6D3-D3CC5075AC38}">
      <dgm:prSet phldrT="[Text]"/>
      <dgm:spPr>
        <a:solidFill>
          <a:schemeClr val="bg1">
            <a:lumMod val="65000"/>
          </a:schemeClr>
        </a:solidFill>
      </dgm:spPr>
      <dgm:t>
        <a:bodyPr/>
        <a:lstStyle/>
        <a:p>
          <a:r>
            <a:rPr lang="en-US" b="1" dirty="0"/>
            <a:t>Command</a:t>
          </a:r>
        </a:p>
      </dgm:t>
    </dgm:pt>
    <dgm:pt modelId="{322392AB-EA5C-4B7E-8B3D-43C91E7E7885}" type="parTrans" cxnId="{CFB9606C-0270-4FAC-89E6-F1B0F3D3E123}">
      <dgm:prSet/>
      <dgm:spPr/>
      <dgm:t>
        <a:bodyPr/>
        <a:lstStyle/>
        <a:p>
          <a:endParaRPr lang="en-US" b="1"/>
        </a:p>
      </dgm:t>
    </dgm:pt>
    <dgm:pt modelId="{60AB4BDC-7771-4619-A898-BAF1FB23046A}" type="sibTrans" cxnId="{CFB9606C-0270-4FAC-89E6-F1B0F3D3E123}">
      <dgm:prSet/>
      <dgm:spPr/>
      <dgm:t>
        <a:bodyPr/>
        <a:lstStyle/>
        <a:p>
          <a:endParaRPr lang="en-US" b="1"/>
        </a:p>
      </dgm:t>
    </dgm:pt>
    <dgm:pt modelId="{9433F655-9A81-4559-8D66-7FFC5F8D69EE}" type="asst">
      <dgm:prSet phldrT="[Text]"/>
      <dgm:spPr>
        <a:solidFill>
          <a:schemeClr val="bg1">
            <a:lumMod val="65000"/>
          </a:schemeClr>
        </a:solidFill>
      </dgm:spPr>
      <dgm:t>
        <a:bodyPr/>
        <a:lstStyle/>
        <a:p>
          <a:r>
            <a:rPr lang="en-US" b="1" dirty="0"/>
            <a:t>Public Information</a:t>
          </a:r>
        </a:p>
      </dgm:t>
    </dgm:pt>
    <dgm:pt modelId="{F33F3DB1-9EF0-44A8-895D-8E669E165832}" type="parTrans" cxnId="{F50BDC94-402A-4C15-8C62-19F19E06C5D6}">
      <dgm:prSet/>
      <dgm:spPr/>
      <dgm:t>
        <a:bodyPr/>
        <a:lstStyle/>
        <a:p>
          <a:endParaRPr lang="en-US" b="1"/>
        </a:p>
      </dgm:t>
    </dgm:pt>
    <dgm:pt modelId="{5D74AB5E-0F0D-4099-879A-0AD5AA30CB1A}" type="sibTrans" cxnId="{F50BDC94-402A-4C15-8C62-19F19E06C5D6}">
      <dgm:prSet/>
      <dgm:spPr/>
      <dgm:t>
        <a:bodyPr/>
        <a:lstStyle/>
        <a:p>
          <a:endParaRPr lang="en-US" b="1"/>
        </a:p>
      </dgm:t>
    </dgm:pt>
    <dgm:pt modelId="{9B30CDEA-76D0-4193-AAD4-2598B45825B4}">
      <dgm:prSet phldrT="[Text]"/>
      <dgm:spPr>
        <a:solidFill>
          <a:srgbClr val="FF0000"/>
        </a:solidFill>
      </dgm:spPr>
      <dgm:t>
        <a:bodyPr/>
        <a:lstStyle/>
        <a:p>
          <a:r>
            <a:rPr lang="en-US" b="1" dirty="0"/>
            <a:t>Operations</a:t>
          </a:r>
        </a:p>
      </dgm:t>
    </dgm:pt>
    <dgm:pt modelId="{CA4417E2-C35A-4E04-B1F9-F9F8CE5A397A}" type="parTrans" cxnId="{7DE0F9CE-0FAE-41FA-BA34-4D9471622992}">
      <dgm:prSet/>
      <dgm:spPr/>
      <dgm:t>
        <a:bodyPr/>
        <a:lstStyle/>
        <a:p>
          <a:endParaRPr lang="en-US" b="1"/>
        </a:p>
      </dgm:t>
    </dgm:pt>
    <dgm:pt modelId="{9BDDB374-A3AF-4664-8CDD-DAB5EFC73D8A}" type="sibTrans" cxnId="{7DE0F9CE-0FAE-41FA-BA34-4D9471622992}">
      <dgm:prSet/>
      <dgm:spPr/>
      <dgm:t>
        <a:bodyPr/>
        <a:lstStyle/>
        <a:p>
          <a:endParaRPr lang="en-US" b="1"/>
        </a:p>
      </dgm:t>
    </dgm:pt>
    <dgm:pt modelId="{BCBC6800-5BC0-4DED-8947-336CBAC64953}">
      <dgm:prSet phldrT="[Text]"/>
      <dgm:spPr>
        <a:solidFill>
          <a:srgbClr val="FFFF00"/>
        </a:solidFill>
      </dgm:spPr>
      <dgm:t>
        <a:bodyPr/>
        <a:lstStyle/>
        <a:p>
          <a:r>
            <a:rPr lang="en-US" b="1" dirty="0">
              <a:solidFill>
                <a:schemeClr val="tx1"/>
              </a:solidFill>
            </a:rPr>
            <a:t>Logistics</a:t>
          </a:r>
        </a:p>
      </dgm:t>
    </dgm:pt>
    <dgm:pt modelId="{CEE0ADB1-E470-4AFE-A0BA-24599FB3BC01}" type="parTrans" cxnId="{50B82092-DFD3-4E01-A3EC-EA5CE103DD80}">
      <dgm:prSet/>
      <dgm:spPr/>
      <dgm:t>
        <a:bodyPr/>
        <a:lstStyle/>
        <a:p>
          <a:endParaRPr lang="en-US" b="1"/>
        </a:p>
      </dgm:t>
    </dgm:pt>
    <dgm:pt modelId="{46C85DF0-606D-4090-BCA1-F0198AA14D13}" type="sibTrans" cxnId="{50B82092-DFD3-4E01-A3EC-EA5CE103DD80}">
      <dgm:prSet/>
      <dgm:spPr/>
      <dgm:t>
        <a:bodyPr/>
        <a:lstStyle/>
        <a:p>
          <a:endParaRPr lang="en-US" b="1"/>
        </a:p>
      </dgm:t>
    </dgm:pt>
    <dgm:pt modelId="{56D801BB-556B-4550-9F69-C066FECD1AFE}">
      <dgm:prSet phldrT="[Text]"/>
      <dgm:spPr/>
      <dgm:t>
        <a:bodyPr/>
        <a:lstStyle/>
        <a:p>
          <a:r>
            <a:rPr lang="en-US" b="1" dirty="0"/>
            <a:t>Planning</a:t>
          </a:r>
        </a:p>
      </dgm:t>
    </dgm:pt>
    <dgm:pt modelId="{07E358E2-5CC5-42C3-8A4F-F1446213B01E}" type="parTrans" cxnId="{A17D4D10-76FD-48E6-B20A-63512248472B}">
      <dgm:prSet/>
      <dgm:spPr/>
      <dgm:t>
        <a:bodyPr/>
        <a:lstStyle/>
        <a:p>
          <a:endParaRPr lang="en-US" b="1"/>
        </a:p>
      </dgm:t>
    </dgm:pt>
    <dgm:pt modelId="{13DB6CEA-6946-4F69-AD95-33D7683F31C4}" type="sibTrans" cxnId="{A17D4D10-76FD-48E6-B20A-63512248472B}">
      <dgm:prSet/>
      <dgm:spPr/>
      <dgm:t>
        <a:bodyPr/>
        <a:lstStyle/>
        <a:p>
          <a:endParaRPr lang="en-US" b="1"/>
        </a:p>
      </dgm:t>
    </dgm:pt>
    <dgm:pt modelId="{2E49EE74-B0C5-4DF8-BBF7-17D47B7079F8}">
      <dgm:prSet phldrT="[Text]"/>
      <dgm:spPr>
        <a:solidFill>
          <a:srgbClr val="FF0000"/>
        </a:solidFill>
      </dgm:spPr>
      <dgm:t>
        <a:bodyPr/>
        <a:lstStyle/>
        <a:p>
          <a:r>
            <a:rPr lang="en-US" b="1" dirty="0"/>
            <a:t>Resources Unit</a:t>
          </a:r>
        </a:p>
      </dgm:t>
    </dgm:pt>
    <dgm:pt modelId="{2BB3401D-6198-4334-9D3E-DAC7648DA87D}" type="parTrans" cxnId="{06B7F945-8620-4A6C-B85A-2ABBEEB6CE34}">
      <dgm:prSet/>
      <dgm:spPr/>
      <dgm:t>
        <a:bodyPr/>
        <a:lstStyle/>
        <a:p>
          <a:endParaRPr lang="en-US" b="1"/>
        </a:p>
      </dgm:t>
    </dgm:pt>
    <dgm:pt modelId="{DEEC5369-AA03-4D4D-9114-38C8BE6282CD}" type="sibTrans" cxnId="{06B7F945-8620-4A6C-B85A-2ABBEEB6CE34}">
      <dgm:prSet/>
      <dgm:spPr/>
      <dgm:t>
        <a:bodyPr/>
        <a:lstStyle/>
        <a:p>
          <a:endParaRPr lang="en-US" b="1"/>
        </a:p>
      </dgm:t>
    </dgm:pt>
    <dgm:pt modelId="{C2557885-B10F-4790-9A43-CE4F67C5D46E}">
      <dgm:prSet phldrT="[Text]" custT="1"/>
      <dgm:spPr>
        <a:solidFill>
          <a:srgbClr val="FF0000"/>
        </a:solidFill>
      </dgm:spPr>
      <dgm:t>
        <a:bodyPr/>
        <a:lstStyle/>
        <a:p>
          <a:r>
            <a:rPr lang="en-US" sz="800" b="1" kern="1200" dirty="0">
              <a:solidFill>
                <a:prstClr val="white"/>
              </a:solidFill>
              <a:latin typeface="Calibri"/>
              <a:ea typeface="+mn-ea"/>
              <a:cs typeface="+mn-cs"/>
            </a:rPr>
            <a:t>Emergency</a:t>
          </a:r>
          <a:r>
            <a:rPr lang="en-US" sz="800" b="1" kern="1200" dirty="0"/>
            <a:t> Response Team</a:t>
          </a:r>
        </a:p>
      </dgm:t>
    </dgm:pt>
    <dgm:pt modelId="{565196D5-05A6-4CC9-82A9-C874AC8F71D9}" type="parTrans" cxnId="{A15B4388-EDD3-4156-B03E-F42192500CAB}">
      <dgm:prSet/>
      <dgm:spPr/>
      <dgm:t>
        <a:bodyPr/>
        <a:lstStyle/>
        <a:p>
          <a:endParaRPr lang="en-US" b="1"/>
        </a:p>
      </dgm:t>
    </dgm:pt>
    <dgm:pt modelId="{5B155DB6-B608-4959-B903-95FF7C7DB0CB}" type="sibTrans" cxnId="{A15B4388-EDD3-4156-B03E-F42192500CAB}">
      <dgm:prSet/>
      <dgm:spPr/>
      <dgm:t>
        <a:bodyPr/>
        <a:lstStyle/>
        <a:p>
          <a:endParaRPr lang="en-US" b="1"/>
        </a:p>
      </dgm:t>
    </dgm:pt>
    <dgm:pt modelId="{4DBE9E3C-88DA-4F3F-B27B-597D6B8FC4E4}">
      <dgm:prSet phldrT="[Text]"/>
      <dgm:spPr>
        <a:solidFill>
          <a:srgbClr val="FF0000"/>
        </a:solidFill>
      </dgm:spPr>
      <dgm:t>
        <a:bodyPr/>
        <a:lstStyle/>
        <a:p>
          <a:r>
            <a:rPr lang="en-US" b="1" dirty="0"/>
            <a:t>Field Services Unit</a:t>
          </a:r>
        </a:p>
      </dgm:t>
    </dgm:pt>
    <dgm:pt modelId="{C647B89D-3EA4-4B50-9A0D-053F1FB01117}" type="parTrans" cxnId="{9556AD28-EE3F-4BFB-BFD8-E6C42C33BCAC}">
      <dgm:prSet/>
      <dgm:spPr/>
      <dgm:t>
        <a:bodyPr/>
        <a:lstStyle/>
        <a:p>
          <a:endParaRPr lang="en-US" b="1"/>
        </a:p>
      </dgm:t>
    </dgm:pt>
    <dgm:pt modelId="{D23761CA-12CE-4CAB-9CBE-7497471A4298}" type="sibTrans" cxnId="{9556AD28-EE3F-4BFB-BFD8-E6C42C33BCAC}">
      <dgm:prSet/>
      <dgm:spPr/>
      <dgm:t>
        <a:bodyPr/>
        <a:lstStyle/>
        <a:p>
          <a:endParaRPr lang="en-US" b="1"/>
        </a:p>
      </dgm:t>
    </dgm:pt>
    <dgm:pt modelId="{E7B1B1D0-CE92-48BA-A1FB-9B80B489FEE1}" type="asst">
      <dgm:prSet phldrT="[Text]"/>
      <dgm:spPr>
        <a:solidFill>
          <a:schemeClr val="bg1">
            <a:lumMod val="65000"/>
          </a:schemeClr>
        </a:solidFill>
      </dgm:spPr>
      <dgm:t>
        <a:bodyPr/>
        <a:lstStyle/>
        <a:p>
          <a:r>
            <a:rPr lang="en-US" b="1" dirty="0"/>
            <a:t>Liaison(s)</a:t>
          </a:r>
        </a:p>
      </dgm:t>
    </dgm:pt>
    <dgm:pt modelId="{19C89FA1-06A1-45D8-A2CF-F59B99EFBF31}" type="parTrans" cxnId="{022FD0FA-4BAB-49C2-B65D-E736DC7DC699}">
      <dgm:prSet/>
      <dgm:spPr/>
      <dgm:t>
        <a:bodyPr/>
        <a:lstStyle/>
        <a:p>
          <a:endParaRPr lang="en-US" b="1"/>
        </a:p>
      </dgm:t>
    </dgm:pt>
    <dgm:pt modelId="{0B71C15D-CBE6-424E-B88B-F728A40928D2}" type="sibTrans" cxnId="{022FD0FA-4BAB-49C2-B65D-E736DC7DC699}">
      <dgm:prSet/>
      <dgm:spPr/>
      <dgm:t>
        <a:bodyPr/>
        <a:lstStyle/>
        <a:p>
          <a:endParaRPr lang="en-US" b="1"/>
        </a:p>
      </dgm:t>
    </dgm:pt>
    <dgm:pt modelId="{ACDFEE43-86ED-4DA5-AB04-D26D8210E0A2}" type="asst">
      <dgm:prSet phldrT="[Text]"/>
      <dgm:spPr>
        <a:solidFill>
          <a:schemeClr val="bg1">
            <a:lumMod val="65000"/>
          </a:schemeClr>
        </a:solidFill>
      </dgm:spPr>
      <dgm:t>
        <a:bodyPr/>
        <a:lstStyle/>
        <a:p>
          <a:r>
            <a:rPr lang="en-US" b="1" dirty="0"/>
            <a:t>Safety</a:t>
          </a:r>
        </a:p>
      </dgm:t>
    </dgm:pt>
    <dgm:pt modelId="{6DFF5094-849E-4070-A171-3014D0DD9C83}" type="parTrans" cxnId="{246BD5E5-E24A-412E-A82E-964108327C53}">
      <dgm:prSet/>
      <dgm:spPr/>
      <dgm:t>
        <a:bodyPr/>
        <a:lstStyle/>
        <a:p>
          <a:endParaRPr lang="en-US" b="1"/>
        </a:p>
      </dgm:t>
    </dgm:pt>
    <dgm:pt modelId="{E452EEB6-C635-41BC-9169-9E901AD2214C}" type="sibTrans" cxnId="{246BD5E5-E24A-412E-A82E-964108327C53}">
      <dgm:prSet/>
      <dgm:spPr/>
      <dgm:t>
        <a:bodyPr/>
        <a:lstStyle/>
        <a:p>
          <a:endParaRPr lang="en-US" b="1"/>
        </a:p>
      </dgm:t>
    </dgm:pt>
    <dgm:pt modelId="{DB09B759-BEB8-4CFD-8BAA-EFF5A00385C7}">
      <dgm:prSet phldrT="[Text]"/>
      <dgm:spPr>
        <a:solidFill>
          <a:srgbClr val="00B050"/>
        </a:solidFill>
      </dgm:spPr>
      <dgm:t>
        <a:bodyPr/>
        <a:lstStyle/>
        <a:p>
          <a:r>
            <a:rPr lang="en-US" b="1" dirty="0"/>
            <a:t>Finance</a:t>
          </a:r>
        </a:p>
      </dgm:t>
    </dgm:pt>
    <dgm:pt modelId="{966620E2-073A-4F77-B436-6A68F8154DA3}" type="parTrans" cxnId="{2E0B3CE5-B073-4AD0-AD16-E7784824BD50}">
      <dgm:prSet/>
      <dgm:spPr/>
      <dgm:t>
        <a:bodyPr/>
        <a:lstStyle/>
        <a:p>
          <a:endParaRPr lang="en-US" b="1"/>
        </a:p>
      </dgm:t>
    </dgm:pt>
    <dgm:pt modelId="{CE1DC513-D081-4CB4-BD3E-9AF278E4B3C8}" type="sibTrans" cxnId="{2E0B3CE5-B073-4AD0-AD16-E7784824BD50}">
      <dgm:prSet/>
      <dgm:spPr/>
      <dgm:t>
        <a:bodyPr/>
        <a:lstStyle/>
        <a:p>
          <a:endParaRPr lang="en-US" b="1"/>
        </a:p>
      </dgm:t>
    </dgm:pt>
    <dgm:pt modelId="{4F48A3FD-27B7-4AE0-8B62-2068FC7477A2}">
      <dgm:prSet phldrT="[Text]"/>
      <dgm:spPr>
        <a:solidFill>
          <a:srgbClr val="00B050"/>
        </a:solidFill>
      </dgm:spPr>
      <dgm:t>
        <a:bodyPr/>
        <a:lstStyle/>
        <a:p>
          <a:r>
            <a:rPr lang="en-US" b="1" dirty="0"/>
            <a:t>Procurement Unit</a:t>
          </a:r>
        </a:p>
      </dgm:t>
    </dgm:pt>
    <dgm:pt modelId="{AD6A9E9F-2E61-4BCF-A5AA-5E353521E918}" type="parTrans" cxnId="{FC0AC8C2-067B-4C67-9B5F-45903D2965CA}">
      <dgm:prSet/>
      <dgm:spPr/>
      <dgm:t>
        <a:bodyPr/>
        <a:lstStyle/>
        <a:p>
          <a:endParaRPr lang="en-US" b="1"/>
        </a:p>
      </dgm:t>
    </dgm:pt>
    <dgm:pt modelId="{6AAACEC8-8A46-4C8B-ACF3-E175B17DE39D}" type="sibTrans" cxnId="{FC0AC8C2-067B-4C67-9B5F-45903D2965CA}">
      <dgm:prSet/>
      <dgm:spPr/>
      <dgm:t>
        <a:bodyPr/>
        <a:lstStyle/>
        <a:p>
          <a:endParaRPr lang="en-US" b="1"/>
        </a:p>
      </dgm:t>
    </dgm:pt>
    <dgm:pt modelId="{E12744D4-54AD-456B-9EAD-59920E402719}">
      <dgm:prSet phldrT="[Text]"/>
      <dgm:spPr>
        <a:solidFill>
          <a:srgbClr val="00B050"/>
        </a:solidFill>
      </dgm:spPr>
      <dgm:t>
        <a:bodyPr/>
        <a:lstStyle/>
        <a:p>
          <a:r>
            <a:rPr lang="en-US" b="1" dirty="0"/>
            <a:t>Cost / Comp Unit</a:t>
          </a:r>
        </a:p>
      </dgm:t>
    </dgm:pt>
    <dgm:pt modelId="{0E08C4D8-F80E-494C-835B-CCB4141A95D7}" type="parTrans" cxnId="{9EF9748B-17EB-4E00-B165-C234CD5A0E9F}">
      <dgm:prSet/>
      <dgm:spPr/>
      <dgm:t>
        <a:bodyPr/>
        <a:lstStyle/>
        <a:p>
          <a:endParaRPr lang="en-US" b="1"/>
        </a:p>
      </dgm:t>
    </dgm:pt>
    <dgm:pt modelId="{0C2871E0-A2D3-4AFA-BFA0-9C5F488A733F}" type="sibTrans" cxnId="{9EF9748B-17EB-4E00-B165-C234CD5A0E9F}">
      <dgm:prSet/>
      <dgm:spPr/>
      <dgm:t>
        <a:bodyPr/>
        <a:lstStyle/>
        <a:p>
          <a:endParaRPr lang="en-US" b="1"/>
        </a:p>
      </dgm:t>
    </dgm:pt>
    <dgm:pt modelId="{875E4592-9B3A-4E45-9399-6837023142C2}">
      <dgm:prSet phldrT="[Text]"/>
      <dgm:spPr>
        <a:solidFill>
          <a:srgbClr val="FFFF00"/>
        </a:solidFill>
      </dgm:spPr>
      <dgm:t>
        <a:bodyPr/>
        <a:lstStyle/>
        <a:p>
          <a:r>
            <a:rPr lang="en-US" b="1" dirty="0">
              <a:solidFill>
                <a:schemeClr val="tx1"/>
              </a:solidFill>
            </a:rPr>
            <a:t>Communications Unit</a:t>
          </a:r>
        </a:p>
      </dgm:t>
    </dgm:pt>
    <dgm:pt modelId="{3C2A31F7-6557-45A4-A444-95E6C16B8339}" type="parTrans" cxnId="{BFB8081D-58CC-4738-9281-94BB643E5460}">
      <dgm:prSet/>
      <dgm:spPr/>
      <dgm:t>
        <a:bodyPr/>
        <a:lstStyle/>
        <a:p>
          <a:endParaRPr lang="en-US" b="1"/>
        </a:p>
      </dgm:t>
    </dgm:pt>
    <dgm:pt modelId="{525AE7C1-7CD9-414E-843E-DA2FC1C17886}" type="sibTrans" cxnId="{BFB8081D-58CC-4738-9281-94BB643E5460}">
      <dgm:prSet/>
      <dgm:spPr/>
      <dgm:t>
        <a:bodyPr/>
        <a:lstStyle/>
        <a:p>
          <a:endParaRPr lang="en-US" b="1"/>
        </a:p>
      </dgm:t>
    </dgm:pt>
    <dgm:pt modelId="{697763BF-E70F-4325-9A9D-30DF1216E5DB}">
      <dgm:prSet phldrT="[Text]"/>
      <dgm:spPr>
        <a:solidFill>
          <a:srgbClr val="FFFF00"/>
        </a:solidFill>
      </dgm:spPr>
      <dgm:t>
        <a:bodyPr/>
        <a:lstStyle/>
        <a:p>
          <a:r>
            <a:rPr lang="en-US" b="1" dirty="0">
              <a:solidFill>
                <a:schemeClr val="tx1"/>
              </a:solidFill>
            </a:rPr>
            <a:t>Facility / Security Unit</a:t>
          </a:r>
        </a:p>
      </dgm:t>
    </dgm:pt>
    <dgm:pt modelId="{3112D497-A6AA-418C-9D3A-DBCFA3AD1451}" type="parTrans" cxnId="{B6FC5F79-B2B8-4392-A9C7-CCDAD5A2A18C}">
      <dgm:prSet/>
      <dgm:spPr/>
      <dgm:t>
        <a:bodyPr/>
        <a:lstStyle/>
        <a:p>
          <a:endParaRPr lang="en-US" b="1"/>
        </a:p>
      </dgm:t>
    </dgm:pt>
    <dgm:pt modelId="{47B4AA8D-19E8-4F4F-8F18-218210278B4C}" type="sibTrans" cxnId="{B6FC5F79-B2B8-4392-A9C7-CCDAD5A2A18C}">
      <dgm:prSet/>
      <dgm:spPr/>
      <dgm:t>
        <a:bodyPr/>
        <a:lstStyle/>
        <a:p>
          <a:endParaRPr lang="en-US" b="1"/>
        </a:p>
      </dgm:t>
    </dgm:pt>
    <dgm:pt modelId="{2F717D17-8A1B-4554-9F8A-722CF698D1F5}">
      <dgm:prSet phldrT="[Text]"/>
      <dgm:spPr>
        <a:solidFill>
          <a:srgbClr val="FFFF00"/>
        </a:solidFill>
      </dgm:spPr>
      <dgm:t>
        <a:bodyPr/>
        <a:lstStyle/>
        <a:p>
          <a:r>
            <a:rPr lang="en-US" b="1" dirty="0">
              <a:solidFill>
                <a:schemeClr val="tx1"/>
              </a:solidFill>
            </a:rPr>
            <a:t>Food / Supply Unit</a:t>
          </a:r>
        </a:p>
      </dgm:t>
    </dgm:pt>
    <dgm:pt modelId="{FC162C89-78B7-414D-ABE7-0D094CC310D5}" type="parTrans" cxnId="{13DDC785-8FEC-46B0-9506-CD278DD2961A}">
      <dgm:prSet/>
      <dgm:spPr/>
      <dgm:t>
        <a:bodyPr/>
        <a:lstStyle/>
        <a:p>
          <a:endParaRPr lang="en-US" b="1"/>
        </a:p>
      </dgm:t>
    </dgm:pt>
    <dgm:pt modelId="{C6C425EB-7FD0-4298-B8E3-93BE08E1B9D7}" type="sibTrans" cxnId="{13DDC785-8FEC-46B0-9506-CD278DD2961A}">
      <dgm:prSet/>
      <dgm:spPr/>
      <dgm:t>
        <a:bodyPr/>
        <a:lstStyle/>
        <a:p>
          <a:endParaRPr lang="en-US" b="1"/>
        </a:p>
      </dgm:t>
    </dgm:pt>
    <dgm:pt modelId="{C7AF1D05-0CC3-40E4-9614-2D3D391DC4AA}">
      <dgm:prSet phldrT="[Text]"/>
      <dgm:spPr>
        <a:solidFill>
          <a:srgbClr val="FFFF00"/>
        </a:solidFill>
      </dgm:spPr>
      <dgm:t>
        <a:bodyPr/>
        <a:lstStyle/>
        <a:p>
          <a:r>
            <a:rPr lang="en-US" b="1" dirty="0">
              <a:solidFill>
                <a:schemeClr val="tx1"/>
              </a:solidFill>
            </a:rPr>
            <a:t>IT Unit</a:t>
          </a:r>
        </a:p>
      </dgm:t>
    </dgm:pt>
    <dgm:pt modelId="{90542E26-6E38-4EC0-BC8A-971BE393035B}" type="parTrans" cxnId="{40858BD0-CB7A-4902-BFFF-5CF0204E7191}">
      <dgm:prSet/>
      <dgm:spPr/>
      <dgm:t>
        <a:bodyPr/>
        <a:lstStyle/>
        <a:p>
          <a:endParaRPr lang="en-US" b="1"/>
        </a:p>
      </dgm:t>
    </dgm:pt>
    <dgm:pt modelId="{D2E4AA84-EA17-4D7E-8DB5-D688C4E95F40}" type="sibTrans" cxnId="{40858BD0-CB7A-4902-BFFF-5CF0204E7191}">
      <dgm:prSet/>
      <dgm:spPr/>
      <dgm:t>
        <a:bodyPr/>
        <a:lstStyle/>
        <a:p>
          <a:endParaRPr lang="en-US" b="1"/>
        </a:p>
      </dgm:t>
    </dgm:pt>
    <dgm:pt modelId="{03BE8EB9-F4B7-4B7F-ACAB-D16711BAB47D}">
      <dgm:prSet phldrT="[Text]"/>
      <dgm:spPr/>
      <dgm:t>
        <a:bodyPr/>
        <a:lstStyle/>
        <a:p>
          <a:r>
            <a:rPr lang="en-US" b="1" dirty="0"/>
            <a:t>Situation Unit</a:t>
          </a:r>
        </a:p>
      </dgm:t>
    </dgm:pt>
    <dgm:pt modelId="{BB802B5A-5557-4882-ABAB-23BA4B5C7275}" type="parTrans" cxnId="{4B9F2623-57C9-45B1-8CB2-CEBC78056CC7}">
      <dgm:prSet/>
      <dgm:spPr/>
      <dgm:t>
        <a:bodyPr/>
        <a:lstStyle/>
        <a:p>
          <a:endParaRPr lang="en-US" b="1"/>
        </a:p>
      </dgm:t>
    </dgm:pt>
    <dgm:pt modelId="{F55E28E2-EDD9-4DF7-A5DA-EB996283C74B}" type="sibTrans" cxnId="{4B9F2623-57C9-45B1-8CB2-CEBC78056CC7}">
      <dgm:prSet/>
      <dgm:spPr/>
      <dgm:t>
        <a:bodyPr/>
        <a:lstStyle/>
        <a:p>
          <a:endParaRPr lang="en-US" b="1"/>
        </a:p>
      </dgm:t>
    </dgm:pt>
    <dgm:pt modelId="{B74FD2D4-DE2C-4B4D-AB36-5A008D5049E0}">
      <dgm:prSet phldrT="[Text]"/>
      <dgm:spPr/>
      <dgm:t>
        <a:bodyPr/>
        <a:lstStyle/>
        <a:p>
          <a:r>
            <a:rPr lang="en-US" b="1" dirty="0"/>
            <a:t>GIS</a:t>
          </a:r>
        </a:p>
      </dgm:t>
    </dgm:pt>
    <dgm:pt modelId="{80EA7D02-D066-4BFD-A663-78D231D2D97B}" type="parTrans" cxnId="{054A577B-E931-4899-B159-CD572BB01EFC}">
      <dgm:prSet/>
      <dgm:spPr/>
      <dgm:t>
        <a:bodyPr/>
        <a:lstStyle/>
        <a:p>
          <a:endParaRPr lang="en-US" b="1"/>
        </a:p>
      </dgm:t>
    </dgm:pt>
    <dgm:pt modelId="{7871BA8D-BE1F-4061-9250-731428000890}" type="sibTrans" cxnId="{054A577B-E931-4899-B159-CD572BB01EFC}">
      <dgm:prSet/>
      <dgm:spPr/>
      <dgm:t>
        <a:bodyPr/>
        <a:lstStyle/>
        <a:p>
          <a:endParaRPr lang="en-US" b="1"/>
        </a:p>
      </dgm:t>
    </dgm:pt>
    <dgm:pt modelId="{98D9B80F-C47E-415D-A85D-FF5DFC006062}">
      <dgm:prSet phldrT="[Text]"/>
      <dgm:spPr/>
      <dgm:t>
        <a:bodyPr/>
        <a:lstStyle/>
        <a:p>
          <a:r>
            <a:rPr lang="en-US" b="1" dirty="0"/>
            <a:t>Subject Matter Experts</a:t>
          </a:r>
        </a:p>
      </dgm:t>
    </dgm:pt>
    <dgm:pt modelId="{6864B008-2761-4106-8101-5220E8EB2B28}" type="parTrans" cxnId="{EC02B212-F8A3-4688-96E9-A494078E2B57}">
      <dgm:prSet/>
      <dgm:spPr/>
      <dgm:t>
        <a:bodyPr/>
        <a:lstStyle/>
        <a:p>
          <a:endParaRPr lang="en-US" b="1"/>
        </a:p>
      </dgm:t>
    </dgm:pt>
    <dgm:pt modelId="{1836044A-306F-4731-851C-1DD6C4216D4F}" type="sibTrans" cxnId="{EC02B212-F8A3-4688-96E9-A494078E2B57}">
      <dgm:prSet/>
      <dgm:spPr/>
      <dgm:t>
        <a:bodyPr/>
        <a:lstStyle/>
        <a:p>
          <a:endParaRPr lang="en-US" b="1"/>
        </a:p>
      </dgm:t>
    </dgm:pt>
    <dgm:pt modelId="{C39CE2AB-290A-435D-8FEA-D6E3EAE32DB8}">
      <dgm:prSet phldrT="[Text]"/>
      <dgm:spPr>
        <a:solidFill>
          <a:srgbClr val="FF0000"/>
        </a:solidFill>
      </dgm:spPr>
      <dgm:t>
        <a:bodyPr/>
        <a:lstStyle/>
        <a:p>
          <a:r>
            <a:rPr lang="en-US" b="1" dirty="0"/>
            <a:t>A Team</a:t>
          </a:r>
        </a:p>
      </dgm:t>
    </dgm:pt>
    <dgm:pt modelId="{14689FAD-DCF3-4294-BBA6-0398F27DB330}" type="parTrans" cxnId="{5EE8C15D-6ADA-4DD9-A703-F87089EB1D6C}">
      <dgm:prSet/>
      <dgm:spPr/>
      <dgm:t>
        <a:bodyPr/>
        <a:lstStyle/>
        <a:p>
          <a:endParaRPr lang="en-US" b="1"/>
        </a:p>
      </dgm:t>
    </dgm:pt>
    <dgm:pt modelId="{745199E7-A5E5-4550-8ADD-47721EF0C68C}" type="sibTrans" cxnId="{5EE8C15D-6ADA-4DD9-A703-F87089EB1D6C}">
      <dgm:prSet/>
      <dgm:spPr/>
      <dgm:t>
        <a:bodyPr/>
        <a:lstStyle/>
        <a:p>
          <a:endParaRPr lang="en-US" b="1"/>
        </a:p>
      </dgm:t>
    </dgm:pt>
    <dgm:pt modelId="{2F1D57E0-C574-40D4-B7C3-6744F9BB938C}">
      <dgm:prSet phldrT="[Text]"/>
      <dgm:spPr>
        <a:solidFill>
          <a:srgbClr val="FF0000"/>
        </a:solidFill>
      </dgm:spPr>
      <dgm:t>
        <a:bodyPr/>
        <a:lstStyle/>
        <a:p>
          <a:r>
            <a:rPr lang="en-US" b="1" dirty="0"/>
            <a:t>Public Safety</a:t>
          </a:r>
        </a:p>
      </dgm:t>
    </dgm:pt>
    <dgm:pt modelId="{1924EB0B-5E70-4943-8E6E-FBD82E27D63B}" type="parTrans" cxnId="{D7B40FAF-660B-401B-850B-D214F61CCBFD}">
      <dgm:prSet/>
      <dgm:spPr/>
      <dgm:t>
        <a:bodyPr/>
        <a:lstStyle/>
        <a:p>
          <a:endParaRPr lang="en-US" b="1"/>
        </a:p>
      </dgm:t>
    </dgm:pt>
    <dgm:pt modelId="{66DB1C30-CEFA-4E76-9729-7C55C6543E8E}" type="sibTrans" cxnId="{D7B40FAF-660B-401B-850B-D214F61CCBFD}">
      <dgm:prSet/>
      <dgm:spPr/>
      <dgm:t>
        <a:bodyPr/>
        <a:lstStyle/>
        <a:p>
          <a:endParaRPr lang="en-US" b="1"/>
        </a:p>
      </dgm:t>
    </dgm:pt>
    <dgm:pt modelId="{72B081D6-02DC-4017-BDF6-7998CF392317}">
      <dgm:prSet phldrT="[Text]"/>
      <dgm:spPr>
        <a:solidFill>
          <a:srgbClr val="FF0000"/>
        </a:solidFill>
      </dgm:spPr>
      <dgm:t>
        <a:bodyPr/>
        <a:lstStyle/>
        <a:p>
          <a:r>
            <a:rPr lang="en-US" b="1" dirty="0"/>
            <a:t>Infrastructure</a:t>
          </a:r>
        </a:p>
      </dgm:t>
    </dgm:pt>
    <dgm:pt modelId="{DF2835F7-FB17-485F-8945-78358F1D6B32}" type="parTrans" cxnId="{CA2AE8BE-CAE6-4D77-93B9-62F322FA5EEC}">
      <dgm:prSet/>
      <dgm:spPr/>
      <dgm:t>
        <a:bodyPr/>
        <a:lstStyle/>
        <a:p>
          <a:endParaRPr lang="en-US" b="1"/>
        </a:p>
      </dgm:t>
    </dgm:pt>
    <dgm:pt modelId="{97323039-727A-420A-84F6-20599558A6B0}" type="sibTrans" cxnId="{CA2AE8BE-CAE6-4D77-93B9-62F322FA5EEC}">
      <dgm:prSet/>
      <dgm:spPr/>
      <dgm:t>
        <a:bodyPr/>
        <a:lstStyle/>
        <a:p>
          <a:endParaRPr lang="en-US" b="1"/>
        </a:p>
      </dgm:t>
    </dgm:pt>
    <dgm:pt modelId="{E409D02F-A090-452A-8CF7-8EB39E9B73D3}">
      <dgm:prSet phldrT="[Text]"/>
      <dgm:spPr>
        <a:solidFill>
          <a:srgbClr val="FF0000"/>
        </a:solidFill>
      </dgm:spPr>
      <dgm:t>
        <a:bodyPr/>
        <a:lstStyle/>
        <a:p>
          <a:r>
            <a:rPr lang="en-US" b="1" dirty="0"/>
            <a:t>Human Services</a:t>
          </a:r>
        </a:p>
      </dgm:t>
    </dgm:pt>
    <dgm:pt modelId="{F6B85131-D95B-4462-A113-C4B5DD794281}" type="parTrans" cxnId="{A642C43A-6565-46EB-A71B-AEC67F3E3A6E}">
      <dgm:prSet/>
      <dgm:spPr/>
      <dgm:t>
        <a:bodyPr/>
        <a:lstStyle/>
        <a:p>
          <a:endParaRPr lang="en-US" b="1"/>
        </a:p>
      </dgm:t>
    </dgm:pt>
    <dgm:pt modelId="{A58457D6-3C2F-46CF-9EDB-A5E91EE5B9CD}" type="sibTrans" cxnId="{A642C43A-6565-46EB-A71B-AEC67F3E3A6E}">
      <dgm:prSet/>
      <dgm:spPr/>
      <dgm:t>
        <a:bodyPr/>
        <a:lstStyle/>
        <a:p>
          <a:endParaRPr lang="en-US" b="1"/>
        </a:p>
      </dgm:t>
    </dgm:pt>
    <dgm:pt modelId="{1B363EBA-59A9-440B-A5FC-F9F0CE450716}">
      <dgm:prSet phldrT="[Text]"/>
      <dgm:spPr>
        <a:solidFill>
          <a:srgbClr val="FF0000"/>
        </a:solidFill>
      </dgm:spPr>
      <dgm:t>
        <a:bodyPr/>
        <a:lstStyle/>
        <a:p>
          <a:r>
            <a:rPr lang="en-US" b="1" dirty="0"/>
            <a:t>ESF 4 – Firefighting</a:t>
          </a:r>
        </a:p>
      </dgm:t>
    </dgm:pt>
    <dgm:pt modelId="{52ACAAB3-9E27-4A81-9730-DD5DDC1AD02A}" type="parTrans" cxnId="{746C61BB-B959-49AE-9109-E563609945D8}">
      <dgm:prSet/>
      <dgm:spPr/>
      <dgm:t>
        <a:bodyPr/>
        <a:lstStyle/>
        <a:p>
          <a:endParaRPr lang="en-US" b="1"/>
        </a:p>
      </dgm:t>
    </dgm:pt>
    <dgm:pt modelId="{93A7E1A4-DD6B-45B8-824B-8302A0B134B0}" type="sibTrans" cxnId="{746C61BB-B959-49AE-9109-E563609945D8}">
      <dgm:prSet/>
      <dgm:spPr/>
      <dgm:t>
        <a:bodyPr/>
        <a:lstStyle/>
        <a:p>
          <a:endParaRPr lang="en-US" b="1"/>
        </a:p>
      </dgm:t>
    </dgm:pt>
    <dgm:pt modelId="{EFA1352C-B69D-4068-AB02-CA5BB8B129CF}">
      <dgm:prSet phldrT="[Text]"/>
      <dgm:spPr>
        <a:solidFill>
          <a:srgbClr val="FF0000"/>
        </a:solidFill>
      </dgm:spPr>
      <dgm:t>
        <a:bodyPr/>
        <a:lstStyle/>
        <a:p>
          <a:r>
            <a:rPr lang="en-US" b="1" dirty="0"/>
            <a:t>ESF 9 – Oil &amp; HazMat</a:t>
          </a:r>
        </a:p>
      </dgm:t>
    </dgm:pt>
    <dgm:pt modelId="{BC6CB744-A6D0-4476-BE3A-B8EE584CD9B3}" type="parTrans" cxnId="{C31CC9F8-F109-4CEA-9C6E-1FDCF5544057}">
      <dgm:prSet/>
      <dgm:spPr/>
      <dgm:t>
        <a:bodyPr/>
        <a:lstStyle/>
        <a:p>
          <a:endParaRPr lang="en-US" b="1"/>
        </a:p>
      </dgm:t>
    </dgm:pt>
    <dgm:pt modelId="{F0BD2979-BEF8-47F2-9C3B-DAB1273213DA}" type="sibTrans" cxnId="{C31CC9F8-F109-4CEA-9C6E-1FDCF5544057}">
      <dgm:prSet/>
      <dgm:spPr/>
      <dgm:t>
        <a:bodyPr/>
        <a:lstStyle/>
        <a:p>
          <a:endParaRPr lang="en-US" b="1"/>
        </a:p>
      </dgm:t>
    </dgm:pt>
    <dgm:pt modelId="{33AAE6C6-1615-4ED0-A475-D03407B26153}">
      <dgm:prSet phldrT="[Text]"/>
      <dgm:spPr>
        <a:solidFill>
          <a:srgbClr val="FF0000"/>
        </a:solidFill>
      </dgm:spPr>
      <dgm:t>
        <a:bodyPr/>
        <a:lstStyle/>
        <a:p>
          <a:r>
            <a:rPr lang="en-US" b="1" dirty="0"/>
            <a:t>ESF 10 – Public Safety &amp; Security</a:t>
          </a:r>
        </a:p>
      </dgm:t>
    </dgm:pt>
    <dgm:pt modelId="{97AE4007-CD08-4F7D-9E2B-06DA27537CE8}" type="parTrans" cxnId="{956F4201-2CC7-43D0-8543-C88BE1B0444A}">
      <dgm:prSet/>
      <dgm:spPr/>
      <dgm:t>
        <a:bodyPr/>
        <a:lstStyle/>
        <a:p>
          <a:endParaRPr lang="en-US" b="1"/>
        </a:p>
      </dgm:t>
    </dgm:pt>
    <dgm:pt modelId="{570F367F-0FCE-4FEB-BA66-074FF2A4C0A1}" type="sibTrans" cxnId="{956F4201-2CC7-43D0-8543-C88BE1B0444A}">
      <dgm:prSet/>
      <dgm:spPr/>
      <dgm:t>
        <a:bodyPr/>
        <a:lstStyle/>
        <a:p>
          <a:endParaRPr lang="en-US" b="1"/>
        </a:p>
      </dgm:t>
    </dgm:pt>
    <dgm:pt modelId="{C40ED3E4-C7BC-450E-A859-EDFE10BAD124}">
      <dgm:prSet phldrT="[Text]"/>
      <dgm:spPr>
        <a:solidFill>
          <a:srgbClr val="FF0000"/>
        </a:solidFill>
      </dgm:spPr>
      <dgm:t>
        <a:bodyPr/>
        <a:lstStyle/>
        <a:p>
          <a:r>
            <a:rPr lang="en-US" b="1" dirty="0"/>
            <a:t>ESF 13 – Search and Rescue</a:t>
          </a:r>
        </a:p>
      </dgm:t>
    </dgm:pt>
    <dgm:pt modelId="{06A406B2-FABE-4BAA-B884-8E80995F0F79}" type="parTrans" cxnId="{1F33AB30-C98F-40BA-9C15-69FDF754AB11}">
      <dgm:prSet/>
      <dgm:spPr/>
      <dgm:t>
        <a:bodyPr/>
        <a:lstStyle/>
        <a:p>
          <a:endParaRPr lang="en-US" b="1"/>
        </a:p>
      </dgm:t>
    </dgm:pt>
    <dgm:pt modelId="{AB3C1643-F4C9-4206-AF06-4536EE370544}" type="sibTrans" cxnId="{1F33AB30-C98F-40BA-9C15-69FDF754AB11}">
      <dgm:prSet/>
      <dgm:spPr/>
      <dgm:t>
        <a:bodyPr/>
        <a:lstStyle/>
        <a:p>
          <a:endParaRPr lang="en-US" b="1"/>
        </a:p>
      </dgm:t>
    </dgm:pt>
    <dgm:pt modelId="{4031A267-B34F-4D5B-AE99-548A79E866EF}">
      <dgm:prSet phldrT="[Text]"/>
      <dgm:spPr>
        <a:solidFill>
          <a:srgbClr val="FF0000"/>
        </a:solidFill>
      </dgm:spPr>
      <dgm:t>
        <a:bodyPr/>
        <a:lstStyle/>
        <a:p>
          <a:r>
            <a:rPr lang="en-US" b="1" dirty="0"/>
            <a:t>ESF 1 – Transportation</a:t>
          </a:r>
        </a:p>
      </dgm:t>
    </dgm:pt>
    <dgm:pt modelId="{B3D8EF83-E890-4078-A9CE-CBC842823C60}" type="parTrans" cxnId="{1571F430-138E-4D22-BE4A-0B32474B0495}">
      <dgm:prSet/>
      <dgm:spPr/>
      <dgm:t>
        <a:bodyPr/>
        <a:lstStyle/>
        <a:p>
          <a:endParaRPr lang="en-US" b="1"/>
        </a:p>
      </dgm:t>
    </dgm:pt>
    <dgm:pt modelId="{14ECBE49-01FD-41B0-B38F-13DD594BE5E6}" type="sibTrans" cxnId="{1571F430-138E-4D22-BE4A-0B32474B0495}">
      <dgm:prSet/>
      <dgm:spPr/>
      <dgm:t>
        <a:bodyPr/>
        <a:lstStyle/>
        <a:p>
          <a:endParaRPr lang="en-US" b="1"/>
        </a:p>
      </dgm:t>
    </dgm:pt>
    <dgm:pt modelId="{84FF7A1E-8EAE-45E4-AC17-E5EC449B62A4}">
      <dgm:prSet phldrT="[Text]"/>
      <dgm:spPr>
        <a:solidFill>
          <a:srgbClr val="FF0000"/>
        </a:solidFill>
      </dgm:spPr>
      <dgm:t>
        <a:bodyPr/>
        <a:lstStyle/>
        <a:p>
          <a:r>
            <a:rPr lang="en-US" b="1" dirty="0"/>
            <a:t>ESF 3 – Public Works &amp; Engineering</a:t>
          </a:r>
        </a:p>
      </dgm:t>
    </dgm:pt>
    <dgm:pt modelId="{076E9E60-A197-434A-B48E-7EB9245EECF1}" type="parTrans" cxnId="{24CA3610-0034-49FD-9D37-8D125DD3736C}">
      <dgm:prSet/>
      <dgm:spPr/>
      <dgm:t>
        <a:bodyPr/>
        <a:lstStyle/>
        <a:p>
          <a:endParaRPr lang="en-US" b="1"/>
        </a:p>
      </dgm:t>
    </dgm:pt>
    <dgm:pt modelId="{3AFAA8EA-EC6A-481F-BB78-4F54FFAF7FB1}" type="sibTrans" cxnId="{24CA3610-0034-49FD-9D37-8D125DD3736C}">
      <dgm:prSet/>
      <dgm:spPr/>
      <dgm:t>
        <a:bodyPr/>
        <a:lstStyle/>
        <a:p>
          <a:endParaRPr lang="en-US" b="1"/>
        </a:p>
      </dgm:t>
    </dgm:pt>
    <dgm:pt modelId="{E742E364-1E8F-4750-962B-B66479A511A7}">
      <dgm:prSet phldrT="[Text]"/>
      <dgm:spPr>
        <a:solidFill>
          <a:srgbClr val="FF0000"/>
        </a:solidFill>
      </dgm:spPr>
      <dgm:t>
        <a:bodyPr/>
        <a:lstStyle/>
        <a:p>
          <a:r>
            <a:rPr lang="en-US" b="1" dirty="0"/>
            <a:t>ESF 12 - Energy</a:t>
          </a:r>
        </a:p>
      </dgm:t>
    </dgm:pt>
    <dgm:pt modelId="{31C30866-D182-42EF-87C0-A32E4885EC5D}" type="parTrans" cxnId="{B2D5DA50-95AF-4282-B865-5BD5D05F34DF}">
      <dgm:prSet/>
      <dgm:spPr/>
      <dgm:t>
        <a:bodyPr/>
        <a:lstStyle/>
        <a:p>
          <a:endParaRPr lang="en-US" b="1"/>
        </a:p>
      </dgm:t>
    </dgm:pt>
    <dgm:pt modelId="{86112658-756C-4C17-AC79-B3682EE245DB}" type="sibTrans" cxnId="{B2D5DA50-95AF-4282-B865-5BD5D05F34DF}">
      <dgm:prSet/>
      <dgm:spPr/>
      <dgm:t>
        <a:bodyPr/>
        <a:lstStyle/>
        <a:p>
          <a:endParaRPr lang="en-US" b="1"/>
        </a:p>
      </dgm:t>
    </dgm:pt>
    <dgm:pt modelId="{BFC3B34A-E220-48C8-98F6-59D36F4DB1C7}">
      <dgm:prSet phldrT="[Text]"/>
      <dgm:spPr>
        <a:solidFill>
          <a:srgbClr val="FF0000"/>
        </a:solidFill>
      </dgm:spPr>
      <dgm:t>
        <a:bodyPr/>
        <a:lstStyle/>
        <a:p>
          <a:r>
            <a:rPr lang="en-US" b="1" dirty="0"/>
            <a:t>ESF 6 – Mass Care &amp; Housing</a:t>
          </a:r>
        </a:p>
      </dgm:t>
    </dgm:pt>
    <dgm:pt modelId="{1AABAA4E-BDC4-4B89-9C23-6E7B9C03B31F}" type="parTrans" cxnId="{DDA4EF4A-3EEA-435F-8C51-F50089D01176}">
      <dgm:prSet/>
      <dgm:spPr/>
      <dgm:t>
        <a:bodyPr/>
        <a:lstStyle/>
        <a:p>
          <a:endParaRPr lang="en-US" b="1"/>
        </a:p>
      </dgm:t>
    </dgm:pt>
    <dgm:pt modelId="{6DAB69A3-484E-47D2-ACC6-E01AF3B4798E}" type="sibTrans" cxnId="{DDA4EF4A-3EEA-435F-8C51-F50089D01176}">
      <dgm:prSet/>
      <dgm:spPr/>
      <dgm:t>
        <a:bodyPr/>
        <a:lstStyle/>
        <a:p>
          <a:endParaRPr lang="en-US" b="1"/>
        </a:p>
      </dgm:t>
    </dgm:pt>
    <dgm:pt modelId="{82CF87CD-1C83-4990-BD51-4CC214AFF42C}">
      <dgm:prSet phldrT="[Text]"/>
      <dgm:spPr>
        <a:solidFill>
          <a:srgbClr val="FF0000"/>
        </a:solidFill>
      </dgm:spPr>
      <dgm:t>
        <a:bodyPr/>
        <a:lstStyle/>
        <a:p>
          <a:r>
            <a:rPr lang="en-US" b="1" dirty="0"/>
            <a:t>ESF 9 – Public Health &amp; Medical Services</a:t>
          </a:r>
        </a:p>
      </dgm:t>
    </dgm:pt>
    <dgm:pt modelId="{93CF520C-D32C-4766-A887-73EC49098C8C}" type="parTrans" cxnId="{36A55A93-E453-4680-A00D-180F96C7ACBD}">
      <dgm:prSet/>
      <dgm:spPr/>
      <dgm:t>
        <a:bodyPr/>
        <a:lstStyle/>
        <a:p>
          <a:endParaRPr lang="en-US" b="1"/>
        </a:p>
      </dgm:t>
    </dgm:pt>
    <dgm:pt modelId="{D702AD73-A62D-4BE5-B197-8DACAB292D91}" type="sibTrans" cxnId="{36A55A93-E453-4680-A00D-180F96C7ACBD}">
      <dgm:prSet/>
      <dgm:spPr/>
      <dgm:t>
        <a:bodyPr/>
        <a:lstStyle/>
        <a:p>
          <a:endParaRPr lang="en-US" b="1"/>
        </a:p>
      </dgm:t>
    </dgm:pt>
    <dgm:pt modelId="{CD390F0D-95DE-4312-9EBA-2B56B2D5C651}">
      <dgm:prSet phldrT="[Text]"/>
      <dgm:spPr>
        <a:solidFill>
          <a:srgbClr val="FF0000"/>
        </a:solidFill>
      </dgm:spPr>
      <dgm:t>
        <a:bodyPr/>
        <a:lstStyle/>
        <a:p>
          <a:r>
            <a:rPr lang="en-US" b="1" dirty="0"/>
            <a:t>ESF 11 – Agricultural and Natural Resources</a:t>
          </a:r>
        </a:p>
      </dgm:t>
    </dgm:pt>
    <dgm:pt modelId="{1ED63F6C-6651-45FB-B3C2-C31FFD583FCA}" type="parTrans" cxnId="{CB4F99E0-3C16-4505-ABB6-D6C492917C2F}">
      <dgm:prSet/>
      <dgm:spPr/>
      <dgm:t>
        <a:bodyPr/>
        <a:lstStyle/>
        <a:p>
          <a:endParaRPr lang="en-US" b="1"/>
        </a:p>
      </dgm:t>
    </dgm:pt>
    <dgm:pt modelId="{AA999D67-C2CA-4B93-B79A-2FC9A245C9CF}" type="sibTrans" cxnId="{CB4F99E0-3C16-4505-ABB6-D6C492917C2F}">
      <dgm:prSet/>
      <dgm:spPr/>
      <dgm:t>
        <a:bodyPr/>
        <a:lstStyle/>
        <a:p>
          <a:endParaRPr lang="en-US" b="1"/>
        </a:p>
      </dgm:t>
    </dgm:pt>
    <dgm:pt modelId="{2DD3BC9E-75A1-4997-A42A-CB09E8F21DFC}">
      <dgm:prSet phldrT="[Text]"/>
      <dgm:spPr>
        <a:solidFill>
          <a:srgbClr val="FF0000"/>
        </a:solidFill>
      </dgm:spPr>
      <dgm:t>
        <a:bodyPr/>
        <a:lstStyle/>
        <a:p>
          <a:r>
            <a:rPr lang="en-US" b="1" dirty="0"/>
            <a:t>Counties</a:t>
          </a:r>
        </a:p>
      </dgm:t>
    </dgm:pt>
    <dgm:pt modelId="{3F04A871-A3EC-4124-8F0A-C4071B3F32C2}" type="parTrans" cxnId="{08C9A764-E47A-4BCE-B894-19FFD3422514}">
      <dgm:prSet/>
      <dgm:spPr/>
      <dgm:t>
        <a:bodyPr/>
        <a:lstStyle/>
        <a:p>
          <a:endParaRPr lang="en-US" b="1"/>
        </a:p>
      </dgm:t>
    </dgm:pt>
    <dgm:pt modelId="{C940B2E7-EEE9-467A-B6B1-2D3BD0E0DF50}" type="sibTrans" cxnId="{08C9A764-E47A-4BCE-B894-19FFD3422514}">
      <dgm:prSet/>
      <dgm:spPr/>
      <dgm:t>
        <a:bodyPr/>
        <a:lstStyle/>
        <a:p>
          <a:endParaRPr lang="en-US" b="1"/>
        </a:p>
      </dgm:t>
    </dgm:pt>
    <dgm:pt modelId="{07B47672-5408-4CA2-8202-D0EAA65ADAF2}">
      <dgm:prSet phldrT="[Text]"/>
      <dgm:spPr>
        <a:solidFill>
          <a:srgbClr val="FF0000"/>
        </a:solidFill>
      </dgm:spPr>
      <dgm:t>
        <a:bodyPr/>
        <a:lstStyle/>
        <a:p>
          <a:r>
            <a:rPr lang="en-US" b="1" dirty="0"/>
            <a:t>Metros</a:t>
          </a:r>
        </a:p>
      </dgm:t>
    </dgm:pt>
    <dgm:pt modelId="{BD17DF78-A5FD-49E4-A266-8B7091268429}" type="parTrans" cxnId="{4865B706-41BC-4B9A-96F3-2950171D57D3}">
      <dgm:prSet/>
      <dgm:spPr/>
      <dgm:t>
        <a:bodyPr/>
        <a:lstStyle/>
        <a:p>
          <a:endParaRPr lang="en-US" b="1"/>
        </a:p>
      </dgm:t>
    </dgm:pt>
    <dgm:pt modelId="{3731A22B-8453-4C56-8FD2-57B57FD2FAB5}" type="sibTrans" cxnId="{4865B706-41BC-4B9A-96F3-2950171D57D3}">
      <dgm:prSet/>
      <dgm:spPr/>
      <dgm:t>
        <a:bodyPr/>
        <a:lstStyle/>
        <a:p>
          <a:endParaRPr lang="en-US" b="1"/>
        </a:p>
      </dgm:t>
    </dgm:pt>
    <dgm:pt modelId="{31E29B5F-1D69-49FB-9B7A-4024343C775F}" type="pres">
      <dgm:prSet presAssocID="{568ACD51-8A2D-4D05-B14B-A62D714A7E35}" presName="hierChild1" presStyleCnt="0">
        <dgm:presLayoutVars>
          <dgm:orgChart val="1"/>
          <dgm:chPref val="1"/>
          <dgm:dir/>
          <dgm:animOne val="branch"/>
          <dgm:animLvl val="lvl"/>
          <dgm:resizeHandles/>
        </dgm:presLayoutVars>
      </dgm:prSet>
      <dgm:spPr/>
    </dgm:pt>
    <dgm:pt modelId="{617A1BD7-F9A4-4250-8D96-1FF8FFAB6D6C}" type="pres">
      <dgm:prSet presAssocID="{1AA3CDFC-1212-4135-A6D3-D3CC5075AC38}" presName="hierRoot1" presStyleCnt="0">
        <dgm:presLayoutVars>
          <dgm:hierBranch val="init"/>
        </dgm:presLayoutVars>
      </dgm:prSet>
      <dgm:spPr/>
    </dgm:pt>
    <dgm:pt modelId="{31979F0C-169C-403C-8F8A-FC7E4111036D}" type="pres">
      <dgm:prSet presAssocID="{1AA3CDFC-1212-4135-A6D3-D3CC5075AC38}" presName="rootComposite1" presStyleCnt="0"/>
      <dgm:spPr/>
    </dgm:pt>
    <dgm:pt modelId="{33DF383F-774F-4A88-A5F8-AEE3B55FCD8E}" type="pres">
      <dgm:prSet presAssocID="{1AA3CDFC-1212-4135-A6D3-D3CC5075AC38}" presName="rootText1" presStyleLbl="node0" presStyleIdx="0" presStyleCnt="1">
        <dgm:presLayoutVars>
          <dgm:chPref val="3"/>
        </dgm:presLayoutVars>
      </dgm:prSet>
      <dgm:spPr/>
    </dgm:pt>
    <dgm:pt modelId="{B4996574-17EB-4C04-9C02-15B7CD980F48}" type="pres">
      <dgm:prSet presAssocID="{1AA3CDFC-1212-4135-A6D3-D3CC5075AC38}" presName="rootConnector1" presStyleLbl="node1" presStyleIdx="0" presStyleCnt="0"/>
      <dgm:spPr/>
    </dgm:pt>
    <dgm:pt modelId="{83EC3206-D348-4BB5-BCEE-6046635CB69D}" type="pres">
      <dgm:prSet presAssocID="{1AA3CDFC-1212-4135-A6D3-D3CC5075AC38}" presName="hierChild2" presStyleCnt="0"/>
      <dgm:spPr/>
    </dgm:pt>
    <dgm:pt modelId="{E2CCD437-0D0A-43CF-AC07-9C12A9DFD76C}" type="pres">
      <dgm:prSet presAssocID="{CA4417E2-C35A-4E04-B1F9-F9F8CE5A397A}" presName="Name37" presStyleLbl="parChTrans1D2" presStyleIdx="0" presStyleCnt="7"/>
      <dgm:spPr/>
    </dgm:pt>
    <dgm:pt modelId="{90B58844-1BB6-402E-8E67-FCCBAFEDEB33}" type="pres">
      <dgm:prSet presAssocID="{9B30CDEA-76D0-4193-AAD4-2598B45825B4}" presName="hierRoot2" presStyleCnt="0">
        <dgm:presLayoutVars>
          <dgm:hierBranch val="init"/>
        </dgm:presLayoutVars>
      </dgm:prSet>
      <dgm:spPr/>
    </dgm:pt>
    <dgm:pt modelId="{5BC98D96-BEF3-4C50-86AC-253DE6B23D36}" type="pres">
      <dgm:prSet presAssocID="{9B30CDEA-76D0-4193-AAD4-2598B45825B4}" presName="rootComposite" presStyleCnt="0"/>
      <dgm:spPr/>
    </dgm:pt>
    <dgm:pt modelId="{A49D3E01-0B49-4B0E-B872-03EE8CCBEB18}" type="pres">
      <dgm:prSet presAssocID="{9B30CDEA-76D0-4193-AAD4-2598B45825B4}" presName="rootText" presStyleLbl="node2" presStyleIdx="0" presStyleCnt="4">
        <dgm:presLayoutVars>
          <dgm:chPref val="3"/>
        </dgm:presLayoutVars>
      </dgm:prSet>
      <dgm:spPr/>
    </dgm:pt>
    <dgm:pt modelId="{E5C656A3-DC5D-45C8-BD53-7BF772F854EB}" type="pres">
      <dgm:prSet presAssocID="{9B30CDEA-76D0-4193-AAD4-2598B45825B4}" presName="rootConnector" presStyleLbl="node2" presStyleIdx="0" presStyleCnt="4"/>
      <dgm:spPr/>
    </dgm:pt>
    <dgm:pt modelId="{DABBCC9E-A399-4F82-A15C-ED7CBF636B2E}" type="pres">
      <dgm:prSet presAssocID="{9B30CDEA-76D0-4193-AAD4-2598B45825B4}" presName="hierChild4" presStyleCnt="0"/>
      <dgm:spPr/>
    </dgm:pt>
    <dgm:pt modelId="{9F42E247-0772-4ADA-9F8D-B23E872E4B13}" type="pres">
      <dgm:prSet presAssocID="{2BB3401D-6198-4334-9D3E-DAC7648DA87D}" presName="Name37" presStyleLbl="parChTrans1D3" presStyleIdx="0" presStyleCnt="12"/>
      <dgm:spPr/>
    </dgm:pt>
    <dgm:pt modelId="{8ABC0902-0EB1-415D-BD56-E4803F5D5AEF}" type="pres">
      <dgm:prSet presAssocID="{2E49EE74-B0C5-4DF8-BBF7-17D47B7079F8}" presName="hierRoot2" presStyleCnt="0">
        <dgm:presLayoutVars>
          <dgm:hierBranch val="init"/>
        </dgm:presLayoutVars>
      </dgm:prSet>
      <dgm:spPr/>
    </dgm:pt>
    <dgm:pt modelId="{78F655C5-38DC-4A4F-97D4-A3D0E25E20CD}" type="pres">
      <dgm:prSet presAssocID="{2E49EE74-B0C5-4DF8-BBF7-17D47B7079F8}" presName="rootComposite" presStyleCnt="0"/>
      <dgm:spPr/>
    </dgm:pt>
    <dgm:pt modelId="{B1651687-497D-49FE-B0B6-47261F5B6848}" type="pres">
      <dgm:prSet presAssocID="{2E49EE74-B0C5-4DF8-BBF7-17D47B7079F8}" presName="rootText" presStyleLbl="node3" presStyleIdx="0" presStyleCnt="12">
        <dgm:presLayoutVars>
          <dgm:chPref val="3"/>
        </dgm:presLayoutVars>
      </dgm:prSet>
      <dgm:spPr/>
    </dgm:pt>
    <dgm:pt modelId="{0452F5B7-B427-49CD-B0E8-8CD2EF7E98D6}" type="pres">
      <dgm:prSet presAssocID="{2E49EE74-B0C5-4DF8-BBF7-17D47B7079F8}" presName="rootConnector" presStyleLbl="node3" presStyleIdx="0" presStyleCnt="12"/>
      <dgm:spPr/>
    </dgm:pt>
    <dgm:pt modelId="{1EFFA8E7-6971-494C-A969-FA0C151629F7}" type="pres">
      <dgm:prSet presAssocID="{2E49EE74-B0C5-4DF8-BBF7-17D47B7079F8}" presName="hierChild4" presStyleCnt="0"/>
      <dgm:spPr/>
    </dgm:pt>
    <dgm:pt modelId="{58E267DD-54A3-4A3A-B0E0-6577F96EF0E3}" type="pres">
      <dgm:prSet presAssocID="{14689FAD-DCF3-4294-BBA6-0398F27DB330}" presName="Name37" presStyleLbl="parChTrans1D4" presStyleIdx="0" presStyleCnt="16"/>
      <dgm:spPr/>
    </dgm:pt>
    <dgm:pt modelId="{7FCD2CC0-7A0B-4A8B-87AE-FBFF11C81C7E}" type="pres">
      <dgm:prSet presAssocID="{C39CE2AB-290A-435D-8FEA-D6E3EAE32DB8}" presName="hierRoot2" presStyleCnt="0">
        <dgm:presLayoutVars>
          <dgm:hierBranch val="init"/>
        </dgm:presLayoutVars>
      </dgm:prSet>
      <dgm:spPr/>
    </dgm:pt>
    <dgm:pt modelId="{12FBD359-9C4A-4ED3-AEA3-EF6E235B4F80}" type="pres">
      <dgm:prSet presAssocID="{C39CE2AB-290A-435D-8FEA-D6E3EAE32DB8}" presName="rootComposite" presStyleCnt="0"/>
      <dgm:spPr/>
    </dgm:pt>
    <dgm:pt modelId="{D85E1CE3-AFD7-4920-8D34-1C0E72CCA2E5}" type="pres">
      <dgm:prSet presAssocID="{C39CE2AB-290A-435D-8FEA-D6E3EAE32DB8}" presName="rootText" presStyleLbl="node4" presStyleIdx="0" presStyleCnt="16">
        <dgm:presLayoutVars>
          <dgm:chPref val="3"/>
        </dgm:presLayoutVars>
      </dgm:prSet>
      <dgm:spPr/>
    </dgm:pt>
    <dgm:pt modelId="{2A12C640-4A92-446A-BC9D-0AFD198C77DE}" type="pres">
      <dgm:prSet presAssocID="{C39CE2AB-290A-435D-8FEA-D6E3EAE32DB8}" presName="rootConnector" presStyleLbl="node4" presStyleIdx="0" presStyleCnt="16"/>
      <dgm:spPr/>
    </dgm:pt>
    <dgm:pt modelId="{0ECE56DC-9216-416E-8235-A12C435B16F5}" type="pres">
      <dgm:prSet presAssocID="{C39CE2AB-290A-435D-8FEA-D6E3EAE32DB8}" presName="hierChild4" presStyleCnt="0"/>
      <dgm:spPr/>
    </dgm:pt>
    <dgm:pt modelId="{FD8358E2-F5C3-4FAD-967F-95D58547F47E}" type="pres">
      <dgm:prSet presAssocID="{C39CE2AB-290A-435D-8FEA-D6E3EAE32DB8}" presName="hierChild5" presStyleCnt="0"/>
      <dgm:spPr/>
    </dgm:pt>
    <dgm:pt modelId="{0427B265-2D25-4C37-A6B8-023D917C42D6}" type="pres">
      <dgm:prSet presAssocID="{2E49EE74-B0C5-4DF8-BBF7-17D47B7079F8}" presName="hierChild5" presStyleCnt="0"/>
      <dgm:spPr/>
    </dgm:pt>
    <dgm:pt modelId="{34646708-D97A-4DC8-AB9B-9776A64E415B}" type="pres">
      <dgm:prSet presAssocID="{565196D5-05A6-4CC9-82A9-C874AC8F71D9}" presName="Name37" presStyleLbl="parChTrans1D3" presStyleIdx="1" presStyleCnt="12"/>
      <dgm:spPr/>
    </dgm:pt>
    <dgm:pt modelId="{B892108E-0F44-4E9E-9511-5C528BD12799}" type="pres">
      <dgm:prSet presAssocID="{C2557885-B10F-4790-9A43-CE4F67C5D46E}" presName="hierRoot2" presStyleCnt="0">
        <dgm:presLayoutVars>
          <dgm:hierBranch val="init"/>
        </dgm:presLayoutVars>
      </dgm:prSet>
      <dgm:spPr/>
    </dgm:pt>
    <dgm:pt modelId="{02A3A502-B57B-4197-B4B6-67856BD46DA7}" type="pres">
      <dgm:prSet presAssocID="{C2557885-B10F-4790-9A43-CE4F67C5D46E}" presName="rootComposite" presStyleCnt="0"/>
      <dgm:spPr/>
    </dgm:pt>
    <dgm:pt modelId="{F0EC0C8E-3F8B-47FC-8E01-E380AFE13CA7}" type="pres">
      <dgm:prSet presAssocID="{C2557885-B10F-4790-9A43-CE4F67C5D46E}" presName="rootText" presStyleLbl="node3" presStyleIdx="1" presStyleCnt="12">
        <dgm:presLayoutVars>
          <dgm:chPref val="3"/>
        </dgm:presLayoutVars>
      </dgm:prSet>
      <dgm:spPr/>
    </dgm:pt>
    <dgm:pt modelId="{E420553A-078A-4ED0-B66C-94EA9C05409A}" type="pres">
      <dgm:prSet presAssocID="{C2557885-B10F-4790-9A43-CE4F67C5D46E}" presName="rootConnector" presStyleLbl="node3" presStyleIdx="1" presStyleCnt="12"/>
      <dgm:spPr/>
    </dgm:pt>
    <dgm:pt modelId="{44BA3C17-B0EB-4B22-A390-D4CE5D0F5447}" type="pres">
      <dgm:prSet presAssocID="{C2557885-B10F-4790-9A43-CE4F67C5D46E}" presName="hierChild4" presStyleCnt="0"/>
      <dgm:spPr/>
    </dgm:pt>
    <dgm:pt modelId="{0F329E44-8DE6-44C8-A0E2-E6CE069CC18F}" type="pres">
      <dgm:prSet presAssocID="{1924EB0B-5E70-4943-8E6E-FBD82E27D63B}" presName="Name37" presStyleLbl="parChTrans1D4" presStyleIdx="1" presStyleCnt="16"/>
      <dgm:spPr/>
    </dgm:pt>
    <dgm:pt modelId="{52F27477-8A81-41C7-8D09-21702E83ECBC}" type="pres">
      <dgm:prSet presAssocID="{2F1D57E0-C574-40D4-B7C3-6744F9BB938C}" presName="hierRoot2" presStyleCnt="0">
        <dgm:presLayoutVars>
          <dgm:hierBranch val="init"/>
        </dgm:presLayoutVars>
      </dgm:prSet>
      <dgm:spPr/>
    </dgm:pt>
    <dgm:pt modelId="{544D4048-CA67-4F5F-9703-A046927C6BFE}" type="pres">
      <dgm:prSet presAssocID="{2F1D57E0-C574-40D4-B7C3-6744F9BB938C}" presName="rootComposite" presStyleCnt="0"/>
      <dgm:spPr/>
    </dgm:pt>
    <dgm:pt modelId="{F4240B12-A351-4C58-863D-C140857123FB}" type="pres">
      <dgm:prSet presAssocID="{2F1D57E0-C574-40D4-B7C3-6744F9BB938C}" presName="rootText" presStyleLbl="node4" presStyleIdx="1" presStyleCnt="16">
        <dgm:presLayoutVars>
          <dgm:chPref val="3"/>
        </dgm:presLayoutVars>
      </dgm:prSet>
      <dgm:spPr/>
    </dgm:pt>
    <dgm:pt modelId="{4F628A71-A8B2-4780-9AF7-06CDF70A927C}" type="pres">
      <dgm:prSet presAssocID="{2F1D57E0-C574-40D4-B7C3-6744F9BB938C}" presName="rootConnector" presStyleLbl="node4" presStyleIdx="1" presStyleCnt="16"/>
      <dgm:spPr/>
    </dgm:pt>
    <dgm:pt modelId="{EEE26996-5A25-4E5E-B300-ABB141DBE698}" type="pres">
      <dgm:prSet presAssocID="{2F1D57E0-C574-40D4-B7C3-6744F9BB938C}" presName="hierChild4" presStyleCnt="0"/>
      <dgm:spPr/>
    </dgm:pt>
    <dgm:pt modelId="{E3C2D43A-FC5D-4787-9985-218B6B949747}" type="pres">
      <dgm:prSet presAssocID="{52ACAAB3-9E27-4A81-9730-DD5DDC1AD02A}" presName="Name37" presStyleLbl="parChTrans1D4" presStyleIdx="2" presStyleCnt="16"/>
      <dgm:spPr/>
    </dgm:pt>
    <dgm:pt modelId="{A9E51A0E-C6EF-4FF5-B62B-F309C556701E}" type="pres">
      <dgm:prSet presAssocID="{1B363EBA-59A9-440B-A5FC-F9F0CE450716}" presName="hierRoot2" presStyleCnt="0">
        <dgm:presLayoutVars>
          <dgm:hierBranch val="init"/>
        </dgm:presLayoutVars>
      </dgm:prSet>
      <dgm:spPr/>
    </dgm:pt>
    <dgm:pt modelId="{37D50B21-A082-4C05-AFB9-6B32A1F7FC8D}" type="pres">
      <dgm:prSet presAssocID="{1B363EBA-59A9-440B-A5FC-F9F0CE450716}" presName="rootComposite" presStyleCnt="0"/>
      <dgm:spPr/>
    </dgm:pt>
    <dgm:pt modelId="{09C3ABDB-5A05-43A2-BCDD-4B37DF6EB384}" type="pres">
      <dgm:prSet presAssocID="{1B363EBA-59A9-440B-A5FC-F9F0CE450716}" presName="rootText" presStyleLbl="node4" presStyleIdx="2" presStyleCnt="16">
        <dgm:presLayoutVars>
          <dgm:chPref val="3"/>
        </dgm:presLayoutVars>
      </dgm:prSet>
      <dgm:spPr/>
    </dgm:pt>
    <dgm:pt modelId="{617713AE-48BF-4B9C-BCC1-9E0CFEE8E091}" type="pres">
      <dgm:prSet presAssocID="{1B363EBA-59A9-440B-A5FC-F9F0CE450716}" presName="rootConnector" presStyleLbl="node4" presStyleIdx="2" presStyleCnt="16"/>
      <dgm:spPr/>
    </dgm:pt>
    <dgm:pt modelId="{58F392A4-F0C4-43DB-A5D0-2CB2CDA4A0BA}" type="pres">
      <dgm:prSet presAssocID="{1B363EBA-59A9-440B-A5FC-F9F0CE450716}" presName="hierChild4" presStyleCnt="0"/>
      <dgm:spPr/>
    </dgm:pt>
    <dgm:pt modelId="{3B4D9F73-6EF9-4915-BBAA-C14F6AF42F4D}" type="pres">
      <dgm:prSet presAssocID="{1B363EBA-59A9-440B-A5FC-F9F0CE450716}" presName="hierChild5" presStyleCnt="0"/>
      <dgm:spPr/>
    </dgm:pt>
    <dgm:pt modelId="{02E995A2-2F31-4D63-98F2-F4E610F2C60F}" type="pres">
      <dgm:prSet presAssocID="{BC6CB744-A6D0-4476-BE3A-B8EE584CD9B3}" presName="Name37" presStyleLbl="parChTrans1D4" presStyleIdx="3" presStyleCnt="16"/>
      <dgm:spPr/>
    </dgm:pt>
    <dgm:pt modelId="{9D8A711D-16C5-4DA8-A742-82DFAB888199}" type="pres">
      <dgm:prSet presAssocID="{EFA1352C-B69D-4068-AB02-CA5BB8B129CF}" presName="hierRoot2" presStyleCnt="0">
        <dgm:presLayoutVars>
          <dgm:hierBranch val="init"/>
        </dgm:presLayoutVars>
      </dgm:prSet>
      <dgm:spPr/>
    </dgm:pt>
    <dgm:pt modelId="{0FD132F7-B667-424D-B889-DCE4EE86DD96}" type="pres">
      <dgm:prSet presAssocID="{EFA1352C-B69D-4068-AB02-CA5BB8B129CF}" presName="rootComposite" presStyleCnt="0"/>
      <dgm:spPr/>
    </dgm:pt>
    <dgm:pt modelId="{1F0048A1-65BF-4E9D-A507-4CC49BC83ABF}" type="pres">
      <dgm:prSet presAssocID="{EFA1352C-B69D-4068-AB02-CA5BB8B129CF}" presName="rootText" presStyleLbl="node4" presStyleIdx="3" presStyleCnt="16" custLinFactNeighborX="-597" custLinFactNeighborY="-166">
        <dgm:presLayoutVars>
          <dgm:chPref val="3"/>
        </dgm:presLayoutVars>
      </dgm:prSet>
      <dgm:spPr/>
    </dgm:pt>
    <dgm:pt modelId="{515B4DC2-9242-4B56-BE2A-EBA71808D625}" type="pres">
      <dgm:prSet presAssocID="{EFA1352C-B69D-4068-AB02-CA5BB8B129CF}" presName="rootConnector" presStyleLbl="node4" presStyleIdx="3" presStyleCnt="16"/>
      <dgm:spPr/>
    </dgm:pt>
    <dgm:pt modelId="{7F1E30C1-F004-46EE-8AC8-6D1B423EBAE4}" type="pres">
      <dgm:prSet presAssocID="{EFA1352C-B69D-4068-AB02-CA5BB8B129CF}" presName="hierChild4" presStyleCnt="0"/>
      <dgm:spPr/>
    </dgm:pt>
    <dgm:pt modelId="{318BF6FE-BDCE-42AC-A961-695777B47840}" type="pres">
      <dgm:prSet presAssocID="{EFA1352C-B69D-4068-AB02-CA5BB8B129CF}" presName="hierChild5" presStyleCnt="0"/>
      <dgm:spPr/>
    </dgm:pt>
    <dgm:pt modelId="{8B9980F6-B1A2-478C-9225-C8CB84CA3EE4}" type="pres">
      <dgm:prSet presAssocID="{97AE4007-CD08-4F7D-9E2B-06DA27537CE8}" presName="Name37" presStyleLbl="parChTrans1D4" presStyleIdx="4" presStyleCnt="16"/>
      <dgm:spPr/>
    </dgm:pt>
    <dgm:pt modelId="{CB30D426-3DC4-4586-BFE2-2C68713FBB34}" type="pres">
      <dgm:prSet presAssocID="{33AAE6C6-1615-4ED0-A475-D03407B26153}" presName="hierRoot2" presStyleCnt="0">
        <dgm:presLayoutVars>
          <dgm:hierBranch val="init"/>
        </dgm:presLayoutVars>
      </dgm:prSet>
      <dgm:spPr/>
    </dgm:pt>
    <dgm:pt modelId="{D5FFC58F-6A57-487D-9B47-7E9F8CFDB97A}" type="pres">
      <dgm:prSet presAssocID="{33AAE6C6-1615-4ED0-A475-D03407B26153}" presName="rootComposite" presStyleCnt="0"/>
      <dgm:spPr/>
    </dgm:pt>
    <dgm:pt modelId="{26C040D7-696A-4E03-9A91-0853C159311D}" type="pres">
      <dgm:prSet presAssocID="{33AAE6C6-1615-4ED0-A475-D03407B26153}" presName="rootText" presStyleLbl="node4" presStyleIdx="4" presStyleCnt="16">
        <dgm:presLayoutVars>
          <dgm:chPref val="3"/>
        </dgm:presLayoutVars>
      </dgm:prSet>
      <dgm:spPr/>
    </dgm:pt>
    <dgm:pt modelId="{E921D4A0-3E7E-48A4-9B9D-1CB3A2C53696}" type="pres">
      <dgm:prSet presAssocID="{33AAE6C6-1615-4ED0-A475-D03407B26153}" presName="rootConnector" presStyleLbl="node4" presStyleIdx="4" presStyleCnt="16"/>
      <dgm:spPr/>
    </dgm:pt>
    <dgm:pt modelId="{FEAFBFA6-E43E-482A-9B72-E09FCE0AA6D5}" type="pres">
      <dgm:prSet presAssocID="{33AAE6C6-1615-4ED0-A475-D03407B26153}" presName="hierChild4" presStyleCnt="0"/>
      <dgm:spPr/>
    </dgm:pt>
    <dgm:pt modelId="{017E7284-5929-4781-B689-D2F5FBAD61D9}" type="pres">
      <dgm:prSet presAssocID="{33AAE6C6-1615-4ED0-A475-D03407B26153}" presName="hierChild5" presStyleCnt="0"/>
      <dgm:spPr/>
    </dgm:pt>
    <dgm:pt modelId="{7734A5AA-34C9-4467-A809-FEF30DC3E043}" type="pres">
      <dgm:prSet presAssocID="{06A406B2-FABE-4BAA-B884-8E80995F0F79}" presName="Name37" presStyleLbl="parChTrans1D4" presStyleIdx="5" presStyleCnt="16"/>
      <dgm:spPr/>
    </dgm:pt>
    <dgm:pt modelId="{611004F4-9F6C-45ED-A23E-E68D68D261ED}" type="pres">
      <dgm:prSet presAssocID="{C40ED3E4-C7BC-450E-A859-EDFE10BAD124}" presName="hierRoot2" presStyleCnt="0">
        <dgm:presLayoutVars>
          <dgm:hierBranch val="init"/>
        </dgm:presLayoutVars>
      </dgm:prSet>
      <dgm:spPr/>
    </dgm:pt>
    <dgm:pt modelId="{A721A1F6-1072-415B-9EEB-C6037E3DC54B}" type="pres">
      <dgm:prSet presAssocID="{C40ED3E4-C7BC-450E-A859-EDFE10BAD124}" presName="rootComposite" presStyleCnt="0"/>
      <dgm:spPr/>
    </dgm:pt>
    <dgm:pt modelId="{7D7AEE7E-8363-4E31-B1D8-BFFD80E8F366}" type="pres">
      <dgm:prSet presAssocID="{C40ED3E4-C7BC-450E-A859-EDFE10BAD124}" presName="rootText" presStyleLbl="node4" presStyleIdx="5" presStyleCnt="16">
        <dgm:presLayoutVars>
          <dgm:chPref val="3"/>
        </dgm:presLayoutVars>
      </dgm:prSet>
      <dgm:spPr/>
    </dgm:pt>
    <dgm:pt modelId="{299EBDF9-CD52-483E-8261-A66501681D59}" type="pres">
      <dgm:prSet presAssocID="{C40ED3E4-C7BC-450E-A859-EDFE10BAD124}" presName="rootConnector" presStyleLbl="node4" presStyleIdx="5" presStyleCnt="16"/>
      <dgm:spPr/>
    </dgm:pt>
    <dgm:pt modelId="{9927B4E6-DFE8-46D8-A9B3-99CCCDD1B789}" type="pres">
      <dgm:prSet presAssocID="{C40ED3E4-C7BC-450E-A859-EDFE10BAD124}" presName="hierChild4" presStyleCnt="0"/>
      <dgm:spPr/>
    </dgm:pt>
    <dgm:pt modelId="{8B0D693D-A2A3-4597-AD7B-D302F4169858}" type="pres">
      <dgm:prSet presAssocID="{C40ED3E4-C7BC-450E-A859-EDFE10BAD124}" presName="hierChild5" presStyleCnt="0"/>
      <dgm:spPr/>
    </dgm:pt>
    <dgm:pt modelId="{2D2F2C7A-E552-4BD7-AE4E-E6B1CE1BD193}" type="pres">
      <dgm:prSet presAssocID="{2F1D57E0-C574-40D4-B7C3-6744F9BB938C}" presName="hierChild5" presStyleCnt="0"/>
      <dgm:spPr/>
    </dgm:pt>
    <dgm:pt modelId="{90E58493-CB56-4CD7-954A-3AF9A03922D1}" type="pres">
      <dgm:prSet presAssocID="{DF2835F7-FB17-485F-8945-78358F1D6B32}" presName="Name37" presStyleLbl="parChTrans1D4" presStyleIdx="6" presStyleCnt="16"/>
      <dgm:spPr/>
    </dgm:pt>
    <dgm:pt modelId="{571DCE57-5C19-4786-9636-44C2DA871CF6}" type="pres">
      <dgm:prSet presAssocID="{72B081D6-02DC-4017-BDF6-7998CF392317}" presName="hierRoot2" presStyleCnt="0">
        <dgm:presLayoutVars>
          <dgm:hierBranch val="init"/>
        </dgm:presLayoutVars>
      </dgm:prSet>
      <dgm:spPr/>
    </dgm:pt>
    <dgm:pt modelId="{B0631A54-1375-45C5-8B20-875FDD18C42C}" type="pres">
      <dgm:prSet presAssocID="{72B081D6-02DC-4017-BDF6-7998CF392317}" presName="rootComposite" presStyleCnt="0"/>
      <dgm:spPr/>
    </dgm:pt>
    <dgm:pt modelId="{C6C42C93-470D-48B8-A342-349C2BB1778E}" type="pres">
      <dgm:prSet presAssocID="{72B081D6-02DC-4017-BDF6-7998CF392317}" presName="rootText" presStyleLbl="node4" presStyleIdx="6" presStyleCnt="16">
        <dgm:presLayoutVars>
          <dgm:chPref val="3"/>
        </dgm:presLayoutVars>
      </dgm:prSet>
      <dgm:spPr/>
    </dgm:pt>
    <dgm:pt modelId="{AA51A4E5-3878-490D-963A-CC6D708F06A4}" type="pres">
      <dgm:prSet presAssocID="{72B081D6-02DC-4017-BDF6-7998CF392317}" presName="rootConnector" presStyleLbl="node4" presStyleIdx="6" presStyleCnt="16"/>
      <dgm:spPr/>
    </dgm:pt>
    <dgm:pt modelId="{02A82B48-E02A-412D-91E0-58067E579437}" type="pres">
      <dgm:prSet presAssocID="{72B081D6-02DC-4017-BDF6-7998CF392317}" presName="hierChild4" presStyleCnt="0"/>
      <dgm:spPr/>
    </dgm:pt>
    <dgm:pt modelId="{881DDB18-2D68-4ABC-BB06-5B206F4E8EBC}" type="pres">
      <dgm:prSet presAssocID="{B3D8EF83-E890-4078-A9CE-CBC842823C60}" presName="Name37" presStyleLbl="parChTrans1D4" presStyleIdx="7" presStyleCnt="16"/>
      <dgm:spPr/>
    </dgm:pt>
    <dgm:pt modelId="{DEE6F422-0594-47B3-A68E-A1595CF23A1A}" type="pres">
      <dgm:prSet presAssocID="{4031A267-B34F-4D5B-AE99-548A79E866EF}" presName="hierRoot2" presStyleCnt="0">
        <dgm:presLayoutVars>
          <dgm:hierBranch val="init"/>
        </dgm:presLayoutVars>
      </dgm:prSet>
      <dgm:spPr/>
    </dgm:pt>
    <dgm:pt modelId="{CCF6A68C-1395-4B72-837C-9B296F6D0ED1}" type="pres">
      <dgm:prSet presAssocID="{4031A267-B34F-4D5B-AE99-548A79E866EF}" presName="rootComposite" presStyleCnt="0"/>
      <dgm:spPr/>
    </dgm:pt>
    <dgm:pt modelId="{2D6322D7-0037-46DE-B9FF-955B63D03617}" type="pres">
      <dgm:prSet presAssocID="{4031A267-B34F-4D5B-AE99-548A79E866EF}" presName="rootText" presStyleLbl="node4" presStyleIdx="7" presStyleCnt="16">
        <dgm:presLayoutVars>
          <dgm:chPref val="3"/>
        </dgm:presLayoutVars>
      </dgm:prSet>
      <dgm:spPr/>
    </dgm:pt>
    <dgm:pt modelId="{7904B465-D009-4AFD-8D7F-F38FE8766DB2}" type="pres">
      <dgm:prSet presAssocID="{4031A267-B34F-4D5B-AE99-548A79E866EF}" presName="rootConnector" presStyleLbl="node4" presStyleIdx="7" presStyleCnt="16"/>
      <dgm:spPr/>
    </dgm:pt>
    <dgm:pt modelId="{5D76D789-D93B-4550-AD66-AB125CE1296F}" type="pres">
      <dgm:prSet presAssocID="{4031A267-B34F-4D5B-AE99-548A79E866EF}" presName="hierChild4" presStyleCnt="0"/>
      <dgm:spPr/>
    </dgm:pt>
    <dgm:pt modelId="{72A0E1FB-C14A-4DD3-A2B6-4014A8CBDB41}" type="pres">
      <dgm:prSet presAssocID="{4031A267-B34F-4D5B-AE99-548A79E866EF}" presName="hierChild5" presStyleCnt="0"/>
      <dgm:spPr/>
    </dgm:pt>
    <dgm:pt modelId="{0F9FB5C2-F77A-4039-A54A-D96C113D32BD}" type="pres">
      <dgm:prSet presAssocID="{076E9E60-A197-434A-B48E-7EB9245EECF1}" presName="Name37" presStyleLbl="parChTrans1D4" presStyleIdx="8" presStyleCnt="16"/>
      <dgm:spPr/>
    </dgm:pt>
    <dgm:pt modelId="{93FF874B-8130-4458-BEDE-D4957C3A7FD3}" type="pres">
      <dgm:prSet presAssocID="{84FF7A1E-8EAE-45E4-AC17-E5EC449B62A4}" presName="hierRoot2" presStyleCnt="0">
        <dgm:presLayoutVars>
          <dgm:hierBranch val="init"/>
        </dgm:presLayoutVars>
      </dgm:prSet>
      <dgm:spPr/>
    </dgm:pt>
    <dgm:pt modelId="{ECF81F7E-E5CA-4247-8BDC-3A1E4E1350F1}" type="pres">
      <dgm:prSet presAssocID="{84FF7A1E-8EAE-45E4-AC17-E5EC449B62A4}" presName="rootComposite" presStyleCnt="0"/>
      <dgm:spPr/>
    </dgm:pt>
    <dgm:pt modelId="{B69466AC-AA3F-4008-9FAE-CB0D3E9C24CB}" type="pres">
      <dgm:prSet presAssocID="{84FF7A1E-8EAE-45E4-AC17-E5EC449B62A4}" presName="rootText" presStyleLbl="node4" presStyleIdx="8" presStyleCnt="16">
        <dgm:presLayoutVars>
          <dgm:chPref val="3"/>
        </dgm:presLayoutVars>
      </dgm:prSet>
      <dgm:spPr/>
    </dgm:pt>
    <dgm:pt modelId="{AD29AB4D-D597-4CB8-B84B-D5D66AD2B0DC}" type="pres">
      <dgm:prSet presAssocID="{84FF7A1E-8EAE-45E4-AC17-E5EC449B62A4}" presName="rootConnector" presStyleLbl="node4" presStyleIdx="8" presStyleCnt="16"/>
      <dgm:spPr/>
    </dgm:pt>
    <dgm:pt modelId="{0EB2DA81-C907-4E82-A24D-40AA48D00AC9}" type="pres">
      <dgm:prSet presAssocID="{84FF7A1E-8EAE-45E4-AC17-E5EC449B62A4}" presName="hierChild4" presStyleCnt="0"/>
      <dgm:spPr/>
    </dgm:pt>
    <dgm:pt modelId="{1CFDB645-BF77-4781-9A23-B2803862C033}" type="pres">
      <dgm:prSet presAssocID="{84FF7A1E-8EAE-45E4-AC17-E5EC449B62A4}" presName="hierChild5" presStyleCnt="0"/>
      <dgm:spPr/>
    </dgm:pt>
    <dgm:pt modelId="{DA060B2E-D67A-4C50-8E29-EB335B1708C0}" type="pres">
      <dgm:prSet presAssocID="{31C30866-D182-42EF-87C0-A32E4885EC5D}" presName="Name37" presStyleLbl="parChTrans1D4" presStyleIdx="9" presStyleCnt="16"/>
      <dgm:spPr/>
    </dgm:pt>
    <dgm:pt modelId="{BD1D2658-E118-4D03-BADD-03E8DC5EEF5E}" type="pres">
      <dgm:prSet presAssocID="{E742E364-1E8F-4750-962B-B66479A511A7}" presName="hierRoot2" presStyleCnt="0">
        <dgm:presLayoutVars>
          <dgm:hierBranch val="init"/>
        </dgm:presLayoutVars>
      </dgm:prSet>
      <dgm:spPr/>
    </dgm:pt>
    <dgm:pt modelId="{0AC07E24-2DAE-4BFB-9A4F-80D122CF82A1}" type="pres">
      <dgm:prSet presAssocID="{E742E364-1E8F-4750-962B-B66479A511A7}" presName="rootComposite" presStyleCnt="0"/>
      <dgm:spPr/>
    </dgm:pt>
    <dgm:pt modelId="{2C031E69-441E-4D45-95FE-41CAB317FC62}" type="pres">
      <dgm:prSet presAssocID="{E742E364-1E8F-4750-962B-B66479A511A7}" presName="rootText" presStyleLbl="node4" presStyleIdx="9" presStyleCnt="16">
        <dgm:presLayoutVars>
          <dgm:chPref val="3"/>
        </dgm:presLayoutVars>
      </dgm:prSet>
      <dgm:spPr/>
    </dgm:pt>
    <dgm:pt modelId="{9AC5533A-AF75-44A3-8B8D-DAE25D2D3A44}" type="pres">
      <dgm:prSet presAssocID="{E742E364-1E8F-4750-962B-B66479A511A7}" presName="rootConnector" presStyleLbl="node4" presStyleIdx="9" presStyleCnt="16"/>
      <dgm:spPr/>
    </dgm:pt>
    <dgm:pt modelId="{FB1FC713-AA57-47D4-AF76-CB9896A4F976}" type="pres">
      <dgm:prSet presAssocID="{E742E364-1E8F-4750-962B-B66479A511A7}" presName="hierChild4" presStyleCnt="0"/>
      <dgm:spPr/>
    </dgm:pt>
    <dgm:pt modelId="{62256A85-6AF4-462E-A306-7A762BECD269}" type="pres">
      <dgm:prSet presAssocID="{E742E364-1E8F-4750-962B-B66479A511A7}" presName="hierChild5" presStyleCnt="0"/>
      <dgm:spPr/>
    </dgm:pt>
    <dgm:pt modelId="{34AAD16C-B5B2-4AFC-B550-C0DC59F52FFE}" type="pres">
      <dgm:prSet presAssocID="{72B081D6-02DC-4017-BDF6-7998CF392317}" presName="hierChild5" presStyleCnt="0"/>
      <dgm:spPr/>
    </dgm:pt>
    <dgm:pt modelId="{FBC941E7-0B8A-4634-9693-9A3A4CB63FDC}" type="pres">
      <dgm:prSet presAssocID="{F6B85131-D95B-4462-A113-C4B5DD794281}" presName="Name37" presStyleLbl="parChTrans1D4" presStyleIdx="10" presStyleCnt="16"/>
      <dgm:spPr/>
    </dgm:pt>
    <dgm:pt modelId="{8F6C6CA0-4B70-4A24-8951-298DC0BD89FC}" type="pres">
      <dgm:prSet presAssocID="{E409D02F-A090-452A-8CF7-8EB39E9B73D3}" presName="hierRoot2" presStyleCnt="0">
        <dgm:presLayoutVars>
          <dgm:hierBranch val="init"/>
        </dgm:presLayoutVars>
      </dgm:prSet>
      <dgm:spPr/>
    </dgm:pt>
    <dgm:pt modelId="{C3F80520-461F-4A70-9895-019BCB308374}" type="pres">
      <dgm:prSet presAssocID="{E409D02F-A090-452A-8CF7-8EB39E9B73D3}" presName="rootComposite" presStyleCnt="0"/>
      <dgm:spPr/>
    </dgm:pt>
    <dgm:pt modelId="{453609B7-FB91-4BCD-A43A-70A4760B4B78}" type="pres">
      <dgm:prSet presAssocID="{E409D02F-A090-452A-8CF7-8EB39E9B73D3}" presName="rootText" presStyleLbl="node4" presStyleIdx="10" presStyleCnt="16">
        <dgm:presLayoutVars>
          <dgm:chPref val="3"/>
        </dgm:presLayoutVars>
      </dgm:prSet>
      <dgm:spPr/>
    </dgm:pt>
    <dgm:pt modelId="{4183058C-F33B-4B38-8ABF-260098910889}" type="pres">
      <dgm:prSet presAssocID="{E409D02F-A090-452A-8CF7-8EB39E9B73D3}" presName="rootConnector" presStyleLbl="node4" presStyleIdx="10" presStyleCnt="16"/>
      <dgm:spPr/>
    </dgm:pt>
    <dgm:pt modelId="{83B22936-B9A7-42A2-A424-255C01FD21AF}" type="pres">
      <dgm:prSet presAssocID="{E409D02F-A090-452A-8CF7-8EB39E9B73D3}" presName="hierChild4" presStyleCnt="0"/>
      <dgm:spPr/>
    </dgm:pt>
    <dgm:pt modelId="{B2B18672-5D8C-4227-BEB3-8C04CB4F8E6F}" type="pres">
      <dgm:prSet presAssocID="{1AABAA4E-BDC4-4B89-9C23-6E7B9C03B31F}" presName="Name37" presStyleLbl="parChTrans1D4" presStyleIdx="11" presStyleCnt="16"/>
      <dgm:spPr/>
    </dgm:pt>
    <dgm:pt modelId="{6AF38696-4D8D-4FD6-9228-026D16D101D9}" type="pres">
      <dgm:prSet presAssocID="{BFC3B34A-E220-48C8-98F6-59D36F4DB1C7}" presName="hierRoot2" presStyleCnt="0">
        <dgm:presLayoutVars>
          <dgm:hierBranch val="init"/>
        </dgm:presLayoutVars>
      </dgm:prSet>
      <dgm:spPr/>
    </dgm:pt>
    <dgm:pt modelId="{FCC69F05-6C73-4C32-9E19-AD66DBC33F40}" type="pres">
      <dgm:prSet presAssocID="{BFC3B34A-E220-48C8-98F6-59D36F4DB1C7}" presName="rootComposite" presStyleCnt="0"/>
      <dgm:spPr/>
    </dgm:pt>
    <dgm:pt modelId="{AA71BB9E-18C4-4423-AE5D-A1404497A1E6}" type="pres">
      <dgm:prSet presAssocID="{BFC3B34A-E220-48C8-98F6-59D36F4DB1C7}" presName="rootText" presStyleLbl="node4" presStyleIdx="11" presStyleCnt="16">
        <dgm:presLayoutVars>
          <dgm:chPref val="3"/>
        </dgm:presLayoutVars>
      </dgm:prSet>
      <dgm:spPr/>
    </dgm:pt>
    <dgm:pt modelId="{9A928ED5-2FD1-4ECE-BC09-758981F5906C}" type="pres">
      <dgm:prSet presAssocID="{BFC3B34A-E220-48C8-98F6-59D36F4DB1C7}" presName="rootConnector" presStyleLbl="node4" presStyleIdx="11" presStyleCnt="16"/>
      <dgm:spPr/>
    </dgm:pt>
    <dgm:pt modelId="{D54FE818-6E5E-4156-9744-32512E75F6BD}" type="pres">
      <dgm:prSet presAssocID="{BFC3B34A-E220-48C8-98F6-59D36F4DB1C7}" presName="hierChild4" presStyleCnt="0"/>
      <dgm:spPr/>
    </dgm:pt>
    <dgm:pt modelId="{2675E901-E4E3-4D84-9591-1F953258237C}" type="pres">
      <dgm:prSet presAssocID="{BFC3B34A-E220-48C8-98F6-59D36F4DB1C7}" presName="hierChild5" presStyleCnt="0"/>
      <dgm:spPr/>
    </dgm:pt>
    <dgm:pt modelId="{783270E5-1CB0-4593-9C0D-F0BA3C2E172F}" type="pres">
      <dgm:prSet presAssocID="{93CF520C-D32C-4766-A887-73EC49098C8C}" presName="Name37" presStyleLbl="parChTrans1D4" presStyleIdx="12" presStyleCnt="16"/>
      <dgm:spPr/>
    </dgm:pt>
    <dgm:pt modelId="{246740E1-71E1-4DD2-90B3-A14E32BF5853}" type="pres">
      <dgm:prSet presAssocID="{82CF87CD-1C83-4990-BD51-4CC214AFF42C}" presName="hierRoot2" presStyleCnt="0">
        <dgm:presLayoutVars>
          <dgm:hierBranch val="init"/>
        </dgm:presLayoutVars>
      </dgm:prSet>
      <dgm:spPr/>
    </dgm:pt>
    <dgm:pt modelId="{8EA539C6-61C3-4210-8835-63C51B682279}" type="pres">
      <dgm:prSet presAssocID="{82CF87CD-1C83-4990-BD51-4CC214AFF42C}" presName="rootComposite" presStyleCnt="0"/>
      <dgm:spPr/>
    </dgm:pt>
    <dgm:pt modelId="{4446E46C-BBD9-4BFD-BB54-713AA60F1A84}" type="pres">
      <dgm:prSet presAssocID="{82CF87CD-1C83-4990-BD51-4CC214AFF42C}" presName="rootText" presStyleLbl="node4" presStyleIdx="12" presStyleCnt="16">
        <dgm:presLayoutVars>
          <dgm:chPref val="3"/>
        </dgm:presLayoutVars>
      </dgm:prSet>
      <dgm:spPr/>
    </dgm:pt>
    <dgm:pt modelId="{4D1A3549-6DDC-4887-9A57-E37A9A8AE86F}" type="pres">
      <dgm:prSet presAssocID="{82CF87CD-1C83-4990-BD51-4CC214AFF42C}" presName="rootConnector" presStyleLbl="node4" presStyleIdx="12" presStyleCnt="16"/>
      <dgm:spPr/>
    </dgm:pt>
    <dgm:pt modelId="{B7D4456C-6067-4940-B86B-167DA151EA17}" type="pres">
      <dgm:prSet presAssocID="{82CF87CD-1C83-4990-BD51-4CC214AFF42C}" presName="hierChild4" presStyleCnt="0"/>
      <dgm:spPr/>
    </dgm:pt>
    <dgm:pt modelId="{36992693-3AD4-48A2-B2CE-3DAA9C71B5BD}" type="pres">
      <dgm:prSet presAssocID="{82CF87CD-1C83-4990-BD51-4CC214AFF42C}" presName="hierChild5" presStyleCnt="0"/>
      <dgm:spPr/>
    </dgm:pt>
    <dgm:pt modelId="{48DA9A59-F907-4DF5-8C50-577EE98BA73F}" type="pres">
      <dgm:prSet presAssocID="{1ED63F6C-6651-45FB-B3C2-C31FFD583FCA}" presName="Name37" presStyleLbl="parChTrans1D4" presStyleIdx="13" presStyleCnt="16"/>
      <dgm:spPr/>
    </dgm:pt>
    <dgm:pt modelId="{A283C01B-6D1F-444D-B746-D128A357F864}" type="pres">
      <dgm:prSet presAssocID="{CD390F0D-95DE-4312-9EBA-2B56B2D5C651}" presName="hierRoot2" presStyleCnt="0">
        <dgm:presLayoutVars>
          <dgm:hierBranch val="init"/>
        </dgm:presLayoutVars>
      </dgm:prSet>
      <dgm:spPr/>
    </dgm:pt>
    <dgm:pt modelId="{D4A51038-194C-42B7-B3D6-E0A3D6668DA1}" type="pres">
      <dgm:prSet presAssocID="{CD390F0D-95DE-4312-9EBA-2B56B2D5C651}" presName="rootComposite" presStyleCnt="0"/>
      <dgm:spPr/>
    </dgm:pt>
    <dgm:pt modelId="{90556E84-EBFD-4A20-83F4-92FE73AFD18F}" type="pres">
      <dgm:prSet presAssocID="{CD390F0D-95DE-4312-9EBA-2B56B2D5C651}" presName="rootText" presStyleLbl="node4" presStyleIdx="13" presStyleCnt="16">
        <dgm:presLayoutVars>
          <dgm:chPref val="3"/>
        </dgm:presLayoutVars>
      </dgm:prSet>
      <dgm:spPr/>
    </dgm:pt>
    <dgm:pt modelId="{B9B0EAC1-9B6A-480E-9DA6-0269F283F1A8}" type="pres">
      <dgm:prSet presAssocID="{CD390F0D-95DE-4312-9EBA-2B56B2D5C651}" presName="rootConnector" presStyleLbl="node4" presStyleIdx="13" presStyleCnt="16"/>
      <dgm:spPr/>
    </dgm:pt>
    <dgm:pt modelId="{C55595DA-322B-40FD-86F5-CAFF12F82B87}" type="pres">
      <dgm:prSet presAssocID="{CD390F0D-95DE-4312-9EBA-2B56B2D5C651}" presName="hierChild4" presStyleCnt="0"/>
      <dgm:spPr/>
    </dgm:pt>
    <dgm:pt modelId="{780F9DAF-37D7-4FA4-9ED3-6DBC8867D187}" type="pres">
      <dgm:prSet presAssocID="{CD390F0D-95DE-4312-9EBA-2B56B2D5C651}" presName="hierChild5" presStyleCnt="0"/>
      <dgm:spPr/>
    </dgm:pt>
    <dgm:pt modelId="{2829C99A-E0BE-4A12-9076-9F59CD9C5639}" type="pres">
      <dgm:prSet presAssocID="{E409D02F-A090-452A-8CF7-8EB39E9B73D3}" presName="hierChild5" presStyleCnt="0"/>
      <dgm:spPr/>
    </dgm:pt>
    <dgm:pt modelId="{EE7A1125-32AC-4F94-8C6D-9E58D1B75231}" type="pres">
      <dgm:prSet presAssocID="{C2557885-B10F-4790-9A43-CE4F67C5D46E}" presName="hierChild5" presStyleCnt="0"/>
      <dgm:spPr/>
    </dgm:pt>
    <dgm:pt modelId="{B47FE776-42B3-4D7E-A5FC-B9AB513B79C6}" type="pres">
      <dgm:prSet presAssocID="{C647B89D-3EA4-4B50-9A0D-053F1FB01117}" presName="Name37" presStyleLbl="parChTrans1D3" presStyleIdx="2" presStyleCnt="12"/>
      <dgm:spPr/>
    </dgm:pt>
    <dgm:pt modelId="{D05FF0E4-266B-4336-8EBA-83C0D0B5E4CC}" type="pres">
      <dgm:prSet presAssocID="{4DBE9E3C-88DA-4F3F-B27B-597D6B8FC4E4}" presName="hierRoot2" presStyleCnt="0">
        <dgm:presLayoutVars>
          <dgm:hierBranch val="init"/>
        </dgm:presLayoutVars>
      </dgm:prSet>
      <dgm:spPr/>
    </dgm:pt>
    <dgm:pt modelId="{F67D9C51-B5E6-46CD-BE55-B07B56F7B599}" type="pres">
      <dgm:prSet presAssocID="{4DBE9E3C-88DA-4F3F-B27B-597D6B8FC4E4}" presName="rootComposite" presStyleCnt="0"/>
      <dgm:spPr/>
    </dgm:pt>
    <dgm:pt modelId="{C8D2E0A3-C333-487F-A3AB-460165CF8C60}" type="pres">
      <dgm:prSet presAssocID="{4DBE9E3C-88DA-4F3F-B27B-597D6B8FC4E4}" presName="rootText" presStyleLbl="node3" presStyleIdx="2" presStyleCnt="12">
        <dgm:presLayoutVars>
          <dgm:chPref val="3"/>
        </dgm:presLayoutVars>
      </dgm:prSet>
      <dgm:spPr/>
    </dgm:pt>
    <dgm:pt modelId="{51ED1EF6-114C-4F70-AD92-E7ADD97B6E68}" type="pres">
      <dgm:prSet presAssocID="{4DBE9E3C-88DA-4F3F-B27B-597D6B8FC4E4}" presName="rootConnector" presStyleLbl="node3" presStyleIdx="2" presStyleCnt="12"/>
      <dgm:spPr/>
    </dgm:pt>
    <dgm:pt modelId="{A8FDD60D-0939-48E8-8BB6-49BC19C71F62}" type="pres">
      <dgm:prSet presAssocID="{4DBE9E3C-88DA-4F3F-B27B-597D6B8FC4E4}" presName="hierChild4" presStyleCnt="0"/>
      <dgm:spPr/>
    </dgm:pt>
    <dgm:pt modelId="{4D21D7EF-E7CA-47B0-B260-E2F2D4EE457C}" type="pres">
      <dgm:prSet presAssocID="{3F04A871-A3EC-4124-8F0A-C4071B3F32C2}" presName="Name37" presStyleLbl="parChTrans1D4" presStyleIdx="14" presStyleCnt="16"/>
      <dgm:spPr/>
    </dgm:pt>
    <dgm:pt modelId="{D7E5CE24-93B1-4BBC-A4D7-EE129849C4FC}" type="pres">
      <dgm:prSet presAssocID="{2DD3BC9E-75A1-4997-A42A-CB09E8F21DFC}" presName="hierRoot2" presStyleCnt="0">
        <dgm:presLayoutVars>
          <dgm:hierBranch val="init"/>
        </dgm:presLayoutVars>
      </dgm:prSet>
      <dgm:spPr/>
    </dgm:pt>
    <dgm:pt modelId="{0414314E-D972-41EC-B472-A34C93E06044}" type="pres">
      <dgm:prSet presAssocID="{2DD3BC9E-75A1-4997-A42A-CB09E8F21DFC}" presName="rootComposite" presStyleCnt="0"/>
      <dgm:spPr/>
    </dgm:pt>
    <dgm:pt modelId="{D02693ED-0143-4BBE-8C00-91BF5B4DB286}" type="pres">
      <dgm:prSet presAssocID="{2DD3BC9E-75A1-4997-A42A-CB09E8F21DFC}" presName="rootText" presStyleLbl="node4" presStyleIdx="14" presStyleCnt="16">
        <dgm:presLayoutVars>
          <dgm:chPref val="3"/>
        </dgm:presLayoutVars>
      </dgm:prSet>
      <dgm:spPr/>
    </dgm:pt>
    <dgm:pt modelId="{A6784F34-129E-4B12-93D5-C8F93662B8DC}" type="pres">
      <dgm:prSet presAssocID="{2DD3BC9E-75A1-4997-A42A-CB09E8F21DFC}" presName="rootConnector" presStyleLbl="node4" presStyleIdx="14" presStyleCnt="16"/>
      <dgm:spPr/>
    </dgm:pt>
    <dgm:pt modelId="{8DDCE15E-1836-40AE-95DA-204EA7F7A6E1}" type="pres">
      <dgm:prSet presAssocID="{2DD3BC9E-75A1-4997-A42A-CB09E8F21DFC}" presName="hierChild4" presStyleCnt="0"/>
      <dgm:spPr/>
    </dgm:pt>
    <dgm:pt modelId="{37B62376-BC9A-419C-A454-2BDE5D10C8C6}" type="pres">
      <dgm:prSet presAssocID="{2DD3BC9E-75A1-4997-A42A-CB09E8F21DFC}" presName="hierChild5" presStyleCnt="0"/>
      <dgm:spPr/>
    </dgm:pt>
    <dgm:pt modelId="{FEF08F9A-2129-433A-829E-0E24D43AFD2E}" type="pres">
      <dgm:prSet presAssocID="{BD17DF78-A5FD-49E4-A266-8B7091268429}" presName="Name37" presStyleLbl="parChTrans1D4" presStyleIdx="15" presStyleCnt="16"/>
      <dgm:spPr/>
    </dgm:pt>
    <dgm:pt modelId="{F3C4968A-3822-4019-B745-D4FD316CECB2}" type="pres">
      <dgm:prSet presAssocID="{07B47672-5408-4CA2-8202-D0EAA65ADAF2}" presName="hierRoot2" presStyleCnt="0">
        <dgm:presLayoutVars>
          <dgm:hierBranch val="init"/>
        </dgm:presLayoutVars>
      </dgm:prSet>
      <dgm:spPr/>
    </dgm:pt>
    <dgm:pt modelId="{E7F9A1A8-FD18-4C81-A40C-06CE76A56D6A}" type="pres">
      <dgm:prSet presAssocID="{07B47672-5408-4CA2-8202-D0EAA65ADAF2}" presName="rootComposite" presStyleCnt="0"/>
      <dgm:spPr/>
    </dgm:pt>
    <dgm:pt modelId="{C4934B1B-E0D1-4B4F-AD34-95CEBEC9939F}" type="pres">
      <dgm:prSet presAssocID="{07B47672-5408-4CA2-8202-D0EAA65ADAF2}" presName="rootText" presStyleLbl="node4" presStyleIdx="15" presStyleCnt="16">
        <dgm:presLayoutVars>
          <dgm:chPref val="3"/>
        </dgm:presLayoutVars>
      </dgm:prSet>
      <dgm:spPr/>
    </dgm:pt>
    <dgm:pt modelId="{4C7C31BC-206B-4610-8166-A5AD5FA60801}" type="pres">
      <dgm:prSet presAssocID="{07B47672-5408-4CA2-8202-D0EAA65ADAF2}" presName="rootConnector" presStyleLbl="node4" presStyleIdx="15" presStyleCnt="16"/>
      <dgm:spPr/>
    </dgm:pt>
    <dgm:pt modelId="{8D93D998-CA94-4264-A797-BC277BCB28FD}" type="pres">
      <dgm:prSet presAssocID="{07B47672-5408-4CA2-8202-D0EAA65ADAF2}" presName="hierChild4" presStyleCnt="0"/>
      <dgm:spPr/>
    </dgm:pt>
    <dgm:pt modelId="{7A0B1597-1DF6-4B0F-A7CE-285B618E6ADD}" type="pres">
      <dgm:prSet presAssocID="{07B47672-5408-4CA2-8202-D0EAA65ADAF2}" presName="hierChild5" presStyleCnt="0"/>
      <dgm:spPr/>
    </dgm:pt>
    <dgm:pt modelId="{CF0856B0-29A4-49C3-A5B0-83854ECFC72F}" type="pres">
      <dgm:prSet presAssocID="{4DBE9E3C-88DA-4F3F-B27B-597D6B8FC4E4}" presName="hierChild5" presStyleCnt="0"/>
      <dgm:spPr/>
    </dgm:pt>
    <dgm:pt modelId="{0C5C5822-C705-4BF4-BBAB-D4F0155BDDB7}" type="pres">
      <dgm:prSet presAssocID="{9B30CDEA-76D0-4193-AAD4-2598B45825B4}" presName="hierChild5" presStyleCnt="0"/>
      <dgm:spPr/>
    </dgm:pt>
    <dgm:pt modelId="{24055C15-B228-467C-AA0D-D2F0CC3775D1}" type="pres">
      <dgm:prSet presAssocID="{CEE0ADB1-E470-4AFE-A0BA-24599FB3BC01}" presName="Name37" presStyleLbl="parChTrans1D2" presStyleIdx="1" presStyleCnt="7"/>
      <dgm:spPr/>
    </dgm:pt>
    <dgm:pt modelId="{1180CADF-9F1A-482D-89B0-0CC77FD78581}" type="pres">
      <dgm:prSet presAssocID="{BCBC6800-5BC0-4DED-8947-336CBAC64953}" presName="hierRoot2" presStyleCnt="0">
        <dgm:presLayoutVars>
          <dgm:hierBranch val="init"/>
        </dgm:presLayoutVars>
      </dgm:prSet>
      <dgm:spPr/>
    </dgm:pt>
    <dgm:pt modelId="{0E6C2AB5-5C4D-4CBA-86A3-A9767B8A848B}" type="pres">
      <dgm:prSet presAssocID="{BCBC6800-5BC0-4DED-8947-336CBAC64953}" presName="rootComposite" presStyleCnt="0"/>
      <dgm:spPr/>
    </dgm:pt>
    <dgm:pt modelId="{981BBCBE-AAF2-4E2C-B9E4-B1DFF5631557}" type="pres">
      <dgm:prSet presAssocID="{BCBC6800-5BC0-4DED-8947-336CBAC64953}" presName="rootText" presStyleLbl="node2" presStyleIdx="1" presStyleCnt="4">
        <dgm:presLayoutVars>
          <dgm:chPref val="3"/>
        </dgm:presLayoutVars>
      </dgm:prSet>
      <dgm:spPr/>
    </dgm:pt>
    <dgm:pt modelId="{A99D718E-FA89-4F90-9D05-10AB79444732}" type="pres">
      <dgm:prSet presAssocID="{BCBC6800-5BC0-4DED-8947-336CBAC64953}" presName="rootConnector" presStyleLbl="node2" presStyleIdx="1" presStyleCnt="4"/>
      <dgm:spPr/>
    </dgm:pt>
    <dgm:pt modelId="{D02B9B72-4959-489D-965A-A75651D26F89}" type="pres">
      <dgm:prSet presAssocID="{BCBC6800-5BC0-4DED-8947-336CBAC64953}" presName="hierChild4" presStyleCnt="0"/>
      <dgm:spPr/>
    </dgm:pt>
    <dgm:pt modelId="{6228C9FB-2ECB-4BA6-891E-8D1579F17124}" type="pres">
      <dgm:prSet presAssocID="{3C2A31F7-6557-45A4-A444-95E6C16B8339}" presName="Name37" presStyleLbl="parChTrans1D3" presStyleIdx="3" presStyleCnt="12"/>
      <dgm:spPr/>
    </dgm:pt>
    <dgm:pt modelId="{F9773A41-5342-4A2C-8F0A-9EDA9D9F2DF9}" type="pres">
      <dgm:prSet presAssocID="{875E4592-9B3A-4E45-9399-6837023142C2}" presName="hierRoot2" presStyleCnt="0">
        <dgm:presLayoutVars>
          <dgm:hierBranch val="init"/>
        </dgm:presLayoutVars>
      </dgm:prSet>
      <dgm:spPr/>
    </dgm:pt>
    <dgm:pt modelId="{15FDEF68-FFF4-45E3-BECF-E6E4E5466D8F}" type="pres">
      <dgm:prSet presAssocID="{875E4592-9B3A-4E45-9399-6837023142C2}" presName="rootComposite" presStyleCnt="0"/>
      <dgm:spPr/>
    </dgm:pt>
    <dgm:pt modelId="{F53C8193-FB1A-4C99-BDBC-C2626A790F08}" type="pres">
      <dgm:prSet presAssocID="{875E4592-9B3A-4E45-9399-6837023142C2}" presName="rootText" presStyleLbl="node3" presStyleIdx="3" presStyleCnt="12">
        <dgm:presLayoutVars>
          <dgm:chPref val="3"/>
        </dgm:presLayoutVars>
      </dgm:prSet>
      <dgm:spPr/>
    </dgm:pt>
    <dgm:pt modelId="{76748D6D-002E-4563-9D7B-E2E6C321B61B}" type="pres">
      <dgm:prSet presAssocID="{875E4592-9B3A-4E45-9399-6837023142C2}" presName="rootConnector" presStyleLbl="node3" presStyleIdx="3" presStyleCnt="12"/>
      <dgm:spPr/>
    </dgm:pt>
    <dgm:pt modelId="{F7942B1D-55A6-4A3C-B377-40809488CD61}" type="pres">
      <dgm:prSet presAssocID="{875E4592-9B3A-4E45-9399-6837023142C2}" presName="hierChild4" presStyleCnt="0"/>
      <dgm:spPr/>
    </dgm:pt>
    <dgm:pt modelId="{776AFB52-787B-4429-BA00-648E7FD92D25}" type="pres">
      <dgm:prSet presAssocID="{875E4592-9B3A-4E45-9399-6837023142C2}" presName="hierChild5" presStyleCnt="0"/>
      <dgm:spPr/>
    </dgm:pt>
    <dgm:pt modelId="{3ABCB2C6-F53B-4C16-8EC8-8CD2F321DD73}" type="pres">
      <dgm:prSet presAssocID="{3112D497-A6AA-418C-9D3A-DBCFA3AD1451}" presName="Name37" presStyleLbl="parChTrans1D3" presStyleIdx="4" presStyleCnt="12"/>
      <dgm:spPr/>
    </dgm:pt>
    <dgm:pt modelId="{7E9F33B8-2B67-4822-8141-172DF904602A}" type="pres">
      <dgm:prSet presAssocID="{697763BF-E70F-4325-9A9D-30DF1216E5DB}" presName="hierRoot2" presStyleCnt="0">
        <dgm:presLayoutVars>
          <dgm:hierBranch val="init"/>
        </dgm:presLayoutVars>
      </dgm:prSet>
      <dgm:spPr/>
    </dgm:pt>
    <dgm:pt modelId="{6109ADD5-8DDD-4344-9BC1-BCA3152E4554}" type="pres">
      <dgm:prSet presAssocID="{697763BF-E70F-4325-9A9D-30DF1216E5DB}" presName="rootComposite" presStyleCnt="0"/>
      <dgm:spPr/>
    </dgm:pt>
    <dgm:pt modelId="{05B4FE05-9719-4A98-8137-29EC4065BDA8}" type="pres">
      <dgm:prSet presAssocID="{697763BF-E70F-4325-9A9D-30DF1216E5DB}" presName="rootText" presStyleLbl="node3" presStyleIdx="4" presStyleCnt="12">
        <dgm:presLayoutVars>
          <dgm:chPref val="3"/>
        </dgm:presLayoutVars>
      </dgm:prSet>
      <dgm:spPr/>
    </dgm:pt>
    <dgm:pt modelId="{78CDF7E6-3D56-4759-9989-519999C8E616}" type="pres">
      <dgm:prSet presAssocID="{697763BF-E70F-4325-9A9D-30DF1216E5DB}" presName="rootConnector" presStyleLbl="node3" presStyleIdx="4" presStyleCnt="12"/>
      <dgm:spPr/>
    </dgm:pt>
    <dgm:pt modelId="{562F38E7-1AE0-49D7-8121-993CF7C42B89}" type="pres">
      <dgm:prSet presAssocID="{697763BF-E70F-4325-9A9D-30DF1216E5DB}" presName="hierChild4" presStyleCnt="0"/>
      <dgm:spPr/>
    </dgm:pt>
    <dgm:pt modelId="{61E0D79C-3058-467C-8071-87BFD02B4B29}" type="pres">
      <dgm:prSet presAssocID="{697763BF-E70F-4325-9A9D-30DF1216E5DB}" presName="hierChild5" presStyleCnt="0"/>
      <dgm:spPr/>
    </dgm:pt>
    <dgm:pt modelId="{95462D78-5EED-4E3B-AD6B-F869A54DB2C9}" type="pres">
      <dgm:prSet presAssocID="{FC162C89-78B7-414D-ABE7-0D094CC310D5}" presName="Name37" presStyleLbl="parChTrans1D3" presStyleIdx="5" presStyleCnt="12"/>
      <dgm:spPr/>
    </dgm:pt>
    <dgm:pt modelId="{9A69C76D-C74E-4D59-924E-41F56A2554F8}" type="pres">
      <dgm:prSet presAssocID="{2F717D17-8A1B-4554-9F8A-722CF698D1F5}" presName="hierRoot2" presStyleCnt="0">
        <dgm:presLayoutVars>
          <dgm:hierBranch val="init"/>
        </dgm:presLayoutVars>
      </dgm:prSet>
      <dgm:spPr/>
    </dgm:pt>
    <dgm:pt modelId="{293B901A-6DF4-47DB-83CC-77FF584903F0}" type="pres">
      <dgm:prSet presAssocID="{2F717D17-8A1B-4554-9F8A-722CF698D1F5}" presName="rootComposite" presStyleCnt="0"/>
      <dgm:spPr/>
    </dgm:pt>
    <dgm:pt modelId="{B17F8EBD-2F53-4BB7-BC25-E1686021A951}" type="pres">
      <dgm:prSet presAssocID="{2F717D17-8A1B-4554-9F8A-722CF698D1F5}" presName="rootText" presStyleLbl="node3" presStyleIdx="5" presStyleCnt="12">
        <dgm:presLayoutVars>
          <dgm:chPref val="3"/>
        </dgm:presLayoutVars>
      </dgm:prSet>
      <dgm:spPr/>
    </dgm:pt>
    <dgm:pt modelId="{CC21DDFA-4EC8-463D-9CDD-A71F7C180EEF}" type="pres">
      <dgm:prSet presAssocID="{2F717D17-8A1B-4554-9F8A-722CF698D1F5}" presName="rootConnector" presStyleLbl="node3" presStyleIdx="5" presStyleCnt="12"/>
      <dgm:spPr/>
    </dgm:pt>
    <dgm:pt modelId="{D0CAE339-57B7-4075-9652-F5483482FDDF}" type="pres">
      <dgm:prSet presAssocID="{2F717D17-8A1B-4554-9F8A-722CF698D1F5}" presName="hierChild4" presStyleCnt="0"/>
      <dgm:spPr/>
    </dgm:pt>
    <dgm:pt modelId="{6CA37A76-0446-410F-B3F2-58CFB4E11031}" type="pres">
      <dgm:prSet presAssocID="{2F717D17-8A1B-4554-9F8A-722CF698D1F5}" presName="hierChild5" presStyleCnt="0"/>
      <dgm:spPr/>
    </dgm:pt>
    <dgm:pt modelId="{7020D068-F910-4297-864D-F796511D227A}" type="pres">
      <dgm:prSet presAssocID="{90542E26-6E38-4EC0-BC8A-971BE393035B}" presName="Name37" presStyleLbl="parChTrans1D3" presStyleIdx="6" presStyleCnt="12"/>
      <dgm:spPr/>
    </dgm:pt>
    <dgm:pt modelId="{3DC1E866-050C-4DC3-8894-28F21FDAAE2D}" type="pres">
      <dgm:prSet presAssocID="{C7AF1D05-0CC3-40E4-9614-2D3D391DC4AA}" presName="hierRoot2" presStyleCnt="0">
        <dgm:presLayoutVars>
          <dgm:hierBranch val="init"/>
        </dgm:presLayoutVars>
      </dgm:prSet>
      <dgm:spPr/>
    </dgm:pt>
    <dgm:pt modelId="{EF7B43C0-3ABD-452D-8FF5-C52A0D2E8503}" type="pres">
      <dgm:prSet presAssocID="{C7AF1D05-0CC3-40E4-9614-2D3D391DC4AA}" presName="rootComposite" presStyleCnt="0"/>
      <dgm:spPr/>
    </dgm:pt>
    <dgm:pt modelId="{C857DA07-D322-49D7-9FCF-E55A28DB4A1A}" type="pres">
      <dgm:prSet presAssocID="{C7AF1D05-0CC3-40E4-9614-2D3D391DC4AA}" presName="rootText" presStyleLbl="node3" presStyleIdx="6" presStyleCnt="12">
        <dgm:presLayoutVars>
          <dgm:chPref val="3"/>
        </dgm:presLayoutVars>
      </dgm:prSet>
      <dgm:spPr/>
    </dgm:pt>
    <dgm:pt modelId="{334292A9-E500-4A66-9547-BA5633594BE4}" type="pres">
      <dgm:prSet presAssocID="{C7AF1D05-0CC3-40E4-9614-2D3D391DC4AA}" presName="rootConnector" presStyleLbl="node3" presStyleIdx="6" presStyleCnt="12"/>
      <dgm:spPr/>
    </dgm:pt>
    <dgm:pt modelId="{7AACD522-204B-4A84-BD3D-9D94350A4FE0}" type="pres">
      <dgm:prSet presAssocID="{C7AF1D05-0CC3-40E4-9614-2D3D391DC4AA}" presName="hierChild4" presStyleCnt="0"/>
      <dgm:spPr/>
    </dgm:pt>
    <dgm:pt modelId="{F7301625-2C47-4295-ABDC-509F67C211B9}" type="pres">
      <dgm:prSet presAssocID="{C7AF1D05-0CC3-40E4-9614-2D3D391DC4AA}" presName="hierChild5" presStyleCnt="0"/>
      <dgm:spPr/>
    </dgm:pt>
    <dgm:pt modelId="{C6C1D1F5-7903-4535-87EB-ED47E9DB855C}" type="pres">
      <dgm:prSet presAssocID="{BCBC6800-5BC0-4DED-8947-336CBAC64953}" presName="hierChild5" presStyleCnt="0"/>
      <dgm:spPr/>
    </dgm:pt>
    <dgm:pt modelId="{A7670382-201C-4265-B6A4-8D9E6D8109E1}" type="pres">
      <dgm:prSet presAssocID="{07E358E2-5CC5-42C3-8A4F-F1446213B01E}" presName="Name37" presStyleLbl="parChTrans1D2" presStyleIdx="2" presStyleCnt="7"/>
      <dgm:spPr/>
    </dgm:pt>
    <dgm:pt modelId="{599653B8-DF7E-4349-AF21-3A029B6A92A5}" type="pres">
      <dgm:prSet presAssocID="{56D801BB-556B-4550-9F69-C066FECD1AFE}" presName="hierRoot2" presStyleCnt="0">
        <dgm:presLayoutVars>
          <dgm:hierBranch val="init"/>
        </dgm:presLayoutVars>
      </dgm:prSet>
      <dgm:spPr/>
    </dgm:pt>
    <dgm:pt modelId="{A0DD98A4-92F3-4B4B-B79D-6DD72BE11260}" type="pres">
      <dgm:prSet presAssocID="{56D801BB-556B-4550-9F69-C066FECD1AFE}" presName="rootComposite" presStyleCnt="0"/>
      <dgm:spPr/>
    </dgm:pt>
    <dgm:pt modelId="{CB221BDA-179E-46D9-90ED-DA98A1FED46B}" type="pres">
      <dgm:prSet presAssocID="{56D801BB-556B-4550-9F69-C066FECD1AFE}" presName="rootText" presStyleLbl="node2" presStyleIdx="2" presStyleCnt="4">
        <dgm:presLayoutVars>
          <dgm:chPref val="3"/>
        </dgm:presLayoutVars>
      </dgm:prSet>
      <dgm:spPr/>
    </dgm:pt>
    <dgm:pt modelId="{3C8DC601-788F-4599-BFCD-1C58849AF614}" type="pres">
      <dgm:prSet presAssocID="{56D801BB-556B-4550-9F69-C066FECD1AFE}" presName="rootConnector" presStyleLbl="node2" presStyleIdx="2" presStyleCnt="4"/>
      <dgm:spPr/>
    </dgm:pt>
    <dgm:pt modelId="{8A8FD960-6D32-4F16-8074-7C832BB921DA}" type="pres">
      <dgm:prSet presAssocID="{56D801BB-556B-4550-9F69-C066FECD1AFE}" presName="hierChild4" presStyleCnt="0"/>
      <dgm:spPr/>
    </dgm:pt>
    <dgm:pt modelId="{616AE21A-5A55-4C03-BF1B-1E27EFC15A1B}" type="pres">
      <dgm:prSet presAssocID="{BB802B5A-5557-4882-ABAB-23BA4B5C7275}" presName="Name37" presStyleLbl="parChTrans1D3" presStyleIdx="7" presStyleCnt="12"/>
      <dgm:spPr/>
    </dgm:pt>
    <dgm:pt modelId="{645755F6-48F0-45C5-8753-294857C53F12}" type="pres">
      <dgm:prSet presAssocID="{03BE8EB9-F4B7-4B7F-ACAB-D16711BAB47D}" presName="hierRoot2" presStyleCnt="0">
        <dgm:presLayoutVars>
          <dgm:hierBranch val="init"/>
        </dgm:presLayoutVars>
      </dgm:prSet>
      <dgm:spPr/>
    </dgm:pt>
    <dgm:pt modelId="{F2A742F4-9F8E-40BC-BFC4-5778AFDED1ED}" type="pres">
      <dgm:prSet presAssocID="{03BE8EB9-F4B7-4B7F-ACAB-D16711BAB47D}" presName="rootComposite" presStyleCnt="0"/>
      <dgm:spPr/>
    </dgm:pt>
    <dgm:pt modelId="{4570C5EF-B638-4E2E-AA08-04EFEC15AAB6}" type="pres">
      <dgm:prSet presAssocID="{03BE8EB9-F4B7-4B7F-ACAB-D16711BAB47D}" presName="rootText" presStyleLbl="node3" presStyleIdx="7" presStyleCnt="12">
        <dgm:presLayoutVars>
          <dgm:chPref val="3"/>
        </dgm:presLayoutVars>
      </dgm:prSet>
      <dgm:spPr/>
    </dgm:pt>
    <dgm:pt modelId="{FB0B0C13-87AF-485D-B93B-7A448BB206FB}" type="pres">
      <dgm:prSet presAssocID="{03BE8EB9-F4B7-4B7F-ACAB-D16711BAB47D}" presName="rootConnector" presStyleLbl="node3" presStyleIdx="7" presStyleCnt="12"/>
      <dgm:spPr/>
    </dgm:pt>
    <dgm:pt modelId="{7D8BFBFA-6B8E-45E6-80C9-28080657D0C6}" type="pres">
      <dgm:prSet presAssocID="{03BE8EB9-F4B7-4B7F-ACAB-D16711BAB47D}" presName="hierChild4" presStyleCnt="0"/>
      <dgm:spPr/>
    </dgm:pt>
    <dgm:pt modelId="{690A4945-CF1C-407B-9834-43EB98867CE1}" type="pres">
      <dgm:prSet presAssocID="{03BE8EB9-F4B7-4B7F-ACAB-D16711BAB47D}" presName="hierChild5" presStyleCnt="0"/>
      <dgm:spPr/>
    </dgm:pt>
    <dgm:pt modelId="{7190ABEC-390C-4374-99FF-C0E86865285D}" type="pres">
      <dgm:prSet presAssocID="{80EA7D02-D066-4BFD-A663-78D231D2D97B}" presName="Name37" presStyleLbl="parChTrans1D3" presStyleIdx="8" presStyleCnt="12"/>
      <dgm:spPr/>
    </dgm:pt>
    <dgm:pt modelId="{962CEFA7-0A6E-4665-9FCD-8366BE4DE176}" type="pres">
      <dgm:prSet presAssocID="{B74FD2D4-DE2C-4B4D-AB36-5A008D5049E0}" presName="hierRoot2" presStyleCnt="0">
        <dgm:presLayoutVars>
          <dgm:hierBranch val="init"/>
        </dgm:presLayoutVars>
      </dgm:prSet>
      <dgm:spPr/>
    </dgm:pt>
    <dgm:pt modelId="{5CA2DF78-011C-4A00-A1D8-1D6CD63A78F9}" type="pres">
      <dgm:prSet presAssocID="{B74FD2D4-DE2C-4B4D-AB36-5A008D5049E0}" presName="rootComposite" presStyleCnt="0"/>
      <dgm:spPr/>
    </dgm:pt>
    <dgm:pt modelId="{4C2AD363-A51C-492B-AA7C-C16FE7D272DD}" type="pres">
      <dgm:prSet presAssocID="{B74FD2D4-DE2C-4B4D-AB36-5A008D5049E0}" presName="rootText" presStyleLbl="node3" presStyleIdx="8" presStyleCnt="12">
        <dgm:presLayoutVars>
          <dgm:chPref val="3"/>
        </dgm:presLayoutVars>
      </dgm:prSet>
      <dgm:spPr/>
    </dgm:pt>
    <dgm:pt modelId="{D92D4F7C-520B-4395-9DD0-2C6363F0B10D}" type="pres">
      <dgm:prSet presAssocID="{B74FD2D4-DE2C-4B4D-AB36-5A008D5049E0}" presName="rootConnector" presStyleLbl="node3" presStyleIdx="8" presStyleCnt="12"/>
      <dgm:spPr/>
    </dgm:pt>
    <dgm:pt modelId="{B38D29CE-1277-44B3-90D2-7A04A32BF275}" type="pres">
      <dgm:prSet presAssocID="{B74FD2D4-DE2C-4B4D-AB36-5A008D5049E0}" presName="hierChild4" presStyleCnt="0"/>
      <dgm:spPr/>
    </dgm:pt>
    <dgm:pt modelId="{B664FDB5-0B37-440F-A713-9C041A3B3FFA}" type="pres">
      <dgm:prSet presAssocID="{B74FD2D4-DE2C-4B4D-AB36-5A008D5049E0}" presName="hierChild5" presStyleCnt="0"/>
      <dgm:spPr/>
    </dgm:pt>
    <dgm:pt modelId="{F3C48C83-B1FC-400D-BB31-83D79885E61D}" type="pres">
      <dgm:prSet presAssocID="{6864B008-2761-4106-8101-5220E8EB2B28}" presName="Name37" presStyleLbl="parChTrans1D3" presStyleIdx="9" presStyleCnt="12"/>
      <dgm:spPr/>
    </dgm:pt>
    <dgm:pt modelId="{7A17FDC9-D4F3-499E-801A-2B8F8777A43B}" type="pres">
      <dgm:prSet presAssocID="{98D9B80F-C47E-415D-A85D-FF5DFC006062}" presName="hierRoot2" presStyleCnt="0">
        <dgm:presLayoutVars>
          <dgm:hierBranch val="init"/>
        </dgm:presLayoutVars>
      </dgm:prSet>
      <dgm:spPr/>
    </dgm:pt>
    <dgm:pt modelId="{B398DC7B-A847-466D-AFF5-9C3C07B0DC14}" type="pres">
      <dgm:prSet presAssocID="{98D9B80F-C47E-415D-A85D-FF5DFC006062}" presName="rootComposite" presStyleCnt="0"/>
      <dgm:spPr/>
    </dgm:pt>
    <dgm:pt modelId="{82DD86E1-24F0-437D-9FCB-2E2A8437F19B}" type="pres">
      <dgm:prSet presAssocID="{98D9B80F-C47E-415D-A85D-FF5DFC006062}" presName="rootText" presStyleLbl="node3" presStyleIdx="9" presStyleCnt="12">
        <dgm:presLayoutVars>
          <dgm:chPref val="3"/>
        </dgm:presLayoutVars>
      </dgm:prSet>
      <dgm:spPr/>
    </dgm:pt>
    <dgm:pt modelId="{03929E7D-5A7F-4E36-9FB5-567707F9C084}" type="pres">
      <dgm:prSet presAssocID="{98D9B80F-C47E-415D-A85D-FF5DFC006062}" presName="rootConnector" presStyleLbl="node3" presStyleIdx="9" presStyleCnt="12"/>
      <dgm:spPr/>
    </dgm:pt>
    <dgm:pt modelId="{E8DBD4CE-5C00-4BAA-B21B-A563CDF86F00}" type="pres">
      <dgm:prSet presAssocID="{98D9B80F-C47E-415D-A85D-FF5DFC006062}" presName="hierChild4" presStyleCnt="0"/>
      <dgm:spPr/>
    </dgm:pt>
    <dgm:pt modelId="{F9EA31F0-FBA0-4E5B-AC20-AC59B9678410}" type="pres">
      <dgm:prSet presAssocID="{98D9B80F-C47E-415D-A85D-FF5DFC006062}" presName="hierChild5" presStyleCnt="0"/>
      <dgm:spPr/>
    </dgm:pt>
    <dgm:pt modelId="{431704AD-E723-491D-8427-67597334AEBB}" type="pres">
      <dgm:prSet presAssocID="{56D801BB-556B-4550-9F69-C066FECD1AFE}" presName="hierChild5" presStyleCnt="0"/>
      <dgm:spPr/>
    </dgm:pt>
    <dgm:pt modelId="{7EDE444E-2B28-4196-86B4-F47672A89C77}" type="pres">
      <dgm:prSet presAssocID="{966620E2-073A-4F77-B436-6A68F8154DA3}" presName="Name37" presStyleLbl="parChTrans1D2" presStyleIdx="3" presStyleCnt="7"/>
      <dgm:spPr/>
    </dgm:pt>
    <dgm:pt modelId="{1BA87404-55B9-4EA6-9F11-CB5B7E75C07F}" type="pres">
      <dgm:prSet presAssocID="{DB09B759-BEB8-4CFD-8BAA-EFF5A00385C7}" presName="hierRoot2" presStyleCnt="0">
        <dgm:presLayoutVars>
          <dgm:hierBranch val="init"/>
        </dgm:presLayoutVars>
      </dgm:prSet>
      <dgm:spPr/>
    </dgm:pt>
    <dgm:pt modelId="{7DA007B9-BD97-45DE-BE81-1F314A5CAEC8}" type="pres">
      <dgm:prSet presAssocID="{DB09B759-BEB8-4CFD-8BAA-EFF5A00385C7}" presName="rootComposite" presStyleCnt="0"/>
      <dgm:spPr/>
    </dgm:pt>
    <dgm:pt modelId="{80CB5985-D74B-410E-BD1B-4BFD6FFC8828}" type="pres">
      <dgm:prSet presAssocID="{DB09B759-BEB8-4CFD-8BAA-EFF5A00385C7}" presName="rootText" presStyleLbl="node2" presStyleIdx="3" presStyleCnt="4">
        <dgm:presLayoutVars>
          <dgm:chPref val="3"/>
        </dgm:presLayoutVars>
      </dgm:prSet>
      <dgm:spPr/>
    </dgm:pt>
    <dgm:pt modelId="{DC000690-B576-49E3-9D33-2986FA87BA35}" type="pres">
      <dgm:prSet presAssocID="{DB09B759-BEB8-4CFD-8BAA-EFF5A00385C7}" presName="rootConnector" presStyleLbl="node2" presStyleIdx="3" presStyleCnt="4"/>
      <dgm:spPr/>
    </dgm:pt>
    <dgm:pt modelId="{70D14C52-AE45-4F04-9B44-9E9D5036E063}" type="pres">
      <dgm:prSet presAssocID="{DB09B759-BEB8-4CFD-8BAA-EFF5A00385C7}" presName="hierChild4" presStyleCnt="0"/>
      <dgm:spPr/>
    </dgm:pt>
    <dgm:pt modelId="{9716A9C9-134B-4033-9B58-82FB648877A7}" type="pres">
      <dgm:prSet presAssocID="{AD6A9E9F-2E61-4BCF-A5AA-5E353521E918}" presName="Name37" presStyleLbl="parChTrans1D3" presStyleIdx="10" presStyleCnt="12"/>
      <dgm:spPr/>
    </dgm:pt>
    <dgm:pt modelId="{7346E91C-DF71-4BFF-9753-F264765E1ABC}" type="pres">
      <dgm:prSet presAssocID="{4F48A3FD-27B7-4AE0-8B62-2068FC7477A2}" presName="hierRoot2" presStyleCnt="0">
        <dgm:presLayoutVars>
          <dgm:hierBranch val="init"/>
        </dgm:presLayoutVars>
      </dgm:prSet>
      <dgm:spPr/>
    </dgm:pt>
    <dgm:pt modelId="{494B8835-3490-4972-8E4E-0C75F176138C}" type="pres">
      <dgm:prSet presAssocID="{4F48A3FD-27B7-4AE0-8B62-2068FC7477A2}" presName="rootComposite" presStyleCnt="0"/>
      <dgm:spPr/>
    </dgm:pt>
    <dgm:pt modelId="{2B933D9E-1090-4E9A-A39E-D7EEF9D8FE17}" type="pres">
      <dgm:prSet presAssocID="{4F48A3FD-27B7-4AE0-8B62-2068FC7477A2}" presName="rootText" presStyleLbl="node3" presStyleIdx="10" presStyleCnt="12">
        <dgm:presLayoutVars>
          <dgm:chPref val="3"/>
        </dgm:presLayoutVars>
      </dgm:prSet>
      <dgm:spPr/>
    </dgm:pt>
    <dgm:pt modelId="{3EC94C79-DC48-4910-9B1A-2D5177E29DC7}" type="pres">
      <dgm:prSet presAssocID="{4F48A3FD-27B7-4AE0-8B62-2068FC7477A2}" presName="rootConnector" presStyleLbl="node3" presStyleIdx="10" presStyleCnt="12"/>
      <dgm:spPr/>
    </dgm:pt>
    <dgm:pt modelId="{5BC4336A-81C7-4872-98B5-400F2C98EC93}" type="pres">
      <dgm:prSet presAssocID="{4F48A3FD-27B7-4AE0-8B62-2068FC7477A2}" presName="hierChild4" presStyleCnt="0"/>
      <dgm:spPr/>
    </dgm:pt>
    <dgm:pt modelId="{7583CDEB-54D7-42E1-A916-A17DE1142BB4}" type="pres">
      <dgm:prSet presAssocID="{4F48A3FD-27B7-4AE0-8B62-2068FC7477A2}" presName="hierChild5" presStyleCnt="0"/>
      <dgm:spPr/>
    </dgm:pt>
    <dgm:pt modelId="{00258614-639D-4ACD-AE95-3639FA1830A1}" type="pres">
      <dgm:prSet presAssocID="{0E08C4D8-F80E-494C-835B-CCB4141A95D7}" presName="Name37" presStyleLbl="parChTrans1D3" presStyleIdx="11" presStyleCnt="12"/>
      <dgm:spPr/>
    </dgm:pt>
    <dgm:pt modelId="{5BD35BD9-F0EB-49C6-8AEB-3C63537D10BA}" type="pres">
      <dgm:prSet presAssocID="{E12744D4-54AD-456B-9EAD-59920E402719}" presName="hierRoot2" presStyleCnt="0">
        <dgm:presLayoutVars>
          <dgm:hierBranch val="init"/>
        </dgm:presLayoutVars>
      </dgm:prSet>
      <dgm:spPr/>
    </dgm:pt>
    <dgm:pt modelId="{8EE2CE03-1201-4585-BD22-BD0B3E575DD9}" type="pres">
      <dgm:prSet presAssocID="{E12744D4-54AD-456B-9EAD-59920E402719}" presName="rootComposite" presStyleCnt="0"/>
      <dgm:spPr/>
    </dgm:pt>
    <dgm:pt modelId="{AE512446-2EEF-4D64-AAD5-8F34EC8F3B87}" type="pres">
      <dgm:prSet presAssocID="{E12744D4-54AD-456B-9EAD-59920E402719}" presName="rootText" presStyleLbl="node3" presStyleIdx="11" presStyleCnt="12">
        <dgm:presLayoutVars>
          <dgm:chPref val="3"/>
        </dgm:presLayoutVars>
      </dgm:prSet>
      <dgm:spPr/>
    </dgm:pt>
    <dgm:pt modelId="{1B971DCB-33E8-4675-8970-DBE2EA62A3AC}" type="pres">
      <dgm:prSet presAssocID="{E12744D4-54AD-456B-9EAD-59920E402719}" presName="rootConnector" presStyleLbl="node3" presStyleIdx="11" presStyleCnt="12"/>
      <dgm:spPr/>
    </dgm:pt>
    <dgm:pt modelId="{52BC555D-7DBF-4CDC-A13D-B191FF650484}" type="pres">
      <dgm:prSet presAssocID="{E12744D4-54AD-456B-9EAD-59920E402719}" presName="hierChild4" presStyleCnt="0"/>
      <dgm:spPr/>
    </dgm:pt>
    <dgm:pt modelId="{A39DFCE9-D8B1-4942-8E88-B763453C3494}" type="pres">
      <dgm:prSet presAssocID="{E12744D4-54AD-456B-9EAD-59920E402719}" presName="hierChild5" presStyleCnt="0"/>
      <dgm:spPr/>
    </dgm:pt>
    <dgm:pt modelId="{79EDA83F-3586-42F7-8AA1-07A2D7EF15E1}" type="pres">
      <dgm:prSet presAssocID="{DB09B759-BEB8-4CFD-8BAA-EFF5A00385C7}" presName="hierChild5" presStyleCnt="0"/>
      <dgm:spPr/>
    </dgm:pt>
    <dgm:pt modelId="{0EE6545C-9582-4266-8F6B-E3D4CAFD8ED6}" type="pres">
      <dgm:prSet presAssocID="{1AA3CDFC-1212-4135-A6D3-D3CC5075AC38}" presName="hierChild3" presStyleCnt="0"/>
      <dgm:spPr/>
    </dgm:pt>
    <dgm:pt modelId="{D66A4502-217C-4CD6-985B-B03715E6E331}" type="pres">
      <dgm:prSet presAssocID="{F33F3DB1-9EF0-44A8-895D-8E669E165832}" presName="Name111" presStyleLbl="parChTrans1D2" presStyleIdx="4" presStyleCnt="7"/>
      <dgm:spPr/>
    </dgm:pt>
    <dgm:pt modelId="{43ED4B48-6D33-4C67-BECF-00ADF2AD7F9F}" type="pres">
      <dgm:prSet presAssocID="{9433F655-9A81-4559-8D66-7FFC5F8D69EE}" presName="hierRoot3" presStyleCnt="0">
        <dgm:presLayoutVars>
          <dgm:hierBranch val="init"/>
        </dgm:presLayoutVars>
      </dgm:prSet>
      <dgm:spPr/>
    </dgm:pt>
    <dgm:pt modelId="{F0A3C7EA-75D9-434F-A577-A855D70A61E3}" type="pres">
      <dgm:prSet presAssocID="{9433F655-9A81-4559-8D66-7FFC5F8D69EE}" presName="rootComposite3" presStyleCnt="0"/>
      <dgm:spPr/>
    </dgm:pt>
    <dgm:pt modelId="{338F3631-44A4-45F7-9DA4-0A9D63DCB17C}" type="pres">
      <dgm:prSet presAssocID="{9433F655-9A81-4559-8D66-7FFC5F8D69EE}" presName="rootText3" presStyleLbl="asst1" presStyleIdx="0" presStyleCnt="3">
        <dgm:presLayoutVars>
          <dgm:chPref val="3"/>
        </dgm:presLayoutVars>
      </dgm:prSet>
      <dgm:spPr/>
    </dgm:pt>
    <dgm:pt modelId="{071FDA32-FD1B-47B1-BDCC-5A77E89A23AD}" type="pres">
      <dgm:prSet presAssocID="{9433F655-9A81-4559-8D66-7FFC5F8D69EE}" presName="rootConnector3" presStyleLbl="asst1" presStyleIdx="0" presStyleCnt="3"/>
      <dgm:spPr/>
    </dgm:pt>
    <dgm:pt modelId="{45EADD98-D83D-40B8-9180-0D797BC604E6}" type="pres">
      <dgm:prSet presAssocID="{9433F655-9A81-4559-8D66-7FFC5F8D69EE}" presName="hierChild6" presStyleCnt="0"/>
      <dgm:spPr/>
    </dgm:pt>
    <dgm:pt modelId="{10402275-E3DE-4C5A-B084-765F81208786}" type="pres">
      <dgm:prSet presAssocID="{9433F655-9A81-4559-8D66-7FFC5F8D69EE}" presName="hierChild7" presStyleCnt="0"/>
      <dgm:spPr/>
    </dgm:pt>
    <dgm:pt modelId="{CCA56B90-7F44-424E-8836-A3AD0A9F028C}" type="pres">
      <dgm:prSet presAssocID="{19C89FA1-06A1-45D8-A2CF-F59B99EFBF31}" presName="Name111" presStyleLbl="parChTrans1D2" presStyleIdx="5" presStyleCnt="7"/>
      <dgm:spPr/>
    </dgm:pt>
    <dgm:pt modelId="{E094702D-F3CF-41AD-834B-B268CA391CAF}" type="pres">
      <dgm:prSet presAssocID="{E7B1B1D0-CE92-48BA-A1FB-9B80B489FEE1}" presName="hierRoot3" presStyleCnt="0">
        <dgm:presLayoutVars>
          <dgm:hierBranch val="init"/>
        </dgm:presLayoutVars>
      </dgm:prSet>
      <dgm:spPr/>
    </dgm:pt>
    <dgm:pt modelId="{8B2DD4C5-172D-4BAF-A7AC-683966123CE1}" type="pres">
      <dgm:prSet presAssocID="{E7B1B1D0-CE92-48BA-A1FB-9B80B489FEE1}" presName="rootComposite3" presStyleCnt="0"/>
      <dgm:spPr/>
    </dgm:pt>
    <dgm:pt modelId="{5B5F1FA4-53EA-44CF-9014-5B213A97B609}" type="pres">
      <dgm:prSet presAssocID="{E7B1B1D0-CE92-48BA-A1FB-9B80B489FEE1}" presName="rootText3" presStyleLbl="asst1" presStyleIdx="1" presStyleCnt="3">
        <dgm:presLayoutVars>
          <dgm:chPref val="3"/>
        </dgm:presLayoutVars>
      </dgm:prSet>
      <dgm:spPr/>
    </dgm:pt>
    <dgm:pt modelId="{DB342242-7434-4833-B9E2-8FE60BB215D1}" type="pres">
      <dgm:prSet presAssocID="{E7B1B1D0-CE92-48BA-A1FB-9B80B489FEE1}" presName="rootConnector3" presStyleLbl="asst1" presStyleIdx="1" presStyleCnt="3"/>
      <dgm:spPr/>
    </dgm:pt>
    <dgm:pt modelId="{1B54ABDA-A715-4589-B86D-F6B8AB82E04D}" type="pres">
      <dgm:prSet presAssocID="{E7B1B1D0-CE92-48BA-A1FB-9B80B489FEE1}" presName="hierChild6" presStyleCnt="0"/>
      <dgm:spPr/>
    </dgm:pt>
    <dgm:pt modelId="{84702F16-026F-43BE-9E5A-0F78A67A2FA6}" type="pres">
      <dgm:prSet presAssocID="{E7B1B1D0-CE92-48BA-A1FB-9B80B489FEE1}" presName="hierChild7" presStyleCnt="0"/>
      <dgm:spPr/>
    </dgm:pt>
    <dgm:pt modelId="{26081333-701C-4A39-BAB3-32F111B375DA}" type="pres">
      <dgm:prSet presAssocID="{6DFF5094-849E-4070-A171-3014D0DD9C83}" presName="Name111" presStyleLbl="parChTrans1D2" presStyleIdx="6" presStyleCnt="7"/>
      <dgm:spPr/>
    </dgm:pt>
    <dgm:pt modelId="{12FB4408-3513-4074-9F97-D40E22A6EEA9}" type="pres">
      <dgm:prSet presAssocID="{ACDFEE43-86ED-4DA5-AB04-D26D8210E0A2}" presName="hierRoot3" presStyleCnt="0">
        <dgm:presLayoutVars>
          <dgm:hierBranch val="init"/>
        </dgm:presLayoutVars>
      </dgm:prSet>
      <dgm:spPr/>
    </dgm:pt>
    <dgm:pt modelId="{2A6A29AC-E1B7-4A87-9D85-6AB53D920102}" type="pres">
      <dgm:prSet presAssocID="{ACDFEE43-86ED-4DA5-AB04-D26D8210E0A2}" presName="rootComposite3" presStyleCnt="0"/>
      <dgm:spPr/>
    </dgm:pt>
    <dgm:pt modelId="{1CE6AF3B-3C4E-4135-9662-71A6AB2531E6}" type="pres">
      <dgm:prSet presAssocID="{ACDFEE43-86ED-4DA5-AB04-D26D8210E0A2}" presName="rootText3" presStyleLbl="asst1" presStyleIdx="2" presStyleCnt="3">
        <dgm:presLayoutVars>
          <dgm:chPref val="3"/>
        </dgm:presLayoutVars>
      </dgm:prSet>
      <dgm:spPr/>
    </dgm:pt>
    <dgm:pt modelId="{CFFFB31D-F09B-41E0-921B-935FA08D6408}" type="pres">
      <dgm:prSet presAssocID="{ACDFEE43-86ED-4DA5-AB04-D26D8210E0A2}" presName="rootConnector3" presStyleLbl="asst1" presStyleIdx="2" presStyleCnt="3"/>
      <dgm:spPr/>
    </dgm:pt>
    <dgm:pt modelId="{EBDE6B2E-1340-4BDA-825E-13629EA5189C}" type="pres">
      <dgm:prSet presAssocID="{ACDFEE43-86ED-4DA5-AB04-D26D8210E0A2}" presName="hierChild6" presStyleCnt="0"/>
      <dgm:spPr/>
    </dgm:pt>
    <dgm:pt modelId="{C4748620-7259-40FF-90D9-F9DBB34AD8D5}" type="pres">
      <dgm:prSet presAssocID="{ACDFEE43-86ED-4DA5-AB04-D26D8210E0A2}" presName="hierChild7" presStyleCnt="0"/>
      <dgm:spPr/>
    </dgm:pt>
  </dgm:ptLst>
  <dgm:cxnLst>
    <dgm:cxn modelId="{6C14F100-75F4-47DA-8873-0C96374F9BB2}" type="presOf" srcId="{31C30866-D182-42EF-87C0-A32E4885EC5D}" destId="{DA060B2E-D67A-4C50-8E29-EB335B1708C0}" srcOrd="0" destOrd="0" presId="urn:microsoft.com/office/officeart/2005/8/layout/orgChart1"/>
    <dgm:cxn modelId="{956F4201-2CC7-43D0-8543-C88BE1B0444A}" srcId="{2F1D57E0-C574-40D4-B7C3-6744F9BB938C}" destId="{33AAE6C6-1615-4ED0-A475-D03407B26153}" srcOrd="2" destOrd="0" parTransId="{97AE4007-CD08-4F7D-9E2B-06DA27537CE8}" sibTransId="{570F367F-0FCE-4FEB-BA66-074FF2A4C0A1}"/>
    <dgm:cxn modelId="{F44A5004-892C-470E-AD2A-EC45FFC67554}" type="presOf" srcId="{F33F3DB1-9EF0-44A8-895D-8E669E165832}" destId="{D66A4502-217C-4CD6-985B-B03715E6E331}" srcOrd="0" destOrd="0" presId="urn:microsoft.com/office/officeart/2005/8/layout/orgChart1"/>
    <dgm:cxn modelId="{4865B706-41BC-4B9A-96F3-2950171D57D3}" srcId="{4DBE9E3C-88DA-4F3F-B27B-597D6B8FC4E4}" destId="{07B47672-5408-4CA2-8202-D0EAA65ADAF2}" srcOrd="1" destOrd="0" parTransId="{BD17DF78-A5FD-49E4-A266-8B7091268429}" sibTransId="{3731A22B-8453-4C56-8FD2-57B57FD2FAB5}"/>
    <dgm:cxn modelId="{90822207-B8AC-41A6-80FA-9EF5707F976F}" type="presOf" srcId="{2DD3BC9E-75A1-4997-A42A-CB09E8F21DFC}" destId="{A6784F34-129E-4B12-93D5-C8F93662B8DC}" srcOrd="1" destOrd="0" presId="urn:microsoft.com/office/officeart/2005/8/layout/orgChart1"/>
    <dgm:cxn modelId="{BDDA4807-034A-4D45-9E33-AA8E0EA763D4}" type="presOf" srcId="{966620E2-073A-4F77-B436-6A68F8154DA3}" destId="{7EDE444E-2B28-4196-86B4-F47672A89C77}" srcOrd="0" destOrd="0" presId="urn:microsoft.com/office/officeart/2005/8/layout/orgChart1"/>
    <dgm:cxn modelId="{CEAA5D09-3465-4F24-9C77-163675E367C8}" type="presOf" srcId="{14689FAD-DCF3-4294-BBA6-0398F27DB330}" destId="{58E267DD-54A3-4A3A-B0E0-6577F96EF0E3}" srcOrd="0" destOrd="0" presId="urn:microsoft.com/office/officeart/2005/8/layout/orgChart1"/>
    <dgm:cxn modelId="{D2AF6B0E-836A-4C2C-AEF7-E0AEBEF2919C}" type="presOf" srcId="{33AAE6C6-1615-4ED0-A475-D03407B26153}" destId="{26C040D7-696A-4E03-9A91-0853C159311D}" srcOrd="0" destOrd="0" presId="urn:microsoft.com/office/officeart/2005/8/layout/orgChart1"/>
    <dgm:cxn modelId="{24CA3610-0034-49FD-9D37-8D125DD3736C}" srcId="{72B081D6-02DC-4017-BDF6-7998CF392317}" destId="{84FF7A1E-8EAE-45E4-AC17-E5EC449B62A4}" srcOrd="1" destOrd="0" parTransId="{076E9E60-A197-434A-B48E-7EB9245EECF1}" sibTransId="{3AFAA8EA-EC6A-481F-BB78-4F54FFAF7FB1}"/>
    <dgm:cxn modelId="{A17D4D10-76FD-48E6-B20A-63512248472B}" srcId="{1AA3CDFC-1212-4135-A6D3-D3CC5075AC38}" destId="{56D801BB-556B-4550-9F69-C066FECD1AFE}" srcOrd="5" destOrd="0" parTransId="{07E358E2-5CC5-42C3-8A4F-F1446213B01E}" sibTransId="{13DB6CEA-6946-4F69-AD95-33D7683F31C4}"/>
    <dgm:cxn modelId="{EC02B212-F8A3-4688-96E9-A494078E2B57}" srcId="{56D801BB-556B-4550-9F69-C066FECD1AFE}" destId="{98D9B80F-C47E-415D-A85D-FF5DFC006062}" srcOrd="2" destOrd="0" parTransId="{6864B008-2761-4106-8101-5220E8EB2B28}" sibTransId="{1836044A-306F-4731-851C-1DD6C4216D4F}"/>
    <dgm:cxn modelId="{8AB5FC13-F790-4F92-AD86-F2E001C67317}" type="presOf" srcId="{C2557885-B10F-4790-9A43-CE4F67C5D46E}" destId="{E420553A-078A-4ED0-B66C-94EA9C05409A}" srcOrd="1" destOrd="0" presId="urn:microsoft.com/office/officeart/2005/8/layout/orgChart1"/>
    <dgm:cxn modelId="{C7433116-5231-4FBA-9E4F-9BB59453E6D7}" type="presOf" srcId="{9B30CDEA-76D0-4193-AAD4-2598B45825B4}" destId="{E5C656A3-DC5D-45C8-BD53-7BF772F854EB}" srcOrd="1" destOrd="0" presId="urn:microsoft.com/office/officeart/2005/8/layout/orgChart1"/>
    <dgm:cxn modelId="{BFB8081D-58CC-4738-9281-94BB643E5460}" srcId="{BCBC6800-5BC0-4DED-8947-336CBAC64953}" destId="{875E4592-9B3A-4E45-9399-6837023142C2}" srcOrd="0" destOrd="0" parTransId="{3C2A31F7-6557-45A4-A444-95E6C16B8339}" sibTransId="{525AE7C1-7CD9-414E-843E-DA2FC1C17886}"/>
    <dgm:cxn modelId="{3183651E-0B64-4499-9E27-37501468A67F}" type="presOf" srcId="{B74FD2D4-DE2C-4B4D-AB36-5A008D5049E0}" destId="{4C2AD363-A51C-492B-AA7C-C16FE7D272DD}" srcOrd="0" destOrd="0" presId="urn:microsoft.com/office/officeart/2005/8/layout/orgChart1"/>
    <dgm:cxn modelId="{07F7F71E-D73C-4D9F-96C2-17732F5DC775}" type="presOf" srcId="{DB09B759-BEB8-4CFD-8BAA-EFF5A00385C7}" destId="{80CB5985-D74B-410E-BD1B-4BFD6FFC8828}" srcOrd="0" destOrd="0" presId="urn:microsoft.com/office/officeart/2005/8/layout/orgChart1"/>
    <dgm:cxn modelId="{90674A1F-8F66-41D0-BC48-936FD60F1CED}" type="presOf" srcId="{6864B008-2761-4106-8101-5220E8EB2B28}" destId="{F3C48C83-B1FC-400D-BB31-83D79885E61D}" srcOrd="0" destOrd="0" presId="urn:microsoft.com/office/officeart/2005/8/layout/orgChart1"/>
    <dgm:cxn modelId="{9CFE2B20-8F8A-446F-9831-1ED4D2E73D3B}" type="presOf" srcId="{1924EB0B-5E70-4943-8E6E-FBD82E27D63B}" destId="{0F329E44-8DE6-44C8-A0E2-E6CE069CC18F}" srcOrd="0" destOrd="0" presId="urn:microsoft.com/office/officeart/2005/8/layout/orgChart1"/>
    <dgm:cxn modelId="{AAB70123-4005-4BDA-AB61-4A515E02C622}" type="presOf" srcId="{2DD3BC9E-75A1-4997-A42A-CB09E8F21DFC}" destId="{D02693ED-0143-4BBE-8C00-91BF5B4DB286}" srcOrd="0" destOrd="0" presId="urn:microsoft.com/office/officeart/2005/8/layout/orgChart1"/>
    <dgm:cxn modelId="{4B9F2623-57C9-45B1-8CB2-CEBC78056CC7}" srcId="{56D801BB-556B-4550-9F69-C066FECD1AFE}" destId="{03BE8EB9-F4B7-4B7F-ACAB-D16711BAB47D}" srcOrd="0" destOrd="0" parTransId="{BB802B5A-5557-4882-ABAB-23BA4B5C7275}" sibTransId="{F55E28E2-EDD9-4DF7-A5DA-EB996283C74B}"/>
    <dgm:cxn modelId="{ABCE9125-DE1C-47E8-B76F-02C0B8770363}" type="presOf" srcId="{DF2835F7-FB17-485F-8945-78358F1D6B32}" destId="{90E58493-CB56-4CD7-954A-3AF9A03922D1}" srcOrd="0" destOrd="0" presId="urn:microsoft.com/office/officeart/2005/8/layout/orgChart1"/>
    <dgm:cxn modelId="{ED64A228-3A07-4C0C-AADC-F786CB1BBDCE}" type="presOf" srcId="{9B30CDEA-76D0-4193-AAD4-2598B45825B4}" destId="{A49D3E01-0B49-4B0E-B872-03EE8CCBEB18}" srcOrd="0" destOrd="0" presId="urn:microsoft.com/office/officeart/2005/8/layout/orgChart1"/>
    <dgm:cxn modelId="{9556AD28-EE3F-4BFB-BFD8-E6C42C33BCAC}" srcId="{9B30CDEA-76D0-4193-AAD4-2598B45825B4}" destId="{4DBE9E3C-88DA-4F3F-B27B-597D6B8FC4E4}" srcOrd="2" destOrd="0" parTransId="{C647B89D-3EA4-4B50-9A0D-053F1FB01117}" sibTransId="{D23761CA-12CE-4CAB-9CBE-7497471A4298}"/>
    <dgm:cxn modelId="{E45B6529-C602-4DF8-800F-E819173801B8}" type="presOf" srcId="{E742E364-1E8F-4750-962B-B66479A511A7}" destId="{9AC5533A-AF75-44A3-8B8D-DAE25D2D3A44}" srcOrd="1" destOrd="0" presId="urn:microsoft.com/office/officeart/2005/8/layout/orgChart1"/>
    <dgm:cxn modelId="{32C3CD2C-2C38-4E5D-8FB8-27219D4048C9}" type="presOf" srcId="{CD390F0D-95DE-4312-9EBA-2B56B2D5C651}" destId="{B9B0EAC1-9B6A-480E-9DA6-0269F283F1A8}" srcOrd="1" destOrd="0" presId="urn:microsoft.com/office/officeart/2005/8/layout/orgChart1"/>
    <dgm:cxn modelId="{1F33AB30-C98F-40BA-9C15-69FDF754AB11}" srcId="{2F1D57E0-C574-40D4-B7C3-6744F9BB938C}" destId="{C40ED3E4-C7BC-450E-A859-EDFE10BAD124}" srcOrd="3" destOrd="0" parTransId="{06A406B2-FABE-4BAA-B884-8E80995F0F79}" sibTransId="{AB3C1643-F4C9-4206-AF06-4536EE370544}"/>
    <dgm:cxn modelId="{1571F430-138E-4D22-BE4A-0B32474B0495}" srcId="{72B081D6-02DC-4017-BDF6-7998CF392317}" destId="{4031A267-B34F-4D5B-AE99-548A79E866EF}" srcOrd="0" destOrd="0" parTransId="{B3D8EF83-E890-4078-A9CE-CBC842823C60}" sibTransId="{14ECBE49-01FD-41B0-B38F-13DD594BE5E6}"/>
    <dgm:cxn modelId="{1FEAAC31-E124-4F77-A0FE-BF69CFD8A966}" type="presOf" srcId="{07B47672-5408-4CA2-8202-D0EAA65ADAF2}" destId="{4C7C31BC-206B-4610-8166-A5AD5FA60801}" srcOrd="1" destOrd="0" presId="urn:microsoft.com/office/officeart/2005/8/layout/orgChart1"/>
    <dgm:cxn modelId="{86AE3833-1374-475C-A7FA-A8A185E11A38}" type="presOf" srcId="{07E358E2-5CC5-42C3-8A4F-F1446213B01E}" destId="{A7670382-201C-4265-B6A4-8D9E6D8109E1}" srcOrd="0" destOrd="0" presId="urn:microsoft.com/office/officeart/2005/8/layout/orgChart1"/>
    <dgm:cxn modelId="{DB3FC434-6699-4C50-84A9-FBCB60FCF0CC}" type="presOf" srcId="{4F48A3FD-27B7-4AE0-8B62-2068FC7477A2}" destId="{2B933D9E-1090-4E9A-A39E-D7EEF9D8FE17}" srcOrd="0" destOrd="0" presId="urn:microsoft.com/office/officeart/2005/8/layout/orgChart1"/>
    <dgm:cxn modelId="{A11C6A37-E57F-414A-BB2A-B9E4B25A5E10}" type="presOf" srcId="{DB09B759-BEB8-4CFD-8BAA-EFF5A00385C7}" destId="{DC000690-B576-49E3-9D33-2986FA87BA35}" srcOrd="1" destOrd="0" presId="urn:microsoft.com/office/officeart/2005/8/layout/orgChart1"/>
    <dgm:cxn modelId="{28A5C039-ECB8-41B5-AFAA-C4C9D2D5FAC7}" type="presOf" srcId="{C7AF1D05-0CC3-40E4-9614-2D3D391DC4AA}" destId="{C857DA07-D322-49D7-9FCF-E55A28DB4A1A}" srcOrd="0" destOrd="0" presId="urn:microsoft.com/office/officeart/2005/8/layout/orgChart1"/>
    <dgm:cxn modelId="{A642C43A-6565-46EB-A71B-AEC67F3E3A6E}" srcId="{C2557885-B10F-4790-9A43-CE4F67C5D46E}" destId="{E409D02F-A090-452A-8CF7-8EB39E9B73D3}" srcOrd="2" destOrd="0" parTransId="{F6B85131-D95B-4462-A113-C4B5DD794281}" sibTransId="{A58457D6-3C2F-46CF-9EDB-A5E91EE5B9CD}"/>
    <dgm:cxn modelId="{B5ADED3E-F496-4018-9DB2-B44A20BC67E7}" type="presOf" srcId="{72B081D6-02DC-4017-BDF6-7998CF392317}" destId="{AA51A4E5-3878-490D-963A-CC6D708F06A4}" srcOrd="1" destOrd="0" presId="urn:microsoft.com/office/officeart/2005/8/layout/orgChart1"/>
    <dgm:cxn modelId="{0B18135D-49E5-4F01-BB1D-26071FF24096}" type="presOf" srcId="{06A406B2-FABE-4BAA-B884-8E80995F0F79}" destId="{7734A5AA-34C9-4467-A809-FEF30DC3E043}" srcOrd="0" destOrd="0" presId="urn:microsoft.com/office/officeart/2005/8/layout/orgChart1"/>
    <dgm:cxn modelId="{46E0145D-E068-4BAA-B3B8-F7F58AA03E14}" type="presOf" srcId="{9433F655-9A81-4559-8D66-7FFC5F8D69EE}" destId="{071FDA32-FD1B-47B1-BDCC-5A77E89A23AD}" srcOrd="1" destOrd="0" presId="urn:microsoft.com/office/officeart/2005/8/layout/orgChart1"/>
    <dgm:cxn modelId="{DCFF5E5D-D093-4E2A-8DBD-82D27E75EEF7}" type="presOf" srcId="{875E4592-9B3A-4E45-9399-6837023142C2}" destId="{76748D6D-002E-4563-9D7B-E2E6C321B61B}" srcOrd="1" destOrd="0" presId="urn:microsoft.com/office/officeart/2005/8/layout/orgChart1"/>
    <dgm:cxn modelId="{5EE8C15D-6ADA-4DD9-A703-F87089EB1D6C}" srcId="{2E49EE74-B0C5-4DF8-BBF7-17D47B7079F8}" destId="{C39CE2AB-290A-435D-8FEA-D6E3EAE32DB8}" srcOrd="0" destOrd="0" parTransId="{14689FAD-DCF3-4294-BBA6-0398F27DB330}" sibTransId="{745199E7-A5E5-4550-8ADD-47721EF0C68C}"/>
    <dgm:cxn modelId="{AABA9C41-A5A6-4BE3-817C-76BE3AA43DB8}" type="presOf" srcId="{CD390F0D-95DE-4312-9EBA-2B56B2D5C651}" destId="{90556E84-EBFD-4A20-83F4-92FE73AFD18F}" srcOrd="0" destOrd="0" presId="urn:microsoft.com/office/officeart/2005/8/layout/orgChart1"/>
    <dgm:cxn modelId="{54415962-8AD3-403A-8361-D77EAF4FDD81}" type="presOf" srcId="{CA4417E2-C35A-4E04-B1F9-F9F8CE5A397A}" destId="{E2CCD437-0D0A-43CF-AC07-9C12A9DFD76C}" srcOrd="0" destOrd="0" presId="urn:microsoft.com/office/officeart/2005/8/layout/orgChart1"/>
    <dgm:cxn modelId="{FB2A1764-E4FE-4FD0-8A26-7B5404BEE637}" type="presOf" srcId="{E12744D4-54AD-456B-9EAD-59920E402719}" destId="{AE512446-2EEF-4D64-AAD5-8F34EC8F3B87}" srcOrd="0" destOrd="0" presId="urn:microsoft.com/office/officeart/2005/8/layout/orgChart1"/>
    <dgm:cxn modelId="{08C9A764-E47A-4BCE-B894-19FFD3422514}" srcId="{4DBE9E3C-88DA-4F3F-B27B-597D6B8FC4E4}" destId="{2DD3BC9E-75A1-4997-A42A-CB09E8F21DFC}" srcOrd="0" destOrd="0" parTransId="{3F04A871-A3EC-4124-8F0A-C4071B3F32C2}" sibTransId="{C940B2E7-EEE9-467A-B6B1-2D3BD0E0DF50}"/>
    <dgm:cxn modelId="{55084965-816D-4EAC-871B-A711326DC7ED}" type="presOf" srcId="{CEE0ADB1-E470-4AFE-A0BA-24599FB3BC01}" destId="{24055C15-B228-467C-AA0D-D2F0CC3775D1}" srcOrd="0" destOrd="0" presId="urn:microsoft.com/office/officeart/2005/8/layout/orgChart1"/>
    <dgm:cxn modelId="{06B7F945-8620-4A6C-B85A-2ABBEEB6CE34}" srcId="{9B30CDEA-76D0-4193-AAD4-2598B45825B4}" destId="{2E49EE74-B0C5-4DF8-BBF7-17D47B7079F8}" srcOrd="0" destOrd="0" parTransId="{2BB3401D-6198-4334-9D3E-DAC7648DA87D}" sibTransId="{DEEC5369-AA03-4D4D-9114-38C8BE6282CD}"/>
    <dgm:cxn modelId="{23AB6947-677A-4DDA-AC76-931C48ED505B}" type="presOf" srcId="{2F717D17-8A1B-4554-9F8A-722CF698D1F5}" destId="{B17F8EBD-2F53-4BB7-BC25-E1686021A951}" srcOrd="0" destOrd="0" presId="urn:microsoft.com/office/officeart/2005/8/layout/orgChart1"/>
    <dgm:cxn modelId="{85BB4E47-C9DD-4143-A110-BAD6A5C8215D}" type="presOf" srcId="{AD6A9E9F-2E61-4BCF-A5AA-5E353521E918}" destId="{9716A9C9-134B-4033-9B58-82FB648877A7}" srcOrd="0" destOrd="0" presId="urn:microsoft.com/office/officeart/2005/8/layout/orgChart1"/>
    <dgm:cxn modelId="{DA30F248-EDBD-4569-8592-C2E081DF6C1B}" type="presOf" srcId="{97AE4007-CD08-4F7D-9E2B-06DA27537CE8}" destId="{8B9980F6-B1A2-478C-9225-C8CB84CA3EE4}" srcOrd="0" destOrd="0" presId="urn:microsoft.com/office/officeart/2005/8/layout/orgChart1"/>
    <dgm:cxn modelId="{D9C85469-CF82-4218-9BA5-868D37DD2BB2}" type="presOf" srcId="{E742E364-1E8F-4750-962B-B66479A511A7}" destId="{2C031E69-441E-4D45-95FE-41CAB317FC62}" srcOrd="0" destOrd="0" presId="urn:microsoft.com/office/officeart/2005/8/layout/orgChart1"/>
    <dgm:cxn modelId="{33B4A44A-7688-4153-A407-A96860046BE5}" type="presOf" srcId="{C39CE2AB-290A-435D-8FEA-D6E3EAE32DB8}" destId="{D85E1CE3-AFD7-4920-8D34-1C0E72CCA2E5}" srcOrd="0" destOrd="0" presId="urn:microsoft.com/office/officeart/2005/8/layout/orgChart1"/>
    <dgm:cxn modelId="{C053DC6A-5E33-4B41-93C6-33C7204ECA40}" type="presOf" srcId="{BCBC6800-5BC0-4DED-8947-336CBAC64953}" destId="{A99D718E-FA89-4F90-9D05-10AB79444732}" srcOrd="1" destOrd="0" presId="urn:microsoft.com/office/officeart/2005/8/layout/orgChart1"/>
    <dgm:cxn modelId="{DDA4EF4A-3EEA-435F-8C51-F50089D01176}" srcId="{E409D02F-A090-452A-8CF7-8EB39E9B73D3}" destId="{BFC3B34A-E220-48C8-98F6-59D36F4DB1C7}" srcOrd="0" destOrd="0" parTransId="{1AABAA4E-BDC4-4B89-9C23-6E7B9C03B31F}" sibTransId="{6DAB69A3-484E-47D2-ACC6-E01AF3B4798E}"/>
    <dgm:cxn modelId="{97A7146B-A59B-4971-9276-9B9A19CAB65B}" type="presOf" srcId="{E7B1B1D0-CE92-48BA-A1FB-9B80B489FEE1}" destId="{DB342242-7434-4833-B9E2-8FE60BB215D1}" srcOrd="1" destOrd="0" presId="urn:microsoft.com/office/officeart/2005/8/layout/orgChart1"/>
    <dgm:cxn modelId="{6ACD656B-A683-42EB-A39E-C00F68D834BD}" type="presOf" srcId="{3F04A871-A3EC-4124-8F0A-C4071B3F32C2}" destId="{4D21D7EF-E7CA-47B0-B260-E2F2D4EE457C}" srcOrd="0" destOrd="0" presId="urn:microsoft.com/office/officeart/2005/8/layout/orgChart1"/>
    <dgm:cxn modelId="{CFB9606C-0270-4FAC-89E6-F1B0F3D3E123}" srcId="{568ACD51-8A2D-4D05-B14B-A62D714A7E35}" destId="{1AA3CDFC-1212-4135-A6D3-D3CC5075AC38}" srcOrd="0" destOrd="0" parTransId="{322392AB-EA5C-4B7E-8B3D-43C91E7E7885}" sibTransId="{60AB4BDC-7771-4619-A898-BAF1FB23046A}"/>
    <dgm:cxn modelId="{4BB9C86C-BF8E-4D30-9CDA-A7ACD72BB142}" type="presOf" srcId="{98D9B80F-C47E-415D-A85D-FF5DFC006062}" destId="{03929E7D-5A7F-4E36-9FB5-567707F9C084}" srcOrd="1" destOrd="0" presId="urn:microsoft.com/office/officeart/2005/8/layout/orgChart1"/>
    <dgm:cxn modelId="{2017046E-E25E-440F-89C8-3010C51C3174}" type="presOf" srcId="{3C2A31F7-6557-45A4-A444-95E6C16B8339}" destId="{6228C9FB-2ECB-4BA6-891E-8D1579F17124}" srcOrd="0" destOrd="0" presId="urn:microsoft.com/office/officeart/2005/8/layout/orgChart1"/>
    <dgm:cxn modelId="{786A746E-3913-44D2-912E-545E268235DC}" type="presOf" srcId="{C40ED3E4-C7BC-450E-A859-EDFE10BAD124}" destId="{7D7AEE7E-8363-4E31-B1D8-BFFD80E8F366}" srcOrd="0" destOrd="0" presId="urn:microsoft.com/office/officeart/2005/8/layout/orgChart1"/>
    <dgm:cxn modelId="{B2D5DA50-95AF-4282-B865-5BD5D05F34DF}" srcId="{72B081D6-02DC-4017-BDF6-7998CF392317}" destId="{E742E364-1E8F-4750-962B-B66479A511A7}" srcOrd="2" destOrd="0" parTransId="{31C30866-D182-42EF-87C0-A32E4885EC5D}" sibTransId="{86112658-756C-4C17-AC79-B3682EE245DB}"/>
    <dgm:cxn modelId="{897EB672-9C7D-4862-8B0D-7A147C2F8191}" type="presOf" srcId="{07B47672-5408-4CA2-8202-D0EAA65ADAF2}" destId="{C4934B1B-E0D1-4B4F-AD34-95CEBEC9939F}" srcOrd="0" destOrd="0" presId="urn:microsoft.com/office/officeart/2005/8/layout/orgChart1"/>
    <dgm:cxn modelId="{D6D11774-D65B-4234-83C6-24C07D52D632}" type="presOf" srcId="{4DBE9E3C-88DA-4F3F-B27B-597D6B8FC4E4}" destId="{51ED1EF6-114C-4F70-AD92-E7ADD97B6E68}" srcOrd="1" destOrd="0" presId="urn:microsoft.com/office/officeart/2005/8/layout/orgChart1"/>
    <dgm:cxn modelId="{0AA41855-9526-4AAF-838F-74645A4F2A33}" type="presOf" srcId="{4F48A3FD-27B7-4AE0-8B62-2068FC7477A2}" destId="{3EC94C79-DC48-4910-9B1A-2D5177E29DC7}" srcOrd="1" destOrd="0" presId="urn:microsoft.com/office/officeart/2005/8/layout/orgChart1"/>
    <dgm:cxn modelId="{9AD5AF56-5DA0-4D19-8A86-C8668F96FBFA}" type="presOf" srcId="{52ACAAB3-9E27-4A81-9730-DD5DDC1AD02A}" destId="{E3C2D43A-FC5D-4787-9985-218B6B949747}" srcOrd="0" destOrd="0" presId="urn:microsoft.com/office/officeart/2005/8/layout/orgChart1"/>
    <dgm:cxn modelId="{81AC2A79-A71C-46FE-8093-29E3F38D52A8}" type="presOf" srcId="{BFC3B34A-E220-48C8-98F6-59D36F4DB1C7}" destId="{AA71BB9E-18C4-4423-AE5D-A1404497A1E6}" srcOrd="0" destOrd="0" presId="urn:microsoft.com/office/officeart/2005/8/layout/orgChart1"/>
    <dgm:cxn modelId="{B6FC5F79-B2B8-4392-A9C7-CCDAD5A2A18C}" srcId="{BCBC6800-5BC0-4DED-8947-336CBAC64953}" destId="{697763BF-E70F-4325-9A9D-30DF1216E5DB}" srcOrd="1" destOrd="0" parTransId="{3112D497-A6AA-418C-9D3A-DBCFA3AD1451}" sibTransId="{47B4AA8D-19E8-4F4F-8F18-218210278B4C}"/>
    <dgm:cxn modelId="{3FB0FE59-A162-41FE-8AF2-B384EC4D78A0}" type="presOf" srcId="{1AA3CDFC-1212-4135-A6D3-D3CC5075AC38}" destId="{33DF383F-774F-4A88-A5F8-AEE3B55FCD8E}" srcOrd="0" destOrd="0" presId="urn:microsoft.com/office/officeart/2005/8/layout/orgChart1"/>
    <dgm:cxn modelId="{A5A20C5A-CADC-4745-A434-546B3EFF3FCA}" type="presOf" srcId="{EFA1352C-B69D-4068-AB02-CA5BB8B129CF}" destId="{515B4DC2-9242-4B56-BE2A-EBA71808D625}" srcOrd="1" destOrd="0" presId="urn:microsoft.com/office/officeart/2005/8/layout/orgChart1"/>
    <dgm:cxn modelId="{8036337A-C17B-4B84-BB08-6C4526B55159}" type="presOf" srcId="{C647B89D-3EA4-4B50-9A0D-053F1FB01117}" destId="{B47FE776-42B3-4D7E-A5FC-B9AB513B79C6}" srcOrd="0" destOrd="0" presId="urn:microsoft.com/office/officeart/2005/8/layout/orgChart1"/>
    <dgm:cxn modelId="{14FE8F7A-AC6B-4B0C-8D63-5607EF6B9251}" type="presOf" srcId="{C39CE2AB-290A-435D-8FEA-D6E3EAE32DB8}" destId="{2A12C640-4A92-446A-BC9D-0AFD198C77DE}" srcOrd="1" destOrd="0" presId="urn:microsoft.com/office/officeart/2005/8/layout/orgChart1"/>
    <dgm:cxn modelId="{054A577B-E931-4899-B159-CD572BB01EFC}" srcId="{56D801BB-556B-4550-9F69-C066FECD1AFE}" destId="{B74FD2D4-DE2C-4B4D-AB36-5A008D5049E0}" srcOrd="1" destOrd="0" parTransId="{80EA7D02-D066-4BFD-A663-78D231D2D97B}" sibTransId="{7871BA8D-BE1F-4061-9250-731428000890}"/>
    <dgm:cxn modelId="{ED25F27C-C086-442B-9723-BD823B2428B4}" type="presOf" srcId="{FC162C89-78B7-414D-ABE7-0D094CC310D5}" destId="{95462D78-5EED-4E3B-AD6B-F869A54DB2C9}" srcOrd="0" destOrd="0" presId="urn:microsoft.com/office/officeart/2005/8/layout/orgChart1"/>
    <dgm:cxn modelId="{7F38337F-17A4-4BD2-96DA-E615F6F152EC}" type="presOf" srcId="{3112D497-A6AA-418C-9D3A-DBCFA3AD1451}" destId="{3ABCB2C6-F53B-4C16-8EC8-8CD2F321DD73}" srcOrd="0" destOrd="0" presId="urn:microsoft.com/office/officeart/2005/8/layout/orgChart1"/>
    <dgm:cxn modelId="{B865A780-878E-4835-B1C2-483A0516D5FB}" type="presOf" srcId="{2F1D57E0-C574-40D4-B7C3-6744F9BB938C}" destId="{4F628A71-A8B2-4780-9AF7-06CDF70A927C}" srcOrd="1" destOrd="0" presId="urn:microsoft.com/office/officeart/2005/8/layout/orgChart1"/>
    <dgm:cxn modelId="{13DDC785-8FEC-46B0-9506-CD278DD2961A}" srcId="{BCBC6800-5BC0-4DED-8947-336CBAC64953}" destId="{2F717D17-8A1B-4554-9F8A-722CF698D1F5}" srcOrd="2" destOrd="0" parTransId="{FC162C89-78B7-414D-ABE7-0D094CC310D5}" sibTransId="{C6C425EB-7FD0-4298-B8E3-93BE08E1B9D7}"/>
    <dgm:cxn modelId="{A15B4388-EDD3-4156-B03E-F42192500CAB}" srcId="{9B30CDEA-76D0-4193-AAD4-2598B45825B4}" destId="{C2557885-B10F-4790-9A43-CE4F67C5D46E}" srcOrd="1" destOrd="0" parTransId="{565196D5-05A6-4CC9-82A9-C874AC8F71D9}" sibTransId="{5B155DB6-B608-4959-B903-95FF7C7DB0CB}"/>
    <dgm:cxn modelId="{B60F4289-CF58-4410-AACA-A0193A18C741}" type="presOf" srcId="{84FF7A1E-8EAE-45E4-AC17-E5EC449B62A4}" destId="{AD29AB4D-D597-4CB8-B84B-D5D66AD2B0DC}" srcOrd="1" destOrd="0" presId="urn:microsoft.com/office/officeart/2005/8/layout/orgChart1"/>
    <dgm:cxn modelId="{E0C46489-0C55-450A-A4D4-D54C82625BF0}" type="presOf" srcId="{BD17DF78-A5FD-49E4-A266-8B7091268429}" destId="{FEF08F9A-2129-433A-829E-0E24D43AFD2E}" srcOrd="0" destOrd="0" presId="urn:microsoft.com/office/officeart/2005/8/layout/orgChart1"/>
    <dgm:cxn modelId="{F775F089-88B5-46EE-9048-9BBCDDC63851}" type="presOf" srcId="{F6B85131-D95B-4462-A113-C4B5DD794281}" destId="{FBC941E7-0B8A-4634-9693-9A3A4CB63FDC}" srcOrd="0" destOrd="0" presId="urn:microsoft.com/office/officeart/2005/8/layout/orgChart1"/>
    <dgm:cxn modelId="{9EF9748B-17EB-4E00-B165-C234CD5A0E9F}" srcId="{DB09B759-BEB8-4CFD-8BAA-EFF5A00385C7}" destId="{E12744D4-54AD-456B-9EAD-59920E402719}" srcOrd="1" destOrd="0" parTransId="{0E08C4D8-F80E-494C-835B-CCB4141A95D7}" sibTransId="{0C2871E0-A2D3-4AFA-BFA0-9C5F488A733F}"/>
    <dgm:cxn modelId="{77874B8C-5E77-47CF-90A9-2D0B6716621C}" type="presOf" srcId="{2BB3401D-6198-4334-9D3E-DAC7648DA87D}" destId="{9F42E247-0772-4ADA-9F8D-B23E872E4B13}" srcOrd="0" destOrd="0" presId="urn:microsoft.com/office/officeart/2005/8/layout/orgChart1"/>
    <dgm:cxn modelId="{A382E190-A1A7-4C85-8EB0-2D3C56934ADE}" type="presOf" srcId="{1ED63F6C-6651-45FB-B3C2-C31FFD583FCA}" destId="{48DA9A59-F907-4DF5-8C50-577EE98BA73F}" srcOrd="0" destOrd="0" presId="urn:microsoft.com/office/officeart/2005/8/layout/orgChart1"/>
    <dgm:cxn modelId="{28E78E91-E033-4DAF-9F17-311B95427E58}" type="presOf" srcId="{BC6CB744-A6D0-4476-BE3A-B8EE584CD9B3}" destId="{02E995A2-2F31-4D63-98F2-F4E610F2C60F}" srcOrd="0" destOrd="0" presId="urn:microsoft.com/office/officeart/2005/8/layout/orgChart1"/>
    <dgm:cxn modelId="{50B82092-DFD3-4E01-A3EC-EA5CE103DD80}" srcId="{1AA3CDFC-1212-4135-A6D3-D3CC5075AC38}" destId="{BCBC6800-5BC0-4DED-8947-336CBAC64953}" srcOrd="4" destOrd="0" parTransId="{CEE0ADB1-E470-4AFE-A0BA-24599FB3BC01}" sibTransId="{46C85DF0-606D-4090-BCA1-F0198AA14D13}"/>
    <dgm:cxn modelId="{36A55A93-E453-4680-A00D-180F96C7ACBD}" srcId="{E409D02F-A090-452A-8CF7-8EB39E9B73D3}" destId="{82CF87CD-1C83-4990-BD51-4CC214AFF42C}" srcOrd="1" destOrd="0" parTransId="{93CF520C-D32C-4766-A887-73EC49098C8C}" sibTransId="{D702AD73-A62D-4BE5-B197-8DACAB292D91}"/>
    <dgm:cxn modelId="{7D162A94-6B4D-43DD-983D-C2ECAFBAFA5F}" type="presOf" srcId="{1AABAA4E-BDC4-4B89-9C23-6E7B9C03B31F}" destId="{B2B18672-5D8C-4227-BEB3-8C04CB4F8E6F}" srcOrd="0" destOrd="0" presId="urn:microsoft.com/office/officeart/2005/8/layout/orgChart1"/>
    <dgm:cxn modelId="{F50BDC94-402A-4C15-8C62-19F19E06C5D6}" srcId="{1AA3CDFC-1212-4135-A6D3-D3CC5075AC38}" destId="{9433F655-9A81-4559-8D66-7FFC5F8D69EE}" srcOrd="0" destOrd="0" parTransId="{F33F3DB1-9EF0-44A8-895D-8E669E165832}" sibTransId="{5D74AB5E-0F0D-4099-879A-0AD5AA30CB1A}"/>
    <dgm:cxn modelId="{20D02698-C53E-4442-A44D-52A12128CCCD}" type="presOf" srcId="{1B363EBA-59A9-440B-A5FC-F9F0CE450716}" destId="{617713AE-48BF-4B9C-BCC1-9E0CFEE8E091}" srcOrd="1" destOrd="0" presId="urn:microsoft.com/office/officeart/2005/8/layout/orgChart1"/>
    <dgm:cxn modelId="{51A52F9A-CB1C-4A28-8294-03C1F8C61A47}" type="presOf" srcId="{697763BF-E70F-4325-9A9D-30DF1216E5DB}" destId="{05B4FE05-9719-4A98-8137-29EC4065BDA8}" srcOrd="0" destOrd="0" presId="urn:microsoft.com/office/officeart/2005/8/layout/orgChart1"/>
    <dgm:cxn modelId="{4B5E159F-DF29-497A-94C0-04428C2E4482}" type="presOf" srcId="{565196D5-05A6-4CC9-82A9-C874AC8F71D9}" destId="{34646708-D97A-4DC8-AB9B-9776A64E415B}" srcOrd="0" destOrd="0" presId="urn:microsoft.com/office/officeart/2005/8/layout/orgChart1"/>
    <dgm:cxn modelId="{0202C89F-7AA3-4639-9D9D-9EE07D998005}" type="presOf" srcId="{1AA3CDFC-1212-4135-A6D3-D3CC5075AC38}" destId="{B4996574-17EB-4C04-9C02-15B7CD980F48}" srcOrd="1" destOrd="0" presId="urn:microsoft.com/office/officeart/2005/8/layout/orgChart1"/>
    <dgm:cxn modelId="{DFF8F8A0-C67E-4001-9158-2A38C936055C}" type="presOf" srcId="{B3D8EF83-E890-4078-A9CE-CBC842823C60}" destId="{881DDB18-2D68-4ABC-BB06-5B206F4E8EBC}" srcOrd="0" destOrd="0" presId="urn:microsoft.com/office/officeart/2005/8/layout/orgChart1"/>
    <dgm:cxn modelId="{98265CA1-5FCF-4BAA-AB3B-3CA0793E388C}" type="presOf" srcId="{BCBC6800-5BC0-4DED-8947-336CBAC64953}" destId="{981BBCBE-AAF2-4E2C-B9E4-B1DFF5631557}" srcOrd="0" destOrd="0" presId="urn:microsoft.com/office/officeart/2005/8/layout/orgChart1"/>
    <dgm:cxn modelId="{4152F5A4-A9E3-4AE8-ADB1-153B30B30DCA}" type="presOf" srcId="{56D801BB-556B-4550-9F69-C066FECD1AFE}" destId="{3C8DC601-788F-4599-BFCD-1C58849AF614}" srcOrd="1" destOrd="0" presId="urn:microsoft.com/office/officeart/2005/8/layout/orgChart1"/>
    <dgm:cxn modelId="{D1C0B1A5-6EA6-4B09-956C-EDC20EE7CFE6}" type="presOf" srcId="{2F717D17-8A1B-4554-9F8A-722CF698D1F5}" destId="{CC21DDFA-4EC8-463D-9CDD-A71F7C180EEF}" srcOrd="1" destOrd="0" presId="urn:microsoft.com/office/officeart/2005/8/layout/orgChart1"/>
    <dgm:cxn modelId="{9606F1A5-336E-47C7-8510-513F7C486075}" type="presOf" srcId="{1B363EBA-59A9-440B-A5FC-F9F0CE450716}" destId="{09C3ABDB-5A05-43A2-BCDD-4B37DF6EB384}" srcOrd="0" destOrd="0" presId="urn:microsoft.com/office/officeart/2005/8/layout/orgChart1"/>
    <dgm:cxn modelId="{F6F707A8-D272-42BA-93F2-DB6806A1A2C2}" type="presOf" srcId="{ACDFEE43-86ED-4DA5-AB04-D26D8210E0A2}" destId="{CFFFB31D-F09B-41E0-921B-935FA08D6408}" srcOrd="1" destOrd="0" presId="urn:microsoft.com/office/officeart/2005/8/layout/orgChart1"/>
    <dgm:cxn modelId="{CEE7BBA8-E60D-4CC9-BF6E-0DAA6742F8B4}" type="presOf" srcId="{80EA7D02-D066-4BFD-A663-78D231D2D97B}" destId="{7190ABEC-390C-4374-99FF-C0E86865285D}" srcOrd="0" destOrd="0" presId="urn:microsoft.com/office/officeart/2005/8/layout/orgChart1"/>
    <dgm:cxn modelId="{7EC2AAAB-C094-40B7-9D22-EFF996045C60}" type="presOf" srcId="{82CF87CD-1C83-4990-BD51-4CC214AFF42C}" destId="{4D1A3549-6DDC-4887-9A57-E37A9A8AE86F}" srcOrd="1" destOrd="0" presId="urn:microsoft.com/office/officeart/2005/8/layout/orgChart1"/>
    <dgm:cxn modelId="{D56CE9AD-44D0-472D-B538-58443062DB28}" type="presOf" srcId="{697763BF-E70F-4325-9A9D-30DF1216E5DB}" destId="{78CDF7E6-3D56-4759-9989-519999C8E616}" srcOrd="1" destOrd="0" presId="urn:microsoft.com/office/officeart/2005/8/layout/orgChart1"/>
    <dgm:cxn modelId="{895D0DAE-889C-4B23-897A-1DAE18AEC8C2}" type="presOf" srcId="{72B081D6-02DC-4017-BDF6-7998CF392317}" destId="{C6C42C93-470D-48B8-A342-349C2BB1778E}" srcOrd="0" destOrd="0" presId="urn:microsoft.com/office/officeart/2005/8/layout/orgChart1"/>
    <dgm:cxn modelId="{BE5474AE-87EF-4127-8337-96E6F33139E1}" type="presOf" srcId="{ACDFEE43-86ED-4DA5-AB04-D26D8210E0A2}" destId="{1CE6AF3B-3C4E-4135-9662-71A6AB2531E6}" srcOrd="0" destOrd="0" presId="urn:microsoft.com/office/officeart/2005/8/layout/orgChart1"/>
    <dgm:cxn modelId="{D7B40FAF-660B-401B-850B-D214F61CCBFD}" srcId="{C2557885-B10F-4790-9A43-CE4F67C5D46E}" destId="{2F1D57E0-C574-40D4-B7C3-6744F9BB938C}" srcOrd="0" destOrd="0" parTransId="{1924EB0B-5E70-4943-8E6E-FBD82E27D63B}" sibTransId="{66DB1C30-CEFA-4E76-9729-7C55C6543E8E}"/>
    <dgm:cxn modelId="{2E9D16AF-114A-4286-AFB8-2594A1711020}" type="presOf" srcId="{E409D02F-A090-452A-8CF7-8EB39E9B73D3}" destId="{453609B7-FB91-4BCD-A43A-70A4760B4B78}" srcOrd="0" destOrd="0" presId="urn:microsoft.com/office/officeart/2005/8/layout/orgChart1"/>
    <dgm:cxn modelId="{537640B0-426A-463A-86FD-C218EF8B5311}" type="presOf" srcId="{9433F655-9A81-4559-8D66-7FFC5F8D69EE}" destId="{338F3631-44A4-45F7-9DA4-0A9D63DCB17C}" srcOrd="0" destOrd="0" presId="urn:microsoft.com/office/officeart/2005/8/layout/orgChart1"/>
    <dgm:cxn modelId="{6C3535B3-F0F9-4756-8854-5168F2E7754F}" type="presOf" srcId="{076E9E60-A197-434A-B48E-7EB9245EECF1}" destId="{0F9FB5C2-F77A-4039-A54A-D96C113D32BD}" srcOrd="0" destOrd="0" presId="urn:microsoft.com/office/officeart/2005/8/layout/orgChart1"/>
    <dgm:cxn modelId="{A99017B5-43DF-4F38-8C9A-38836AF59C27}" type="presOf" srcId="{C7AF1D05-0CC3-40E4-9614-2D3D391DC4AA}" destId="{334292A9-E500-4A66-9547-BA5633594BE4}" srcOrd="1" destOrd="0" presId="urn:microsoft.com/office/officeart/2005/8/layout/orgChart1"/>
    <dgm:cxn modelId="{F7F061B6-3AA5-4594-A416-D637203B58D4}" type="presOf" srcId="{E409D02F-A090-452A-8CF7-8EB39E9B73D3}" destId="{4183058C-F33B-4B38-8ABF-260098910889}" srcOrd="1" destOrd="0" presId="urn:microsoft.com/office/officeart/2005/8/layout/orgChart1"/>
    <dgm:cxn modelId="{C57D9EB7-CCF5-4D8D-9F20-FC1058BBBB1F}" type="presOf" srcId="{568ACD51-8A2D-4D05-B14B-A62D714A7E35}" destId="{31E29B5F-1D69-49FB-9B7A-4024343C775F}" srcOrd="0" destOrd="0" presId="urn:microsoft.com/office/officeart/2005/8/layout/orgChart1"/>
    <dgm:cxn modelId="{746C61BB-B959-49AE-9109-E563609945D8}" srcId="{2F1D57E0-C574-40D4-B7C3-6744F9BB938C}" destId="{1B363EBA-59A9-440B-A5FC-F9F0CE450716}" srcOrd="0" destOrd="0" parTransId="{52ACAAB3-9E27-4A81-9730-DD5DDC1AD02A}" sibTransId="{93A7E1A4-DD6B-45B8-824B-8302A0B134B0}"/>
    <dgm:cxn modelId="{046797BB-8837-495F-BDF9-5E81B01C8E3F}" type="presOf" srcId="{2F1D57E0-C574-40D4-B7C3-6744F9BB938C}" destId="{F4240B12-A351-4C58-863D-C140857123FB}" srcOrd="0" destOrd="0" presId="urn:microsoft.com/office/officeart/2005/8/layout/orgChart1"/>
    <dgm:cxn modelId="{242EC7BC-D4B2-4E7C-8FDC-6F5A0CC9BB19}" type="presOf" srcId="{E12744D4-54AD-456B-9EAD-59920E402719}" destId="{1B971DCB-33E8-4675-8970-DBE2EA62A3AC}" srcOrd="1" destOrd="0" presId="urn:microsoft.com/office/officeart/2005/8/layout/orgChart1"/>
    <dgm:cxn modelId="{84F58EBD-542E-440E-BABA-C654676BE54D}" type="presOf" srcId="{EFA1352C-B69D-4068-AB02-CA5BB8B129CF}" destId="{1F0048A1-65BF-4E9D-A507-4CC49BC83ABF}" srcOrd="0" destOrd="0" presId="urn:microsoft.com/office/officeart/2005/8/layout/orgChart1"/>
    <dgm:cxn modelId="{CA2AE8BE-CAE6-4D77-93B9-62F322FA5EEC}" srcId="{C2557885-B10F-4790-9A43-CE4F67C5D46E}" destId="{72B081D6-02DC-4017-BDF6-7998CF392317}" srcOrd="1" destOrd="0" parTransId="{DF2835F7-FB17-485F-8945-78358F1D6B32}" sibTransId="{97323039-727A-420A-84F6-20599558A6B0}"/>
    <dgm:cxn modelId="{3D76E4BF-D65D-4B5D-9149-25EEC03FEEF3}" type="presOf" srcId="{2E49EE74-B0C5-4DF8-BBF7-17D47B7079F8}" destId="{B1651687-497D-49FE-B0B6-47261F5B6848}" srcOrd="0" destOrd="0" presId="urn:microsoft.com/office/officeart/2005/8/layout/orgChart1"/>
    <dgm:cxn modelId="{FC0AC8C2-067B-4C67-9B5F-45903D2965CA}" srcId="{DB09B759-BEB8-4CFD-8BAA-EFF5A00385C7}" destId="{4F48A3FD-27B7-4AE0-8B62-2068FC7477A2}" srcOrd="0" destOrd="0" parTransId="{AD6A9E9F-2E61-4BCF-A5AA-5E353521E918}" sibTransId="{6AAACEC8-8A46-4C8B-ACF3-E175B17DE39D}"/>
    <dgm:cxn modelId="{D9790CC5-22E7-4D02-8DA0-28F5D8B42EAB}" type="presOf" srcId="{875E4592-9B3A-4E45-9399-6837023142C2}" destId="{F53C8193-FB1A-4C99-BDBC-C2626A790F08}" srcOrd="0" destOrd="0" presId="urn:microsoft.com/office/officeart/2005/8/layout/orgChart1"/>
    <dgm:cxn modelId="{61AAAEC6-9D12-4B1E-80D4-1082FEB63942}" type="presOf" srcId="{0E08C4D8-F80E-494C-835B-CCB4141A95D7}" destId="{00258614-639D-4ACD-AE95-3639FA1830A1}" srcOrd="0" destOrd="0" presId="urn:microsoft.com/office/officeart/2005/8/layout/orgChart1"/>
    <dgm:cxn modelId="{17B03FC7-8639-49EC-BDF2-190CECB19098}" type="presOf" srcId="{33AAE6C6-1615-4ED0-A475-D03407B26153}" destId="{E921D4A0-3E7E-48A4-9B9D-1CB3A2C53696}" srcOrd="1" destOrd="0" presId="urn:microsoft.com/office/officeart/2005/8/layout/orgChart1"/>
    <dgm:cxn modelId="{9FB110C8-3BBE-4057-ACCE-14DC7A0BA768}" type="presOf" srcId="{BFC3B34A-E220-48C8-98F6-59D36F4DB1C7}" destId="{9A928ED5-2FD1-4ECE-BC09-758981F5906C}" srcOrd="1" destOrd="0" presId="urn:microsoft.com/office/officeart/2005/8/layout/orgChart1"/>
    <dgm:cxn modelId="{875A68CD-0814-4DAB-9474-AEFAD3D24C7B}" type="presOf" srcId="{BB802B5A-5557-4882-ABAB-23BA4B5C7275}" destId="{616AE21A-5A55-4C03-BF1B-1E27EFC15A1B}" srcOrd="0" destOrd="0" presId="urn:microsoft.com/office/officeart/2005/8/layout/orgChart1"/>
    <dgm:cxn modelId="{572BF9CE-8792-40BB-8E0F-52FB59D1E3B2}" type="presOf" srcId="{C40ED3E4-C7BC-450E-A859-EDFE10BAD124}" destId="{299EBDF9-CD52-483E-8261-A66501681D59}" srcOrd="1" destOrd="0" presId="urn:microsoft.com/office/officeart/2005/8/layout/orgChart1"/>
    <dgm:cxn modelId="{7DE0F9CE-0FAE-41FA-BA34-4D9471622992}" srcId="{1AA3CDFC-1212-4135-A6D3-D3CC5075AC38}" destId="{9B30CDEA-76D0-4193-AAD4-2598B45825B4}" srcOrd="3" destOrd="0" parTransId="{CA4417E2-C35A-4E04-B1F9-F9F8CE5A397A}" sibTransId="{9BDDB374-A3AF-4664-8CDD-DAB5EFC73D8A}"/>
    <dgm:cxn modelId="{40858BD0-CB7A-4902-BFFF-5CF0204E7191}" srcId="{BCBC6800-5BC0-4DED-8947-336CBAC64953}" destId="{C7AF1D05-0CC3-40E4-9614-2D3D391DC4AA}" srcOrd="3" destOrd="0" parTransId="{90542E26-6E38-4EC0-BC8A-971BE393035B}" sibTransId="{D2E4AA84-EA17-4D7E-8DB5-D688C4E95F40}"/>
    <dgm:cxn modelId="{9B121AD7-974E-4237-BEF3-8E3D31193E3B}" type="presOf" srcId="{2E49EE74-B0C5-4DF8-BBF7-17D47B7079F8}" destId="{0452F5B7-B427-49CD-B0E8-8CD2EF7E98D6}" srcOrd="1" destOrd="0" presId="urn:microsoft.com/office/officeart/2005/8/layout/orgChart1"/>
    <dgm:cxn modelId="{A80197D8-CE0C-4210-B2BC-12B7472F166D}" type="presOf" srcId="{6DFF5094-849E-4070-A171-3014D0DD9C83}" destId="{26081333-701C-4A39-BAB3-32F111B375DA}" srcOrd="0" destOrd="0" presId="urn:microsoft.com/office/officeart/2005/8/layout/orgChart1"/>
    <dgm:cxn modelId="{5C60E1DB-F399-4F4C-8EEF-144AC8F2F26B}" type="presOf" srcId="{19C89FA1-06A1-45D8-A2CF-F59B99EFBF31}" destId="{CCA56B90-7F44-424E-8836-A3AD0A9F028C}" srcOrd="0" destOrd="0" presId="urn:microsoft.com/office/officeart/2005/8/layout/orgChart1"/>
    <dgm:cxn modelId="{CB4F99E0-3C16-4505-ABB6-D6C492917C2F}" srcId="{E409D02F-A090-452A-8CF7-8EB39E9B73D3}" destId="{CD390F0D-95DE-4312-9EBA-2B56B2D5C651}" srcOrd="2" destOrd="0" parTransId="{1ED63F6C-6651-45FB-B3C2-C31FFD583FCA}" sibTransId="{AA999D67-C2CA-4B93-B79A-2FC9A245C9CF}"/>
    <dgm:cxn modelId="{145F56E2-BD20-4B3E-AC70-B9B5F5ADD2CD}" type="presOf" srcId="{56D801BB-556B-4550-9F69-C066FECD1AFE}" destId="{CB221BDA-179E-46D9-90ED-DA98A1FED46B}" srcOrd="0" destOrd="0" presId="urn:microsoft.com/office/officeart/2005/8/layout/orgChart1"/>
    <dgm:cxn modelId="{CFDD66E3-CE7A-4E6D-BCCC-86C73FFD6805}" type="presOf" srcId="{03BE8EB9-F4B7-4B7F-ACAB-D16711BAB47D}" destId="{4570C5EF-B638-4E2E-AA08-04EFEC15AAB6}" srcOrd="0" destOrd="0" presId="urn:microsoft.com/office/officeart/2005/8/layout/orgChart1"/>
    <dgm:cxn modelId="{7578A0E4-B159-4207-A664-B2A8C25CD886}" type="presOf" srcId="{4031A267-B34F-4D5B-AE99-548A79E866EF}" destId="{7904B465-D009-4AFD-8D7F-F38FE8766DB2}" srcOrd="1" destOrd="0" presId="urn:microsoft.com/office/officeart/2005/8/layout/orgChart1"/>
    <dgm:cxn modelId="{2E0B3CE5-B073-4AD0-AD16-E7784824BD50}" srcId="{1AA3CDFC-1212-4135-A6D3-D3CC5075AC38}" destId="{DB09B759-BEB8-4CFD-8BAA-EFF5A00385C7}" srcOrd="6" destOrd="0" parTransId="{966620E2-073A-4F77-B436-6A68F8154DA3}" sibTransId="{CE1DC513-D081-4CB4-BD3E-9AF278E4B3C8}"/>
    <dgm:cxn modelId="{246BD5E5-E24A-412E-A82E-964108327C53}" srcId="{1AA3CDFC-1212-4135-A6D3-D3CC5075AC38}" destId="{ACDFEE43-86ED-4DA5-AB04-D26D8210E0A2}" srcOrd="2" destOrd="0" parTransId="{6DFF5094-849E-4070-A171-3014D0DD9C83}" sibTransId="{E452EEB6-C635-41BC-9169-9E901AD2214C}"/>
    <dgm:cxn modelId="{12BB6DE7-256D-4AB0-B79C-001205F47443}" type="presOf" srcId="{82CF87CD-1C83-4990-BD51-4CC214AFF42C}" destId="{4446E46C-BBD9-4BFD-BB54-713AA60F1A84}" srcOrd="0" destOrd="0" presId="urn:microsoft.com/office/officeart/2005/8/layout/orgChart1"/>
    <dgm:cxn modelId="{40BEA0E8-71A9-4BBA-AAF7-53A525BB89ED}" type="presOf" srcId="{03BE8EB9-F4B7-4B7F-ACAB-D16711BAB47D}" destId="{FB0B0C13-87AF-485D-B93B-7A448BB206FB}" srcOrd="1" destOrd="0" presId="urn:microsoft.com/office/officeart/2005/8/layout/orgChart1"/>
    <dgm:cxn modelId="{0B306FED-0D0F-445E-9FB3-AE7023BBB5D4}" type="presOf" srcId="{98D9B80F-C47E-415D-A85D-FF5DFC006062}" destId="{82DD86E1-24F0-437D-9FCB-2E2A8437F19B}" srcOrd="0" destOrd="0" presId="urn:microsoft.com/office/officeart/2005/8/layout/orgChart1"/>
    <dgm:cxn modelId="{08BB7CED-0305-4C05-B8EB-755A36139930}" type="presOf" srcId="{4DBE9E3C-88DA-4F3F-B27B-597D6B8FC4E4}" destId="{C8D2E0A3-C333-487F-A3AB-460165CF8C60}" srcOrd="0" destOrd="0" presId="urn:microsoft.com/office/officeart/2005/8/layout/orgChart1"/>
    <dgm:cxn modelId="{838580EE-443C-48B0-AB57-713A312BE4A0}" type="presOf" srcId="{90542E26-6E38-4EC0-BC8A-971BE393035B}" destId="{7020D068-F910-4297-864D-F796511D227A}" srcOrd="0" destOrd="0" presId="urn:microsoft.com/office/officeart/2005/8/layout/orgChart1"/>
    <dgm:cxn modelId="{684EBFEE-43A0-4117-B33F-999D029C304B}" type="presOf" srcId="{C2557885-B10F-4790-9A43-CE4F67C5D46E}" destId="{F0EC0C8E-3F8B-47FC-8E01-E380AFE13CA7}" srcOrd="0" destOrd="0" presId="urn:microsoft.com/office/officeart/2005/8/layout/orgChart1"/>
    <dgm:cxn modelId="{85565BF0-BC06-4720-A5B4-D7D53DB246A2}" type="presOf" srcId="{4031A267-B34F-4D5B-AE99-548A79E866EF}" destId="{2D6322D7-0037-46DE-B9FF-955B63D03617}" srcOrd="0" destOrd="0" presId="urn:microsoft.com/office/officeart/2005/8/layout/orgChart1"/>
    <dgm:cxn modelId="{9559D3F5-71C6-45DF-B11E-0D64A1D110B0}" type="presOf" srcId="{B74FD2D4-DE2C-4B4D-AB36-5A008D5049E0}" destId="{D92D4F7C-520B-4395-9DD0-2C6363F0B10D}" srcOrd="1" destOrd="0" presId="urn:microsoft.com/office/officeart/2005/8/layout/orgChart1"/>
    <dgm:cxn modelId="{84C5B9F6-8399-45EF-8B04-5AEFE65EC4A7}" type="presOf" srcId="{93CF520C-D32C-4766-A887-73EC49098C8C}" destId="{783270E5-1CB0-4593-9C0D-F0BA3C2E172F}" srcOrd="0" destOrd="0" presId="urn:microsoft.com/office/officeart/2005/8/layout/orgChart1"/>
    <dgm:cxn modelId="{C31CC9F8-F109-4CEA-9C6E-1FDCF5544057}" srcId="{2F1D57E0-C574-40D4-B7C3-6744F9BB938C}" destId="{EFA1352C-B69D-4068-AB02-CA5BB8B129CF}" srcOrd="1" destOrd="0" parTransId="{BC6CB744-A6D0-4476-BE3A-B8EE584CD9B3}" sibTransId="{F0BD2979-BEF8-47F2-9C3B-DAB1273213DA}"/>
    <dgm:cxn modelId="{3DFDDBF9-6131-4914-85D6-E1CCEBC1CAFD}" type="presOf" srcId="{84FF7A1E-8EAE-45E4-AC17-E5EC449B62A4}" destId="{B69466AC-AA3F-4008-9FAE-CB0D3E9C24CB}" srcOrd="0" destOrd="0" presId="urn:microsoft.com/office/officeart/2005/8/layout/orgChart1"/>
    <dgm:cxn modelId="{022FD0FA-4BAB-49C2-B65D-E736DC7DC699}" srcId="{1AA3CDFC-1212-4135-A6D3-D3CC5075AC38}" destId="{E7B1B1D0-CE92-48BA-A1FB-9B80B489FEE1}" srcOrd="1" destOrd="0" parTransId="{19C89FA1-06A1-45D8-A2CF-F59B99EFBF31}" sibTransId="{0B71C15D-CBE6-424E-B88B-F728A40928D2}"/>
    <dgm:cxn modelId="{585DE7FB-7A97-4034-9E53-C67113444060}" type="presOf" srcId="{E7B1B1D0-CE92-48BA-A1FB-9B80B489FEE1}" destId="{5B5F1FA4-53EA-44CF-9014-5B213A97B609}" srcOrd="0" destOrd="0" presId="urn:microsoft.com/office/officeart/2005/8/layout/orgChart1"/>
    <dgm:cxn modelId="{26245A11-0936-456B-8E66-ACE72E015592}" type="presParOf" srcId="{31E29B5F-1D69-49FB-9B7A-4024343C775F}" destId="{617A1BD7-F9A4-4250-8D96-1FF8FFAB6D6C}" srcOrd="0" destOrd="0" presId="urn:microsoft.com/office/officeart/2005/8/layout/orgChart1"/>
    <dgm:cxn modelId="{FD0215B7-E462-4711-89BE-60F11E7C2E1D}" type="presParOf" srcId="{617A1BD7-F9A4-4250-8D96-1FF8FFAB6D6C}" destId="{31979F0C-169C-403C-8F8A-FC7E4111036D}" srcOrd="0" destOrd="0" presId="urn:microsoft.com/office/officeart/2005/8/layout/orgChart1"/>
    <dgm:cxn modelId="{650B463B-E2F4-4406-97AF-D6EE9E239268}" type="presParOf" srcId="{31979F0C-169C-403C-8F8A-FC7E4111036D}" destId="{33DF383F-774F-4A88-A5F8-AEE3B55FCD8E}" srcOrd="0" destOrd="0" presId="urn:microsoft.com/office/officeart/2005/8/layout/orgChart1"/>
    <dgm:cxn modelId="{A52E8792-6F9E-4219-BBC8-2F7633740688}" type="presParOf" srcId="{31979F0C-169C-403C-8F8A-FC7E4111036D}" destId="{B4996574-17EB-4C04-9C02-15B7CD980F48}" srcOrd="1" destOrd="0" presId="urn:microsoft.com/office/officeart/2005/8/layout/orgChart1"/>
    <dgm:cxn modelId="{08CCE3A9-759A-4C6F-8C6E-6D596D427809}" type="presParOf" srcId="{617A1BD7-F9A4-4250-8D96-1FF8FFAB6D6C}" destId="{83EC3206-D348-4BB5-BCEE-6046635CB69D}" srcOrd="1" destOrd="0" presId="urn:microsoft.com/office/officeart/2005/8/layout/orgChart1"/>
    <dgm:cxn modelId="{41F69976-A51B-46F5-9488-6B9C3C1C7371}" type="presParOf" srcId="{83EC3206-D348-4BB5-BCEE-6046635CB69D}" destId="{E2CCD437-0D0A-43CF-AC07-9C12A9DFD76C}" srcOrd="0" destOrd="0" presId="urn:microsoft.com/office/officeart/2005/8/layout/orgChart1"/>
    <dgm:cxn modelId="{89B83071-3D31-4628-A634-BF95D7CF4B65}" type="presParOf" srcId="{83EC3206-D348-4BB5-BCEE-6046635CB69D}" destId="{90B58844-1BB6-402E-8E67-FCCBAFEDEB33}" srcOrd="1" destOrd="0" presId="urn:microsoft.com/office/officeart/2005/8/layout/orgChart1"/>
    <dgm:cxn modelId="{B8F9A2DF-041E-4745-B62B-F9B0C4F1E31C}" type="presParOf" srcId="{90B58844-1BB6-402E-8E67-FCCBAFEDEB33}" destId="{5BC98D96-BEF3-4C50-86AC-253DE6B23D36}" srcOrd="0" destOrd="0" presId="urn:microsoft.com/office/officeart/2005/8/layout/orgChart1"/>
    <dgm:cxn modelId="{E42604B6-7310-41ED-A93C-607AE07BA3BF}" type="presParOf" srcId="{5BC98D96-BEF3-4C50-86AC-253DE6B23D36}" destId="{A49D3E01-0B49-4B0E-B872-03EE8CCBEB18}" srcOrd="0" destOrd="0" presId="urn:microsoft.com/office/officeart/2005/8/layout/orgChart1"/>
    <dgm:cxn modelId="{C7631D12-DCBE-4421-89FC-8FAC553372FF}" type="presParOf" srcId="{5BC98D96-BEF3-4C50-86AC-253DE6B23D36}" destId="{E5C656A3-DC5D-45C8-BD53-7BF772F854EB}" srcOrd="1" destOrd="0" presId="urn:microsoft.com/office/officeart/2005/8/layout/orgChart1"/>
    <dgm:cxn modelId="{5A164E1D-DC53-4F48-96B2-D9E0BFBB58E4}" type="presParOf" srcId="{90B58844-1BB6-402E-8E67-FCCBAFEDEB33}" destId="{DABBCC9E-A399-4F82-A15C-ED7CBF636B2E}" srcOrd="1" destOrd="0" presId="urn:microsoft.com/office/officeart/2005/8/layout/orgChart1"/>
    <dgm:cxn modelId="{9159D369-4AF4-4DBE-A73F-FC8721BBE1A6}" type="presParOf" srcId="{DABBCC9E-A399-4F82-A15C-ED7CBF636B2E}" destId="{9F42E247-0772-4ADA-9F8D-B23E872E4B13}" srcOrd="0" destOrd="0" presId="urn:microsoft.com/office/officeart/2005/8/layout/orgChart1"/>
    <dgm:cxn modelId="{62E59120-11C1-4C9A-9C0D-56B2DF200812}" type="presParOf" srcId="{DABBCC9E-A399-4F82-A15C-ED7CBF636B2E}" destId="{8ABC0902-0EB1-415D-BD56-E4803F5D5AEF}" srcOrd="1" destOrd="0" presId="urn:microsoft.com/office/officeart/2005/8/layout/orgChart1"/>
    <dgm:cxn modelId="{8FB3D5C2-8AA5-414D-833B-922D34D2A203}" type="presParOf" srcId="{8ABC0902-0EB1-415D-BD56-E4803F5D5AEF}" destId="{78F655C5-38DC-4A4F-97D4-A3D0E25E20CD}" srcOrd="0" destOrd="0" presId="urn:microsoft.com/office/officeart/2005/8/layout/orgChart1"/>
    <dgm:cxn modelId="{E5439868-3B81-40BE-944E-37472DFD5640}" type="presParOf" srcId="{78F655C5-38DC-4A4F-97D4-A3D0E25E20CD}" destId="{B1651687-497D-49FE-B0B6-47261F5B6848}" srcOrd="0" destOrd="0" presId="urn:microsoft.com/office/officeart/2005/8/layout/orgChart1"/>
    <dgm:cxn modelId="{4B392C97-8528-4C96-8159-C9F97A332B67}" type="presParOf" srcId="{78F655C5-38DC-4A4F-97D4-A3D0E25E20CD}" destId="{0452F5B7-B427-49CD-B0E8-8CD2EF7E98D6}" srcOrd="1" destOrd="0" presId="urn:microsoft.com/office/officeart/2005/8/layout/orgChart1"/>
    <dgm:cxn modelId="{1A1A691C-3FE4-4EB3-A8E2-5676BC317ECA}" type="presParOf" srcId="{8ABC0902-0EB1-415D-BD56-E4803F5D5AEF}" destId="{1EFFA8E7-6971-494C-A969-FA0C151629F7}" srcOrd="1" destOrd="0" presId="urn:microsoft.com/office/officeart/2005/8/layout/orgChart1"/>
    <dgm:cxn modelId="{C298F5CA-4CD2-40E6-A3E7-15C88ACDDA53}" type="presParOf" srcId="{1EFFA8E7-6971-494C-A969-FA0C151629F7}" destId="{58E267DD-54A3-4A3A-B0E0-6577F96EF0E3}" srcOrd="0" destOrd="0" presId="urn:microsoft.com/office/officeart/2005/8/layout/orgChart1"/>
    <dgm:cxn modelId="{7C947B6A-E236-4754-8BDC-92752F4B12C7}" type="presParOf" srcId="{1EFFA8E7-6971-494C-A969-FA0C151629F7}" destId="{7FCD2CC0-7A0B-4A8B-87AE-FBFF11C81C7E}" srcOrd="1" destOrd="0" presId="urn:microsoft.com/office/officeart/2005/8/layout/orgChart1"/>
    <dgm:cxn modelId="{ADE4893D-5B3C-4EE0-9552-E23E3ABEE5BA}" type="presParOf" srcId="{7FCD2CC0-7A0B-4A8B-87AE-FBFF11C81C7E}" destId="{12FBD359-9C4A-4ED3-AEA3-EF6E235B4F80}" srcOrd="0" destOrd="0" presId="urn:microsoft.com/office/officeart/2005/8/layout/orgChart1"/>
    <dgm:cxn modelId="{76226C9D-5269-428E-9226-FE74DE3147E9}" type="presParOf" srcId="{12FBD359-9C4A-4ED3-AEA3-EF6E235B4F80}" destId="{D85E1CE3-AFD7-4920-8D34-1C0E72CCA2E5}" srcOrd="0" destOrd="0" presId="urn:microsoft.com/office/officeart/2005/8/layout/orgChart1"/>
    <dgm:cxn modelId="{65CACF4E-1B15-4DA3-B99C-7A7540D660E5}" type="presParOf" srcId="{12FBD359-9C4A-4ED3-AEA3-EF6E235B4F80}" destId="{2A12C640-4A92-446A-BC9D-0AFD198C77DE}" srcOrd="1" destOrd="0" presId="urn:microsoft.com/office/officeart/2005/8/layout/orgChart1"/>
    <dgm:cxn modelId="{7F4B48C9-1704-4BEA-B29E-F6183AFE7EC0}" type="presParOf" srcId="{7FCD2CC0-7A0B-4A8B-87AE-FBFF11C81C7E}" destId="{0ECE56DC-9216-416E-8235-A12C435B16F5}" srcOrd="1" destOrd="0" presId="urn:microsoft.com/office/officeart/2005/8/layout/orgChart1"/>
    <dgm:cxn modelId="{CE9AE167-D0EB-46E1-9C04-D87E8C10DA98}" type="presParOf" srcId="{7FCD2CC0-7A0B-4A8B-87AE-FBFF11C81C7E}" destId="{FD8358E2-F5C3-4FAD-967F-95D58547F47E}" srcOrd="2" destOrd="0" presId="urn:microsoft.com/office/officeart/2005/8/layout/orgChart1"/>
    <dgm:cxn modelId="{27A25641-EAED-4D09-852D-8651E5C7CF79}" type="presParOf" srcId="{8ABC0902-0EB1-415D-BD56-E4803F5D5AEF}" destId="{0427B265-2D25-4C37-A6B8-023D917C42D6}" srcOrd="2" destOrd="0" presId="urn:microsoft.com/office/officeart/2005/8/layout/orgChart1"/>
    <dgm:cxn modelId="{482D35B1-3CEE-4485-8A50-6EA8CA69A128}" type="presParOf" srcId="{DABBCC9E-A399-4F82-A15C-ED7CBF636B2E}" destId="{34646708-D97A-4DC8-AB9B-9776A64E415B}" srcOrd="2" destOrd="0" presId="urn:microsoft.com/office/officeart/2005/8/layout/orgChart1"/>
    <dgm:cxn modelId="{8A38C3F4-0219-4BF2-A4F8-07CB8DFF5D4F}" type="presParOf" srcId="{DABBCC9E-A399-4F82-A15C-ED7CBF636B2E}" destId="{B892108E-0F44-4E9E-9511-5C528BD12799}" srcOrd="3" destOrd="0" presId="urn:microsoft.com/office/officeart/2005/8/layout/orgChart1"/>
    <dgm:cxn modelId="{B067DA90-AD06-468D-8149-8CFE8B98D770}" type="presParOf" srcId="{B892108E-0F44-4E9E-9511-5C528BD12799}" destId="{02A3A502-B57B-4197-B4B6-67856BD46DA7}" srcOrd="0" destOrd="0" presId="urn:microsoft.com/office/officeart/2005/8/layout/orgChart1"/>
    <dgm:cxn modelId="{24A7F992-3620-4686-8AE8-31D89510AE09}" type="presParOf" srcId="{02A3A502-B57B-4197-B4B6-67856BD46DA7}" destId="{F0EC0C8E-3F8B-47FC-8E01-E380AFE13CA7}" srcOrd="0" destOrd="0" presId="urn:microsoft.com/office/officeart/2005/8/layout/orgChart1"/>
    <dgm:cxn modelId="{343F36F2-92DA-4FFA-9DB9-A1B6AEF32872}" type="presParOf" srcId="{02A3A502-B57B-4197-B4B6-67856BD46DA7}" destId="{E420553A-078A-4ED0-B66C-94EA9C05409A}" srcOrd="1" destOrd="0" presId="urn:microsoft.com/office/officeart/2005/8/layout/orgChart1"/>
    <dgm:cxn modelId="{58597375-440C-49B6-A1D8-B15323AEF881}" type="presParOf" srcId="{B892108E-0F44-4E9E-9511-5C528BD12799}" destId="{44BA3C17-B0EB-4B22-A390-D4CE5D0F5447}" srcOrd="1" destOrd="0" presId="urn:microsoft.com/office/officeart/2005/8/layout/orgChart1"/>
    <dgm:cxn modelId="{4EC627DE-2881-4611-9FB9-993D2EA949A7}" type="presParOf" srcId="{44BA3C17-B0EB-4B22-A390-D4CE5D0F5447}" destId="{0F329E44-8DE6-44C8-A0E2-E6CE069CC18F}" srcOrd="0" destOrd="0" presId="urn:microsoft.com/office/officeart/2005/8/layout/orgChart1"/>
    <dgm:cxn modelId="{42521350-B96E-4AD0-8073-DD950698AA74}" type="presParOf" srcId="{44BA3C17-B0EB-4B22-A390-D4CE5D0F5447}" destId="{52F27477-8A81-41C7-8D09-21702E83ECBC}" srcOrd="1" destOrd="0" presId="urn:microsoft.com/office/officeart/2005/8/layout/orgChart1"/>
    <dgm:cxn modelId="{F74E3787-5646-4D42-84CC-683EF67FDEED}" type="presParOf" srcId="{52F27477-8A81-41C7-8D09-21702E83ECBC}" destId="{544D4048-CA67-4F5F-9703-A046927C6BFE}" srcOrd="0" destOrd="0" presId="urn:microsoft.com/office/officeart/2005/8/layout/orgChart1"/>
    <dgm:cxn modelId="{3DFE3282-E27D-4FE4-83D7-021780CCE40A}" type="presParOf" srcId="{544D4048-CA67-4F5F-9703-A046927C6BFE}" destId="{F4240B12-A351-4C58-863D-C140857123FB}" srcOrd="0" destOrd="0" presId="urn:microsoft.com/office/officeart/2005/8/layout/orgChart1"/>
    <dgm:cxn modelId="{4E97A7DB-B64D-4B5C-9B59-9FAD32045CA7}" type="presParOf" srcId="{544D4048-CA67-4F5F-9703-A046927C6BFE}" destId="{4F628A71-A8B2-4780-9AF7-06CDF70A927C}" srcOrd="1" destOrd="0" presId="urn:microsoft.com/office/officeart/2005/8/layout/orgChart1"/>
    <dgm:cxn modelId="{EB16651D-00DF-47B9-BD90-2B61EF117EE7}" type="presParOf" srcId="{52F27477-8A81-41C7-8D09-21702E83ECBC}" destId="{EEE26996-5A25-4E5E-B300-ABB141DBE698}" srcOrd="1" destOrd="0" presId="urn:microsoft.com/office/officeart/2005/8/layout/orgChart1"/>
    <dgm:cxn modelId="{73E49BDF-3BC8-4FEC-B02E-69A28328494B}" type="presParOf" srcId="{EEE26996-5A25-4E5E-B300-ABB141DBE698}" destId="{E3C2D43A-FC5D-4787-9985-218B6B949747}" srcOrd="0" destOrd="0" presId="urn:microsoft.com/office/officeart/2005/8/layout/orgChart1"/>
    <dgm:cxn modelId="{7316A562-6EDA-4877-B365-B84E7C54D51E}" type="presParOf" srcId="{EEE26996-5A25-4E5E-B300-ABB141DBE698}" destId="{A9E51A0E-C6EF-4FF5-B62B-F309C556701E}" srcOrd="1" destOrd="0" presId="urn:microsoft.com/office/officeart/2005/8/layout/orgChart1"/>
    <dgm:cxn modelId="{61559F81-4FDB-41D2-88D5-776848C9C229}" type="presParOf" srcId="{A9E51A0E-C6EF-4FF5-B62B-F309C556701E}" destId="{37D50B21-A082-4C05-AFB9-6B32A1F7FC8D}" srcOrd="0" destOrd="0" presId="urn:microsoft.com/office/officeart/2005/8/layout/orgChart1"/>
    <dgm:cxn modelId="{BFAD953E-BFEF-4E4F-B8E8-4F193023E390}" type="presParOf" srcId="{37D50B21-A082-4C05-AFB9-6B32A1F7FC8D}" destId="{09C3ABDB-5A05-43A2-BCDD-4B37DF6EB384}" srcOrd="0" destOrd="0" presId="urn:microsoft.com/office/officeart/2005/8/layout/orgChart1"/>
    <dgm:cxn modelId="{14ACD396-1DA8-4745-81F3-A20071C19E81}" type="presParOf" srcId="{37D50B21-A082-4C05-AFB9-6B32A1F7FC8D}" destId="{617713AE-48BF-4B9C-BCC1-9E0CFEE8E091}" srcOrd="1" destOrd="0" presId="urn:microsoft.com/office/officeart/2005/8/layout/orgChart1"/>
    <dgm:cxn modelId="{21C9BA94-605A-4554-B399-748C1986239F}" type="presParOf" srcId="{A9E51A0E-C6EF-4FF5-B62B-F309C556701E}" destId="{58F392A4-F0C4-43DB-A5D0-2CB2CDA4A0BA}" srcOrd="1" destOrd="0" presId="urn:microsoft.com/office/officeart/2005/8/layout/orgChart1"/>
    <dgm:cxn modelId="{6EF4D8EC-11D1-4440-87B5-D8A76F7CD6CB}" type="presParOf" srcId="{A9E51A0E-C6EF-4FF5-B62B-F309C556701E}" destId="{3B4D9F73-6EF9-4915-BBAA-C14F6AF42F4D}" srcOrd="2" destOrd="0" presId="urn:microsoft.com/office/officeart/2005/8/layout/orgChart1"/>
    <dgm:cxn modelId="{D678B619-349A-4411-B713-6EDDF0288DED}" type="presParOf" srcId="{EEE26996-5A25-4E5E-B300-ABB141DBE698}" destId="{02E995A2-2F31-4D63-98F2-F4E610F2C60F}" srcOrd="2" destOrd="0" presId="urn:microsoft.com/office/officeart/2005/8/layout/orgChart1"/>
    <dgm:cxn modelId="{13128EB0-A37C-4A9E-89EE-16C3690BD02C}" type="presParOf" srcId="{EEE26996-5A25-4E5E-B300-ABB141DBE698}" destId="{9D8A711D-16C5-4DA8-A742-82DFAB888199}" srcOrd="3" destOrd="0" presId="urn:microsoft.com/office/officeart/2005/8/layout/orgChart1"/>
    <dgm:cxn modelId="{A29E8D7E-A480-40AD-B139-3901148F3E32}" type="presParOf" srcId="{9D8A711D-16C5-4DA8-A742-82DFAB888199}" destId="{0FD132F7-B667-424D-B889-DCE4EE86DD96}" srcOrd="0" destOrd="0" presId="urn:microsoft.com/office/officeart/2005/8/layout/orgChart1"/>
    <dgm:cxn modelId="{476F4C44-FF8F-40D2-A5B1-09A153F40FF4}" type="presParOf" srcId="{0FD132F7-B667-424D-B889-DCE4EE86DD96}" destId="{1F0048A1-65BF-4E9D-A507-4CC49BC83ABF}" srcOrd="0" destOrd="0" presId="urn:microsoft.com/office/officeart/2005/8/layout/orgChart1"/>
    <dgm:cxn modelId="{3A374283-8DF5-46B8-9E2B-4C5ABF7B1C87}" type="presParOf" srcId="{0FD132F7-B667-424D-B889-DCE4EE86DD96}" destId="{515B4DC2-9242-4B56-BE2A-EBA71808D625}" srcOrd="1" destOrd="0" presId="urn:microsoft.com/office/officeart/2005/8/layout/orgChart1"/>
    <dgm:cxn modelId="{3642E205-D796-4BC3-8D95-D0B4C4D4E191}" type="presParOf" srcId="{9D8A711D-16C5-4DA8-A742-82DFAB888199}" destId="{7F1E30C1-F004-46EE-8AC8-6D1B423EBAE4}" srcOrd="1" destOrd="0" presId="urn:microsoft.com/office/officeart/2005/8/layout/orgChart1"/>
    <dgm:cxn modelId="{D3C34829-5E71-44D3-BA64-E971095A02AD}" type="presParOf" srcId="{9D8A711D-16C5-4DA8-A742-82DFAB888199}" destId="{318BF6FE-BDCE-42AC-A961-695777B47840}" srcOrd="2" destOrd="0" presId="urn:microsoft.com/office/officeart/2005/8/layout/orgChart1"/>
    <dgm:cxn modelId="{415C2DF3-40B4-45D1-B99F-7F30734C2637}" type="presParOf" srcId="{EEE26996-5A25-4E5E-B300-ABB141DBE698}" destId="{8B9980F6-B1A2-478C-9225-C8CB84CA3EE4}" srcOrd="4" destOrd="0" presId="urn:microsoft.com/office/officeart/2005/8/layout/orgChart1"/>
    <dgm:cxn modelId="{894DF3D4-4C0C-4E1C-B962-7582468AC7EA}" type="presParOf" srcId="{EEE26996-5A25-4E5E-B300-ABB141DBE698}" destId="{CB30D426-3DC4-4586-BFE2-2C68713FBB34}" srcOrd="5" destOrd="0" presId="urn:microsoft.com/office/officeart/2005/8/layout/orgChart1"/>
    <dgm:cxn modelId="{66E6D661-E478-4E1F-BD1D-E9B80E24B740}" type="presParOf" srcId="{CB30D426-3DC4-4586-BFE2-2C68713FBB34}" destId="{D5FFC58F-6A57-487D-9B47-7E9F8CFDB97A}" srcOrd="0" destOrd="0" presId="urn:microsoft.com/office/officeart/2005/8/layout/orgChart1"/>
    <dgm:cxn modelId="{0A1CF310-D750-49D1-911E-BDFBFC416622}" type="presParOf" srcId="{D5FFC58F-6A57-487D-9B47-7E9F8CFDB97A}" destId="{26C040D7-696A-4E03-9A91-0853C159311D}" srcOrd="0" destOrd="0" presId="urn:microsoft.com/office/officeart/2005/8/layout/orgChart1"/>
    <dgm:cxn modelId="{A3848F65-A65B-4271-B651-48A24903DC49}" type="presParOf" srcId="{D5FFC58F-6A57-487D-9B47-7E9F8CFDB97A}" destId="{E921D4A0-3E7E-48A4-9B9D-1CB3A2C53696}" srcOrd="1" destOrd="0" presId="urn:microsoft.com/office/officeart/2005/8/layout/orgChart1"/>
    <dgm:cxn modelId="{22E0ED25-30F0-4E2E-8446-D7ABB4F5DCD8}" type="presParOf" srcId="{CB30D426-3DC4-4586-BFE2-2C68713FBB34}" destId="{FEAFBFA6-E43E-482A-9B72-E09FCE0AA6D5}" srcOrd="1" destOrd="0" presId="urn:microsoft.com/office/officeart/2005/8/layout/orgChart1"/>
    <dgm:cxn modelId="{1FB20B3C-AEA2-4C00-86D0-C4DECD0B6312}" type="presParOf" srcId="{CB30D426-3DC4-4586-BFE2-2C68713FBB34}" destId="{017E7284-5929-4781-B689-D2F5FBAD61D9}" srcOrd="2" destOrd="0" presId="urn:microsoft.com/office/officeart/2005/8/layout/orgChart1"/>
    <dgm:cxn modelId="{5EEC9284-6A33-4012-9E4C-61C51A156950}" type="presParOf" srcId="{EEE26996-5A25-4E5E-B300-ABB141DBE698}" destId="{7734A5AA-34C9-4467-A809-FEF30DC3E043}" srcOrd="6" destOrd="0" presId="urn:microsoft.com/office/officeart/2005/8/layout/orgChart1"/>
    <dgm:cxn modelId="{381E7915-3564-4E9A-A80D-DF2EF6D92976}" type="presParOf" srcId="{EEE26996-5A25-4E5E-B300-ABB141DBE698}" destId="{611004F4-9F6C-45ED-A23E-E68D68D261ED}" srcOrd="7" destOrd="0" presId="urn:microsoft.com/office/officeart/2005/8/layout/orgChart1"/>
    <dgm:cxn modelId="{1DDF01D7-70DB-4F38-80BA-02AEC98AE914}" type="presParOf" srcId="{611004F4-9F6C-45ED-A23E-E68D68D261ED}" destId="{A721A1F6-1072-415B-9EEB-C6037E3DC54B}" srcOrd="0" destOrd="0" presId="urn:microsoft.com/office/officeart/2005/8/layout/orgChart1"/>
    <dgm:cxn modelId="{4EEFF871-0168-4440-8D82-A85848300AAB}" type="presParOf" srcId="{A721A1F6-1072-415B-9EEB-C6037E3DC54B}" destId="{7D7AEE7E-8363-4E31-B1D8-BFFD80E8F366}" srcOrd="0" destOrd="0" presId="urn:microsoft.com/office/officeart/2005/8/layout/orgChart1"/>
    <dgm:cxn modelId="{5CB92946-0811-4503-A256-6F6A20EC4EF5}" type="presParOf" srcId="{A721A1F6-1072-415B-9EEB-C6037E3DC54B}" destId="{299EBDF9-CD52-483E-8261-A66501681D59}" srcOrd="1" destOrd="0" presId="urn:microsoft.com/office/officeart/2005/8/layout/orgChart1"/>
    <dgm:cxn modelId="{D6FB741D-88B1-463E-870F-3F801DC47EFD}" type="presParOf" srcId="{611004F4-9F6C-45ED-A23E-E68D68D261ED}" destId="{9927B4E6-DFE8-46D8-A9B3-99CCCDD1B789}" srcOrd="1" destOrd="0" presId="urn:microsoft.com/office/officeart/2005/8/layout/orgChart1"/>
    <dgm:cxn modelId="{F66CA325-69FE-4B95-9A00-2C80D7A8100E}" type="presParOf" srcId="{611004F4-9F6C-45ED-A23E-E68D68D261ED}" destId="{8B0D693D-A2A3-4597-AD7B-D302F4169858}" srcOrd="2" destOrd="0" presId="urn:microsoft.com/office/officeart/2005/8/layout/orgChart1"/>
    <dgm:cxn modelId="{47A6847D-795D-43E6-94BD-F53FA6310706}" type="presParOf" srcId="{52F27477-8A81-41C7-8D09-21702E83ECBC}" destId="{2D2F2C7A-E552-4BD7-AE4E-E6B1CE1BD193}" srcOrd="2" destOrd="0" presId="urn:microsoft.com/office/officeart/2005/8/layout/orgChart1"/>
    <dgm:cxn modelId="{1F5E1625-8868-4F76-AE36-40D77EF1A90A}" type="presParOf" srcId="{44BA3C17-B0EB-4B22-A390-D4CE5D0F5447}" destId="{90E58493-CB56-4CD7-954A-3AF9A03922D1}" srcOrd="2" destOrd="0" presId="urn:microsoft.com/office/officeart/2005/8/layout/orgChart1"/>
    <dgm:cxn modelId="{122DDAA5-5E34-4D53-9921-5BAEA83A850E}" type="presParOf" srcId="{44BA3C17-B0EB-4B22-A390-D4CE5D0F5447}" destId="{571DCE57-5C19-4786-9636-44C2DA871CF6}" srcOrd="3" destOrd="0" presId="urn:microsoft.com/office/officeart/2005/8/layout/orgChart1"/>
    <dgm:cxn modelId="{2165FEC9-3D04-4759-AB6F-DE06F487EB09}" type="presParOf" srcId="{571DCE57-5C19-4786-9636-44C2DA871CF6}" destId="{B0631A54-1375-45C5-8B20-875FDD18C42C}" srcOrd="0" destOrd="0" presId="urn:microsoft.com/office/officeart/2005/8/layout/orgChart1"/>
    <dgm:cxn modelId="{40AEB640-987D-49FF-9BE2-8C25CD458D62}" type="presParOf" srcId="{B0631A54-1375-45C5-8B20-875FDD18C42C}" destId="{C6C42C93-470D-48B8-A342-349C2BB1778E}" srcOrd="0" destOrd="0" presId="urn:microsoft.com/office/officeart/2005/8/layout/orgChart1"/>
    <dgm:cxn modelId="{0C7296A3-31FD-4CB5-94B1-88F6CD86214F}" type="presParOf" srcId="{B0631A54-1375-45C5-8B20-875FDD18C42C}" destId="{AA51A4E5-3878-490D-963A-CC6D708F06A4}" srcOrd="1" destOrd="0" presId="urn:microsoft.com/office/officeart/2005/8/layout/orgChart1"/>
    <dgm:cxn modelId="{B96788E9-9815-461D-B9FF-C570DF79BC93}" type="presParOf" srcId="{571DCE57-5C19-4786-9636-44C2DA871CF6}" destId="{02A82B48-E02A-412D-91E0-58067E579437}" srcOrd="1" destOrd="0" presId="urn:microsoft.com/office/officeart/2005/8/layout/orgChart1"/>
    <dgm:cxn modelId="{079AE5A1-7C7A-468A-A988-7AEB275F4412}" type="presParOf" srcId="{02A82B48-E02A-412D-91E0-58067E579437}" destId="{881DDB18-2D68-4ABC-BB06-5B206F4E8EBC}" srcOrd="0" destOrd="0" presId="urn:microsoft.com/office/officeart/2005/8/layout/orgChart1"/>
    <dgm:cxn modelId="{D27A7618-103E-489B-BA84-344227CE55F8}" type="presParOf" srcId="{02A82B48-E02A-412D-91E0-58067E579437}" destId="{DEE6F422-0594-47B3-A68E-A1595CF23A1A}" srcOrd="1" destOrd="0" presId="urn:microsoft.com/office/officeart/2005/8/layout/orgChart1"/>
    <dgm:cxn modelId="{FE31CAE1-D2CB-48D8-B92B-618F769498B3}" type="presParOf" srcId="{DEE6F422-0594-47B3-A68E-A1595CF23A1A}" destId="{CCF6A68C-1395-4B72-837C-9B296F6D0ED1}" srcOrd="0" destOrd="0" presId="urn:microsoft.com/office/officeart/2005/8/layout/orgChart1"/>
    <dgm:cxn modelId="{4F5D896D-BAA2-40D9-B96D-481E27227840}" type="presParOf" srcId="{CCF6A68C-1395-4B72-837C-9B296F6D0ED1}" destId="{2D6322D7-0037-46DE-B9FF-955B63D03617}" srcOrd="0" destOrd="0" presId="urn:microsoft.com/office/officeart/2005/8/layout/orgChart1"/>
    <dgm:cxn modelId="{2DDEC5B2-B44C-4C32-9C80-3C9F53075CAA}" type="presParOf" srcId="{CCF6A68C-1395-4B72-837C-9B296F6D0ED1}" destId="{7904B465-D009-4AFD-8D7F-F38FE8766DB2}" srcOrd="1" destOrd="0" presId="urn:microsoft.com/office/officeart/2005/8/layout/orgChart1"/>
    <dgm:cxn modelId="{62BB6CC1-E5F0-4019-A0C5-F04923293D31}" type="presParOf" srcId="{DEE6F422-0594-47B3-A68E-A1595CF23A1A}" destId="{5D76D789-D93B-4550-AD66-AB125CE1296F}" srcOrd="1" destOrd="0" presId="urn:microsoft.com/office/officeart/2005/8/layout/orgChart1"/>
    <dgm:cxn modelId="{B14C057F-48DA-4F3A-913C-2CEACE59D6F0}" type="presParOf" srcId="{DEE6F422-0594-47B3-A68E-A1595CF23A1A}" destId="{72A0E1FB-C14A-4DD3-A2B6-4014A8CBDB41}" srcOrd="2" destOrd="0" presId="urn:microsoft.com/office/officeart/2005/8/layout/orgChart1"/>
    <dgm:cxn modelId="{AE302639-C3B3-4790-BE10-A3B0E44D0628}" type="presParOf" srcId="{02A82B48-E02A-412D-91E0-58067E579437}" destId="{0F9FB5C2-F77A-4039-A54A-D96C113D32BD}" srcOrd="2" destOrd="0" presId="urn:microsoft.com/office/officeart/2005/8/layout/orgChart1"/>
    <dgm:cxn modelId="{5E1FBBD0-7FA1-4133-A732-4DFA8117D1C6}" type="presParOf" srcId="{02A82B48-E02A-412D-91E0-58067E579437}" destId="{93FF874B-8130-4458-BEDE-D4957C3A7FD3}" srcOrd="3" destOrd="0" presId="urn:microsoft.com/office/officeart/2005/8/layout/orgChart1"/>
    <dgm:cxn modelId="{0E5F79CD-F14F-4B66-AB3E-617C2E4DA72C}" type="presParOf" srcId="{93FF874B-8130-4458-BEDE-D4957C3A7FD3}" destId="{ECF81F7E-E5CA-4247-8BDC-3A1E4E1350F1}" srcOrd="0" destOrd="0" presId="urn:microsoft.com/office/officeart/2005/8/layout/orgChart1"/>
    <dgm:cxn modelId="{5F263BD4-9367-4FC1-AE0F-5FE9789F9B91}" type="presParOf" srcId="{ECF81F7E-E5CA-4247-8BDC-3A1E4E1350F1}" destId="{B69466AC-AA3F-4008-9FAE-CB0D3E9C24CB}" srcOrd="0" destOrd="0" presId="urn:microsoft.com/office/officeart/2005/8/layout/orgChart1"/>
    <dgm:cxn modelId="{AD955455-33EF-4D3E-AD43-9C4DA81DD0B0}" type="presParOf" srcId="{ECF81F7E-E5CA-4247-8BDC-3A1E4E1350F1}" destId="{AD29AB4D-D597-4CB8-B84B-D5D66AD2B0DC}" srcOrd="1" destOrd="0" presId="urn:microsoft.com/office/officeart/2005/8/layout/orgChart1"/>
    <dgm:cxn modelId="{BF052714-CEF4-4BC9-983E-FF09F69964BF}" type="presParOf" srcId="{93FF874B-8130-4458-BEDE-D4957C3A7FD3}" destId="{0EB2DA81-C907-4E82-A24D-40AA48D00AC9}" srcOrd="1" destOrd="0" presId="urn:microsoft.com/office/officeart/2005/8/layout/orgChart1"/>
    <dgm:cxn modelId="{961F4BBB-52A7-4CBA-9988-93BA1F8AB408}" type="presParOf" srcId="{93FF874B-8130-4458-BEDE-D4957C3A7FD3}" destId="{1CFDB645-BF77-4781-9A23-B2803862C033}" srcOrd="2" destOrd="0" presId="urn:microsoft.com/office/officeart/2005/8/layout/orgChart1"/>
    <dgm:cxn modelId="{90D18C13-925B-4B1B-855D-48D0CE76D468}" type="presParOf" srcId="{02A82B48-E02A-412D-91E0-58067E579437}" destId="{DA060B2E-D67A-4C50-8E29-EB335B1708C0}" srcOrd="4" destOrd="0" presId="urn:microsoft.com/office/officeart/2005/8/layout/orgChart1"/>
    <dgm:cxn modelId="{DCE0AA1D-A9DB-4C8E-AF66-BEAAE70E4487}" type="presParOf" srcId="{02A82B48-E02A-412D-91E0-58067E579437}" destId="{BD1D2658-E118-4D03-BADD-03E8DC5EEF5E}" srcOrd="5" destOrd="0" presId="urn:microsoft.com/office/officeart/2005/8/layout/orgChart1"/>
    <dgm:cxn modelId="{B681F73C-EE40-4630-B1D6-34F38C7AB822}" type="presParOf" srcId="{BD1D2658-E118-4D03-BADD-03E8DC5EEF5E}" destId="{0AC07E24-2DAE-4BFB-9A4F-80D122CF82A1}" srcOrd="0" destOrd="0" presId="urn:microsoft.com/office/officeart/2005/8/layout/orgChart1"/>
    <dgm:cxn modelId="{9D0A6167-ED0F-46C6-8EA2-09351B9A47C3}" type="presParOf" srcId="{0AC07E24-2DAE-4BFB-9A4F-80D122CF82A1}" destId="{2C031E69-441E-4D45-95FE-41CAB317FC62}" srcOrd="0" destOrd="0" presId="urn:microsoft.com/office/officeart/2005/8/layout/orgChart1"/>
    <dgm:cxn modelId="{29CF6EE0-6E9E-4F63-846D-A7FD6A9BBB51}" type="presParOf" srcId="{0AC07E24-2DAE-4BFB-9A4F-80D122CF82A1}" destId="{9AC5533A-AF75-44A3-8B8D-DAE25D2D3A44}" srcOrd="1" destOrd="0" presId="urn:microsoft.com/office/officeart/2005/8/layout/orgChart1"/>
    <dgm:cxn modelId="{42C188EC-C8F4-4B65-A373-2D3B885481E6}" type="presParOf" srcId="{BD1D2658-E118-4D03-BADD-03E8DC5EEF5E}" destId="{FB1FC713-AA57-47D4-AF76-CB9896A4F976}" srcOrd="1" destOrd="0" presId="urn:microsoft.com/office/officeart/2005/8/layout/orgChart1"/>
    <dgm:cxn modelId="{BA7C792E-37BE-45D9-A84C-F645E501CE80}" type="presParOf" srcId="{BD1D2658-E118-4D03-BADD-03E8DC5EEF5E}" destId="{62256A85-6AF4-462E-A306-7A762BECD269}" srcOrd="2" destOrd="0" presId="urn:microsoft.com/office/officeart/2005/8/layout/orgChart1"/>
    <dgm:cxn modelId="{7550EA10-C93A-4A71-BB21-AD2E9FDE480C}" type="presParOf" srcId="{571DCE57-5C19-4786-9636-44C2DA871CF6}" destId="{34AAD16C-B5B2-4AFC-B550-C0DC59F52FFE}" srcOrd="2" destOrd="0" presId="urn:microsoft.com/office/officeart/2005/8/layout/orgChart1"/>
    <dgm:cxn modelId="{FFA0F6A4-AC50-4092-9DC4-6600AF9ADE36}" type="presParOf" srcId="{44BA3C17-B0EB-4B22-A390-D4CE5D0F5447}" destId="{FBC941E7-0B8A-4634-9693-9A3A4CB63FDC}" srcOrd="4" destOrd="0" presId="urn:microsoft.com/office/officeart/2005/8/layout/orgChart1"/>
    <dgm:cxn modelId="{E5450DAD-23C8-4082-8D82-26776E62BC95}" type="presParOf" srcId="{44BA3C17-B0EB-4B22-A390-D4CE5D0F5447}" destId="{8F6C6CA0-4B70-4A24-8951-298DC0BD89FC}" srcOrd="5" destOrd="0" presId="urn:microsoft.com/office/officeart/2005/8/layout/orgChart1"/>
    <dgm:cxn modelId="{9659FD9A-7ABB-4366-A4C3-4C8084A231C4}" type="presParOf" srcId="{8F6C6CA0-4B70-4A24-8951-298DC0BD89FC}" destId="{C3F80520-461F-4A70-9895-019BCB308374}" srcOrd="0" destOrd="0" presId="urn:microsoft.com/office/officeart/2005/8/layout/orgChart1"/>
    <dgm:cxn modelId="{3C3F72C3-736C-4AFC-B5D6-780B9A5000F2}" type="presParOf" srcId="{C3F80520-461F-4A70-9895-019BCB308374}" destId="{453609B7-FB91-4BCD-A43A-70A4760B4B78}" srcOrd="0" destOrd="0" presId="urn:microsoft.com/office/officeart/2005/8/layout/orgChart1"/>
    <dgm:cxn modelId="{68BA81E6-4BAC-4BC9-9DBA-F3FD7565C715}" type="presParOf" srcId="{C3F80520-461F-4A70-9895-019BCB308374}" destId="{4183058C-F33B-4B38-8ABF-260098910889}" srcOrd="1" destOrd="0" presId="urn:microsoft.com/office/officeart/2005/8/layout/orgChart1"/>
    <dgm:cxn modelId="{5CE4CA9F-BB36-493D-8BE4-71008B67C88E}" type="presParOf" srcId="{8F6C6CA0-4B70-4A24-8951-298DC0BD89FC}" destId="{83B22936-B9A7-42A2-A424-255C01FD21AF}" srcOrd="1" destOrd="0" presId="urn:microsoft.com/office/officeart/2005/8/layout/orgChart1"/>
    <dgm:cxn modelId="{3889EC8C-0FFE-4C55-890D-84270C75E2ED}" type="presParOf" srcId="{83B22936-B9A7-42A2-A424-255C01FD21AF}" destId="{B2B18672-5D8C-4227-BEB3-8C04CB4F8E6F}" srcOrd="0" destOrd="0" presId="urn:microsoft.com/office/officeart/2005/8/layout/orgChart1"/>
    <dgm:cxn modelId="{4AD0DADB-8DEC-4C4D-BE62-C792C2DA9002}" type="presParOf" srcId="{83B22936-B9A7-42A2-A424-255C01FD21AF}" destId="{6AF38696-4D8D-4FD6-9228-026D16D101D9}" srcOrd="1" destOrd="0" presId="urn:microsoft.com/office/officeart/2005/8/layout/orgChart1"/>
    <dgm:cxn modelId="{C07BFB8D-4C53-4B2E-854A-873E1C6C46CB}" type="presParOf" srcId="{6AF38696-4D8D-4FD6-9228-026D16D101D9}" destId="{FCC69F05-6C73-4C32-9E19-AD66DBC33F40}" srcOrd="0" destOrd="0" presId="urn:microsoft.com/office/officeart/2005/8/layout/orgChart1"/>
    <dgm:cxn modelId="{061D0884-8F40-4EDD-B103-59B3D7E68DEE}" type="presParOf" srcId="{FCC69F05-6C73-4C32-9E19-AD66DBC33F40}" destId="{AA71BB9E-18C4-4423-AE5D-A1404497A1E6}" srcOrd="0" destOrd="0" presId="urn:microsoft.com/office/officeart/2005/8/layout/orgChart1"/>
    <dgm:cxn modelId="{F2210AAE-9B18-4F0A-8A03-E63773CA185B}" type="presParOf" srcId="{FCC69F05-6C73-4C32-9E19-AD66DBC33F40}" destId="{9A928ED5-2FD1-4ECE-BC09-758981F5906C}" srcOrd="1" destOrd="0" presId="urn:microsoft.com/office/officeart/2005/8/layout/orgChart1"/>
    <dgm:cxn modelId="{24A2DEEA-0D62-4CD1-A14B-79DC6B7F0F49}" type="presParOf" srcId="{6AF38696-4D8D-4FD6-9228-026D16D101D9}" destId="{D54FE818-6E5E-4156-9744-32512E75F6BD}" srcOrd="1" destOrd="0" presId="urn:microsoft.com/office/officeart/2005/8/layout/orgChart1"/>
    <dgm:cxn modelId="{CCB52406-D301-4988-872C-CBCB887E0C53}" type="presParOf" srcId="{6AF38696-4D8D-4FD6-9228-026D16D101D9}" destId="{2675E901-E4E3-4D84-9591-1F953258237C}" srcOrd="2" destOrd="0" presId="urn:microsoft.com/office/officeart/2005/8/layout/orgChart1"/>
    <dgm:cxn modelId="{7FE83317-8A6A-4023-83BC-4984367AF036}" type="presParOf" srcId="{83B22936-B9A7-42A2-A424-255C01FD21AF}" destId="{783270E5-1CB0-4593-9C0D-F0BA3C2E172F}" srcOrd="2" destOrd="0" presId="urn:microsoft.com/office/officeart/2005/8/layout/orgChart1"/>
    <dgm:cxn modelId="{EA842245-804C-4B08-BCF4-662457848866}" type="presParOf" srcId="{83B22936-B9A7-42A2-A424-255C01FD21AF}" destId="{246740E1-71E1-4DD2-90B3-A14E32BF5853}" srcOrd="3" destOrd="0" presId="urn:microsoft.com/office/officeart/2005/8/layout/orgChart1"/>
    <dgm:cxn modelId="{4254D3B0-8CCC-406A-8242-3A8E4F167CCA}" type="presParOf" srcId="{246740E1-71E1-4DD2-90B3-A14E32BF5853}" destId="{8EA539C6-61C3-4210-8835-63C51B682279}" srcOrd="0" destOrd="0" presId="urn:microsoft.com/office/officeart/2005/8/layout/orgChart1"/>
    <dgm:cxn modelId="{48BD9E64-D470-4FE4-B285-0B35DD2DCE43}" type="presParOf" srcId="{8EA539C6-61C3-4210-8835-63C51B682279}" destId="{4446E46C-BBD9-4BFD-BB54-713AA60F1A84}" srcOrd="0" destOrd="0" presId="urn:microsoft.com/office/officeart/2005/8/layout/orgChart1"/>
    <dgm:cxn modelId="{18CAC9EA-277D-4FBB-AA40-E84A9EACFE65}" type="presParOf" srcId="{8EA539C6-61C3-4210-8835-63C51B682279}" destId="{4D1A3549-6DDC-4887-9A57-E37A9A8AE86F}" srcOrd="1" destOrd="0" presId="urn:microsoft.com/office/officeart/2005/8/layout/orgChart1"/>
    <dgm:cxn modelId="{7F95DEC1-4FFD-412A-A314-D1103CF8EBA2}" type="presParOf" srcId="{246740E1-71E1-4DD2-90B3-A14E32BF5853}" destId="{B7D4456C-6067-4940-B86B-167DA151EA17}" srcOrd="1" destOrd="0" presId="urn:microsoft.com/office/officeart/2005/8/layout/orgChart1"/>
    <dgm:cxn modelId="{FD37E191-72AC-45F9-ACE0-00B2DF3EF4BD}" type="presParOf" srcId="{246740E1-71E1-4DD2-90B3-A14E32BF5853}" destId="{36992693-3AD4-48A2-B2CE-3DAA9C71B5BD}" srcOrd="2" destOrd="0" presId="urn:microsoft.com/office/officeart/2005/8/layout/orgChart1"/>
    <dgm:cxn modelId="{393320B2-AEF3-4B0E-A851-B658A970E1AF}" type="presParOf" srcId="{83B22936-B9A7-42A2-A424-255C01FD21AF}" destId="{48DA9A59-F907-4DF5-8C50-577EE98BA73F}" srcOrd="4" destOrd="0" presId="urn:microsoft.com/office/officeart/2005/8/layout/orgChart1"/>
    <dgm:cxn modelId="{E7B6CA49-8D02-4AE5-ADEF-DF87F99E1BC3}" type="presParOf" srcId="{83B22936-B9A7-42A2-A424-255C01FD21AF}" destId="{A283C01B-6D1F-444D-B746-D128A357F864}" srcOrd="5" destOrd="0" presId="urn:microsoft.com/office/officeart/2005/8/layout/orgChart1"/>
    <dgm:cxn modelId="{4D9D833E-5E5E-4668-AF90-AD685D905B85}" type="presParOf" srcId="{A283C01B-6D1F-444D-B746-D128A357F864}" destId="{D4A51038-194C-42B7-B3D6-E0A3D6668DA1}" srcOrd="0" destOrd="0" presId="urn:microsoft.com/office/officeart/2005/8/layout/orgChart1"/>
    <dgm:cxn modelId="{7049AA58-2D89-45A4-8FE5-EDE71DB8D6A1}" type="presParOf" srcId="{D4A51038-194C-42B7-B3D6-E0A3D6668DA1}" destId="{90556E84-EBFD-4A20-83F4-92FE73AFD18F}" srcOrd="0" destOrd="0" presId="urn:microsoft.com/office/officeart/2005/8/layout/orgChart1"/>
    <dgm:cxn modelId="{0383D291-3B1F-49E5-81B5-1DA1E3E274CB}" type="presParOf" srcId="{D4A51038-194C-42B7-B3D6-E0A3D6668DA1}" destId="{B9B0EAC1-9B6A-480E-9DA6-0269F283F1A8}" srcOrd="1" destOrd="0" presId="urn:microsoft.com/office/officeart/2005/8/layout/orgChart1"/>
    <dgm:cxn modelId="{D5DC5AAE-1959-482F-BB0C-B14BCA13898A}" type="presParOf" srcId="{A283C01B-6D1F-444D-B746-D128A357F864}" destId="{C55595DA-322B-40FD-86F5-CAFF12F82B87}" srcOrd="1" destOrd="0" presId="urn:microsoft.com/office/officeart/2005/8/layout/orgChart1"/>
    <dgm:cxn modelId="{FA3378A4-ADC7-4363-8A83-8C59760ECE1D}" type="presParOf" srcId="{A283C01B-6D1F-444D-B746-D128A357F864}" destId="{780F9DAF-37D7-4FA4-9ED3-6DBC8867D187}" srcOrd="2" destOrd="0" presId="urn:microsoft.com/office/officeart/2005/8/layout/orgChart1"/>
    <dgm:cxn modelId="{4DB66054-BF00-4702-ACE0-12ED17B743C5}" type="presParOf" srcId="{8F6C6CA0-4B70-4A24-8951-298DC0BD89FC}" destId="{2829C99A-E0BE-4A12-9076-9F59CD9C5639}" srcOrd="2" destOrd="0" presId="urn:microsoft.com/office/officeart/2005/8/layout/orgChart1"/>
    <dgm:cxn modelId="{A0D8A9F0-9A10-41EE-A170-1B2F3474FD27}" type="presParOf" srcId="{B892108E-0F44-4E9E-9511-5C528BD12799}" destId="{EE7A1125-32AC-4F94-8C6D-9E58D1B75231}" srcOrd="2" destOrd="0" presId="urn:microsoft.com/office/officeart/2005/8/layout/orgChart1"/>
    <dgm:cxn modelId="{004D779E-65D8-4C7C-9939-F9276B5ADA2F}" type="presParOf" srcId="{DABBCC9E-A399-4F82-A15C-ED7CBF636B2E}" destId="{B47FE776-42B3-4D7E-A5FC-B9AB513B79C6}" srcOrd="4" destOrd="0" presId="urn:microsoft.com/office/officeart/2005/8/layout/orgChart1"/>
    <dgm:cxn modelId="{AA509712-8CFB-47AA-BB9C-99CA64C2186D}" type="presParOf" srcId="{DABBCC9E-A399-4F82-A15C-ED7CBF636B2E}" destId="{D05FF0E4-266B-4336-8EBA-83C0D0B5E4CC}" srcOrd="5" destOrd="0" presId="urn:microsoft.com/office/officeart/2005/8/layout/orgChart1"/>
    <dgm:cxn modelId="{46F40137-5DA7-45B6-B73E-24C1FA1333FE}" type="presParOf" srcId="{D05FF0E4-266B-4336-8EBA-83C0D0B5E4CC}" destId="{F67D9C51-B5E6-46CD-BE55-B07B56F7B599}" srcOrd="0" destOrd="0" presId="urn:microsoft.com/office/officeart/2005/8/layout/orgChart1"/>
    <dgm:cxn modelId="{9071705D-A6F3-47D2-BA3A-9CFF3F3DE5AB}" type="presParOf" srcId="{F67D9C51-B5E6-46CD-BE55-B07B56F7B599}" destId="{C8D2E0A3-C333-487F-A3AB-460165CF8C60}" srcOrd="0" destOrd="0" presId="urn:microsoft.com/office/officeart/2005/8/layout/orgChart1"/>
    <dgm:cxn modelId="{B7B404E1-C613-4A43-82AE-6287DAAA810D}" type="presParOf" srcId="{F67D9C51-B5E6-46CD-BE55-B07B56F7B599}" destId="{51ED1EF6-114C-4F70-AD92-E7ADD97B6E68}" srcOrd="1" destOrd="0" presId="urn:microsoft.com/office/officeart/2005/8/layout/orgChart1"/>
    <dgm:cxn modelId="{3457BC42-3C32-48FB-AE29-A61D0BE2C68D}" type="presParOf" srcId="{D05FF0E4-266B-4336-8EBA-83C0D0B5E4CC}" destId="{A8FDD60D-0939-48E8-8BB6-49BC19C71F62}" srcOrd="1" destOrd="0" presId="urn:microsoft.com/office/officeart/2005/8/layout/orgChart1"/>
    <dgm:cxn modelId="{E58BD899-843C-4A86-B937-A4F5591E626D}" type="presParOf" srcId="{A8FDD60D-0939-48E8-8BB6-49BC19C71F62}" destId="{4D21D7EF-E7CA-47B0-B260-E2F2D4EE457C}" srcOrd="0" destOrd="0" presId="urn:microsoft.com/office/officeart/2005/8/layout/orgChart1"/>
    <dgm:cxn modelId="{D0C706C4-9ED8-4C93-A97B-0F700E95EE4A}" type="presParOf" srcId="{A8FDD60D-0939-48E8-8BB6-49BC19C71F62}" destId="{D7E5CE24-93B1-4BBC-A4D7-EE129849C4FC}" srcOrd="1" destOrd="0" presId="urn:microsoft.com/office/officeart/2005/8/layout/orgChart1"/>
    <dgm:cxn modelId="{DE0265CB-7366-4107-A49E-50FB254FD1B4}" type="presParOf" srcId="{D7E5CE24-93B1-4BBC-A4D7-EE129849C4FC}" destId="{0414314E-D972-41EC-B472-A34C93E06044}" srcOrd="0" destOrd="0" presId="urn:microsoft.com/office/officeart/2005/8/layout/orgChart1"/>
    <dgm:cxn modelId="{40EC1611-3E29-4572-94F9-37A723E14DDA}" type="presParOf" srcId="{0414314E-D972-41EC-B472-A34C93E06044}" destId="{D02693ED-0143-4BBE-8C00-91BF5B4DB286}" srcOrd="0" destOrd="0" presId="urn:microsoft.com/office/officeart/2005/8/layout/orgChart1"/>
    <dgm:cxn modelId="{A4B2848F-053A-4D66-8C6C-491E55B29B55}" type="presParOf" srcId="{0414314E-D972-41EC-B472-A34C93E06044}" destId="{A6784F34-129E-4B12-93D5-C8F93662B8DC}" srcOrd="1" destOrd="0" presId="urn:microsoft.com/office/officeart/2005/8/layout/orgChart1"/>
    <dgm:cxn modelId="{AAA7D659-99F2-453D-9AD7-99B3C8FB4A25}" type="presParOf" srcId="{D7E5CE24-93B1-4BBC-A4D7-EE129849C4FC}" destId="{8DDCE15E-1836-40AE-95DA-204EA7F7A6E1}" srcOrd="1" destOrd="0" presId="urn:microsoft.com/office/officeart/2005/8/layout/orgChart1"/>
    <dgm:cxn modelId="{A12DBC05-4E8A-4738-9F9E-8DCD0ABEB577}" type="presParOf" srcId="{D7E5CE24-93B1-4BBC-A4D7-EE129849C4FC}" destId="{37B62376-BC9A-419C-A454-2BDE5D10C8C6}" srcOrd="2" destOrd="0" presId="urn:microsoft.com/office/officeart/2005/8/layout/orgChart1"/>
    <dgm:cxn modelId="{B8725606-7324-4890-89E0-418F70B9151E}" type="presParOf" srcId="{A8FDD60D-0939-48E8-8BB6-49BC19C71F62}" destId="{FEF08F9A-2129-433A-829E-0E24D43AFD2E}" srcOrd="2" destOrd="0" presId="urn:microsoft.com/office/officeart/2005/8/layout/orgChart1"/>
    <dgm:cxn modelId="{BD7360B2-CAA1-40C7-9B2E-31479BC284B3}" type="presParOf" srcId="{A8FDD60D-0939-48E8-8BB6-49BC19C71F62}" destId="{F3C4968A-3822-4019-B745-D4FD316CECB2}" srcOrd="3" destOrd="0" presId="urn:microsoft.com/office/officeart/2005/8/layout/orgChart1"/>
    <dgm:cxn modelId="{F27FAAF9-755D-4EBC-897E-177404988D43}" type="presParOf" srcId="{F3C4968A-3822-4019-B745-D4FD316CECB2}" destId="{E7F9A1A8-FD18-4C81-A40C-06CE76A56D6A}" srcOrd="0" destOrd="0" presId="urn:microsoft.com/office/officeart/2005/8/layout/orgChart1"/>
    <dgm:cxn modelId="{391C8B9E-5EA6-4319-9B8B-C8DC043AF06D}" type="presParOf" srcId="{E7F9A1A8-FD18-4C81-A40C-06CE76A56D6A}" destId="{C4934B1B-E0D1-4B4F-AD34-95CEBEC9939F}" srcOrd="0" destOrd="0" presId="urn:microsoft.com/office/officeart/2005/8/layout/orgChart1"/>
    <dgm:cxn modelId="{91FDE35E-E05D-4D65-BCAC-71B18D2EB04D}" type="presParOf" srcId="{E7F9A1A8-FD18-4C81-A40C-06CE76A56D6A}" destId="{4C7C31BC-206B-4610-8166-A5AD5FA60801}" srcOrd="1" destOrd="0" presId="urn:microsoft.com/office/officeart/2005/8/layout/orgChart1"/>
    <dgm:cxn modelId="{977C44FA-88FB-4C92-A663-20DC6589CAC4}" type="presParOf" srcId="{F3C4968A-3822-4019-B745-D4FD316CECB2}" destId="{8D93D998-CA94-4264-A797-BC277BCB28FD}" srcOrd="1" destOrd="0" presId="urn:microsoft.com/office/officeart/2005/8/layout/orgChart1"/>
    <dgm:cxn modelId="{43949728-08CB-4833-B848-8CCDF3B50E4F}" type="presParOf" srcId="{F3C4968A-3822-4019-B745-D4FD316CECB2}" destId="{7A0B1597-1DF6-4B0F-A7CE-285B618E6ADD}" srcOrd="2" destOrd="0" presId="urn:microsoft.com/office/officeart/2005/8/layout/orgChart1"/>
    <dgm:cxn modelId="{239B8816-D647-4B15-8124-61AC7E4FD783}" type="presParOf" srcId="{D05FF0E4-266B-4336-8EBA-83C0D0B5E4CC}" destId="{CF0856B0-29A4-49C3-A5B0-83854ECFC72F}" srcOrd="2" destOrd="0" presId="urn:microsoft.com/office/officeart/2005/8/layout/orgChart1"/>
    <dgm:cxn modelId="{914DF07B-E27C-4D67-8AFB-D73EBA6D2F82}" type="presParOf" srcId="{90B58844-1BB6-402E-8E67-FCCBAFEDEB33}" destId="{0C5C5822-C705-4BF4-BBAB-D4F0155BDDB7}" srcOrd="2" destOrd="0" presId="urn:microsoft.com/office/officeart/2005/8/layout/orgChart1"/>
    <dgm:cxn modelId="{FE1B1D27-370E-4374-B3CB-4C6FACC34429}" type="presParOf" srcId="{83EC3206-D348-4BB5-BCEE-6046635CB69D}" destId="{24055C15-B228-467C-AA0D-D2F0CC3775D1}" srcOrd="2" destOrd="0" presId="urn:microsoft.com/office/officeart/2005/8/layout/orgChart1"/>
    <dgm:cxn modelId="{344AE67D-F4EF-42F5-9BBC-F11BF7B8C0F8}" type="presParOf" srcId="{83EC3206-D348-4BB5-BCEE-6046635CB69D}" destId="{1180CADF-9F1A-482D-89B0-0CC77FD78581}" srcOrd="3" destOrd="0" presId="urn:microsoft.com/office/officeart/2005/8/layout/orgChart1"/>
    <dgm:cxn modelId="{520A6B34-262D-48E5-82EA-FDD0BCF326F3}" type="presParOf" srcId="{1180CADF-9F1A-482D-89B0-0CC77FD78581}" destId="{0E6C2AB5-5C4D-4CBA-86A3-A9767B8A848B}" srcOrd="0" destOrd="0" presId="urn:microsoft.com/office/officeart/2005/8/layout/orgChart1"/>
    <dgm:cxn modelId="{205A43B5-6FD3-4925-9BB8-EA345195AF08}" type="presParOf" srcId="{0E6C2AB5-5C4D-4CBA-86A3-A9767B8A848B}" destId="{981BBCBE-AAF2-4E2C-B9E4-B1DFF5631557}" srcOrd="0" destOrd="0" presId="urn:microsoft.com/office/officeart/2005/8/layout/orgChart1"/>
    <dgm:cxn modelId="{50F1D0EA-00F2-489C-8BCE-AE21A86E8C2F}" type="presParOf" srcId="{0E6C2AB5-5C4D-4CBA-86A3-A9767B8A848B}" destId="{A99D718E-FA89-4F90-9D05-10AB79444732}" srcOrd="1" destOrd="0" presId="urn:microsoft.com/office/officeart/2005/8/layout/orgChart1"/>
    <dgm:cxn modelId="{C97D8F39-185D-4329-91FA-2E3689EF2ECB}" type="presParOf" srcId="{1180CADF-9F1A-482D-89B0-0CC77FD78581}" destId="{D02B9B72-4959-489D-965A-A75651D26F89}" srcOrd="1" destOrd="0" presId="urn:microsoft.com/office/officeart/2005/8/layout/orgChart1"/>
    <dgm:cxn modelId="{81E7858A-AFF6-4F62-815F-E505A2800CE6}" type="presParOf" srcId="{D02B9B72-4959-489D-965A-A75651D26F89}" destId="{6228C9FB-2ECB-4BA6-891E-8D1579F17124}" srcOrd="0" destOrd="0" presId="urn:microsoft.com/office/officeart/2005/8/layout/orgChart1"/>
    <dgm:cxn modelId="{52467DAA-431C-4163-AA67-281B74F0E391}" type="presParOf" srcId="{D02B9B72-4959-489D-965A-A75651D26F89}" destId="{F9773A41-5342-4A2C-8F0A-9EDA9D9F2DF9}" srcOrd="1" destOrd="0" presId="urn:microsoft.com/office/officeart/2005/8/layout/orgChart1"/>
    <dgm:cxn modelId="{F82E1CE9-280B-4FCA-9D5D-E8ADC92EE658}" type="presParOf" srcId="{F9773A41-5342-4A2C-8F0A-9EDA9D9F2DF9}" destId="{15FDEF68-FFF4-45E3-BECF-E6E4E5466D8F}" srcOrd="0" destOrd="0" presId="urn:microsoft.com/office/officeart/2005/8/layout/orgChart1"/>
    <dgm:cxn modelId="{CDD02541-D403-41D6-97EF-04851B48C87E}" type="presParOf" srcId="{15FDEF68-FFF4-45E3-BECF-E6E4E5466D8F}" destId="{F53C8193-FB1A-4C99-BDBC-C2626A790F08}" srcOrd="0" destOrd="0" presId="urn:microsoft.com/office/officeart/2005/8/layout/orgChart1"/>
    <dgm:cxn modelId="{204A0013-626E-4002-815D-2A7B51743767}" type="presParOf" srcId="{15FDEF68-FFF4-45E3-BECF-E6E4E5466D8F}" destId="{76748D6D-002E-4563-9D7B-E2E6C321B61B}" srcOrd="1" destOrd="0" presId="urn:microsoft.com/office/officeart/2005/8/layout/orgChart1"/>
    <dgm:cxn modelId="{710E2E41-61CE-4DC8-A836-8DA181343195}" type="presParOf" srcId="{F9773A41-5342-4A2C-8F0A-9EDA9D9F2DF9}" destId="{F7942B1D-55A6-4A3C-B377-40809488CD61}" srcOrd="1" destOrd="0" presId="urn:microsoft.com/office/officeart/2005/8/layout/orgChart1"/>
    <dgm:cxn modelId="{6F3CDC6F-96DC-4350-B03C-10146236BF0D}" type="presParOf" srcId="{F9773A41-5342-4A2C-8F0A-9EDA9D9F2DF9}" destId="{776AFB52-787B-4429-BA00-648E7FD92D25}" srcOrd="2" destOrd="0" presId="urn:microsoft.com/office/officeart/2005/8/layout/orgChart1"/>
    <dgm:cxn modelId="{4D1B1140-0FD0-420D-B3BD-433728269F4A}" type="presParOf" srcId="{D02B9B72-4959-489D-965A-A75651D26F89}" destId="{3ABCB2C6-F53B-4C16-8EC8-8CD2F321DD73}" srcOrd="2" destOrd="0" presId="urn:microsoft.com/office/officeart/2005/8/layout/orgChart1"/>
    <dgm:cxn modelId="{44C8779F-1419-40D7-A2C4-0CA8C9C1E28C}" type="presParOf" srcId="{D02B9B72-4959-489D-965A-A75651D26F89}" destId="{7E9F33B8-2B67-4822-8141-172DF904602A}" srcOrd="3" destOrd="0" presId="urn:microsoft.com/office/officeart/2005/8/layout/orgChart1"/>
    <dgm:cxn modelId="{2203E453-81CA-4867-866B-87C3775255EA}" type="presParOf" srcId="{7E9F33B8-2B67-4822-8141-172DF904602A}" destId="{6109ADD5-8DDD-4344-9BC1-BCA3152E4554}" srcOrd="0" destOrd="0" presId="urn:microsoft.com/office/officeart/2005/8/layout/orgChart1"/>
    <dgm:cxn modelId="{4399B69C-A0DB-4F7D-9092-AB13E6EBBC65}" type="presParOf" srcId="{6109ADD5-8DDD-4344-9BC1-BCA3152E4554}" destId="{05B4FE05-9719-4A98-8137-29EC4065BDA8}" srcOrd="0" destOrd="0" presId="urn:microsoft.com/office/officeart/2005/8/layout/orgChart1"/>
    <dgm:cxn modelId="{FB5B4CAC-8320-476C-B125-63AB1C2C4065}" type="presParOf" srcId="{6109ADD5-8DDD-4344-9BC1-BCA3152E4554}" destId="{78CDF7E6-3D56-4759-9989-519999C8E616}" srcOrd="1" destOrd="0" presId="urn:microsoft.com/office/officeart/2005/8/layout/orgChart1"/>
    <dgm:cxn modelId="{C2AA5FB5-F753-411F-9E75-CDB9943E166D}" type="presParOf" srcId="{7E9F33B8-2B67-4822-8141-172DF904602A}" destId="{562F38E7-1AE0-49D7-8121-993CF7C42B89}" srcOrd="1" destOrd="0" presId="urn:microsoft.com/office/officeart/2005/8/layout/orgChart1"/>
    <dgm:cxn modelId="{3DF003CE-400D-4370-A302-B2F1A0C3D00D}" type="presParOf" srcId="{7E9F33B8-2B67-4822-8141-172DF904602A}" destId="{61E0D79C-3058-467C-8071-87BFD02B4B29}" srcOrd="2" destOrd="0" presId="urn:microsoft.com/office/officeart/2005/8/layout/orgChart1"/>
    <dgm:cxn modelId="{04911224-D7D5-4634-9AF4-BC659990E4C1}" type="presParOf" srcId="{D02B9B72-4959-489D-965A-A75651D26F89}" destId="{95462D78-5EED-4E3B-AD6B-F869A54DB2C9}" srcOrd="4" destOrd="0" presId="urn:microsoft.com/office/officeart/2005/8/layout/orgChart1"/>
    <dgm:cxn modelId="{55A84C18-24D3-411A-8317-9CB7AFD26484}" type="presParOf" srcId="{D02B9B72-4959-489D-965A-A75651D26F89}" destId="{9A69C76D-C74E-4D59-924E-41F56A2554F8}" srcOrd="5" destOrd="0" presId="urn:microsoft.com/office/officeart/2005/8/layout/orgChart1"/>
    <dgm:cxn modelId="{44BCB13C-0FF1-4F79-AD3F-F5E47B50A2A6}" type="presParOf" srcId="{9A69C76D-C74E-4D59-924E-41F56A2554F8}" destId="{293B901A-6DF4-47DB-83CC-77FF584903F0}" srcOrd="0" destOrd="0" presId="urn:microsoft.com/office/officeart/2005/8/layout/orgChart1"/>
    <dgm:cxn modelId="{2580B6FE-825D-45CE-861C-9BD2437A8153}" type="presParOf" srcId="{293B901A-6DF4-47DB-83CC-77FF584903F0}" destId="{B17F8EBD-2F53-4BB7-BC25-E1686021A951}" srcOrd="0" destOrd="0" presId="urn:microsoft.com/office/officeart/2005/8/layout/orgChart1"/>
    <dgm:cxn modelId="{B4731A4D-84CC-456B-9989-7532D733F584}" type="presParOf" srcId="{293B901A-6DF4-47DB-83CC-77FF584903F0}" destId="{CC21DDFA-4EC8-463D-9CDD-A71F7C180EEF}" srcOrd="1" destOrd="0" presId="urn:microsoft.com/office/officeart/2005/8/layout/orgChart1"/>
    <dgm:cxn modelId="{9072B88E-F260-4CF8-964D-216D0545D8BE}" type="presParOf" srcId="{9A69C76D-C74E-4D59-924E-41F56A2554F8}" destId="{D0CAE339-57B7-4075-9652-F5483482FDDF}" srcOrd="1" destOrd="0" presId="urn:microsoft.com/office/officeart/2005/8/layout/orgChart1"/>
    <dgm:cxn modelId="{3C70C3BD-EDDB-4804-B922-BCD64AAB963F}" type="presParOf" srcId="{9A69C76D-C74E-4D59-924E-41F56A2554F8}" destId="{6CA37A76-0446-410F-B3F2-58CFB4E11031}" srcOrd="2" destOrd="0" presId="urn:microsoft.com/office/officeart/2005/8/layout/orgChart1"/>
    <dgm:cxn modelId="{E700D86D-22B4-470B-AA2E-37D140D8B3CB}" type="presParOf" srcId="{D02B9B72-4959-489D-965A-A75651D26F89}" destId="{7020D068-F910-4297-864D-F796511D227A}" srcOrd="6" destOrd="0" presId="urn:microsoft.com/office/officeart/2005/8/layout/orgChart1"/>
    <dgm:cxn modelId="{E8C9A1DB-5924-4032-9669-EF919AD12DFA}" type="presParOf" srcId="{D02B9B72-4959-489D-965A-A75651D26F89}" destId="{3DC1E866-050C-4DC3-8894-28F21FDAAE2D}" srcOrd="7" destOrd="0" presId="urn:microsoft.com/office/officeart/2005/8/layout/orgChart1"/>
    <dgm:cxn modelId="{FBC843CA-C59A-4228-A2A1-A52F06F54240}" type="presParOf" srcId="{3DC1E866-050C-4DC3-8894-28F21FDAAE2D}" destId="{EF7B43C0-3ABD-452D-8FF5-C52A0D2E8503}" srcOrd="0" destOrd="0" presId="urn:microsoft.com/office/officeart/2005/8/layout/orgChart1"/>
    <dgm:cxn modelId="{E7450D54-46BA-4E2E-B586-710BBBC9C4C6}" type="presParOf" srcId="{EF7B43C0-3ABD-452D-8FF5-C52A0D2E8503}" destId="{C857DA07-D322-49D7-9FCF-E55A28DB4A1A}" srcOrd="0" destOrd="0" presId="urn:microsoft.com/office/officeart/2005/8/layout/orgChart1"/>
    <dgm:cxn modelId="{018793AB-18AC-4A1D-A0ED-7699C4F4129B}" type="presParOf" srcId="{EF7B43C0-3ABD-452D-8FF5-C52A0D2E8503}" destId="{334292A9-E500-4A66-9547-BA5633594BE4}" srcOrd="1" destOrd="0" presId="urn:microsoft.com/office/officeart/2005/8/layout/orgChart1"/>
    <dgm:cxn modelId="{FA085EBD-B8A5-4041-A5D8-D1A9CFAE55FC}" type="presParOf" srcId="{3DC1E866-050C-4DC3-8894-28F21FDAAE2D}" destId="{7AACD522-204B-4A84-BD3D-9D94350A4FE0}" srcOrd="1" destOrd="0" presId="urn:microsoft.com/office/officeart/2005/8/layout/orgChart1"/>
    <dgm:cxn modelId="{3DD9D892-BB3D-44E0-BBA0-B2B5507CE219}" type="presParOf" srcId="{3DC1E866-050C-4DC3-8894-28F21FDAAE2D}" destId="{F7301625-2C47-4295-ABDC-509F67C211B9}" srcOrd="2" destOrd="0" presId="urn:microsoft.com/office/officeart/2005/8/layout/orgChart1"/>
    <dgm:cxn modelId="{09AAB4CD-56AF-4478-9462-3D761EA5D8A7}" type="presParOf" srcId="{1180CADF-9F1A-482D-89B0-0CC77FD78581}" destId="{C6C1D1F5-7903-4535-87EB-ED47E9DB855C}" srcOrd="2" destOrd="0" presId="urn:microsoft.com/office/officeart/2005/8/layout/orgChart1"/>
    <dgm:cxn modelId="{77E7533D-7990-413B-86F9-1B8E6EBCF25E}" type="presParOf" srcId="{83EC3206-D348-4BB5-BCEE-6046635CB69D}" destId="{A7670382-201C-4265-B6A4-8D9E6D8109E1}" srcOrd="4" destOrd="0" presId="urn:microsoft.com/office/officeart/2005/8/layout/orgChart1"/>
    <dgm:cxn modelId="{7DD00A68-34B7-4955-B715-BD257BADED70}" type="presParOf" srcId="{83EC3206-D348-4BB5-BCEE-6046635CB69D}" destId="{599653B8-DF7E-4349-AF21-3A029B6A92A5}" srcOrd="5" destOrd="0" presId="urn:microsoft.com/office/officeart/2005/8/layout/orgChart1"/>
    <dgm:cxn modelId="{D6DE21F2-E01F-41B2-8587-63ED0B730102}" type="presParOf" srcId="{599653B8-DF7E-4349-AF21-3A029B6A92A5}" destId="{A0DD98A4-92F3-4B4B-B79D-6DD72BE11260}" srcOrd="0" destOrd="0" presId="urn:microsoft.com/office/officeart/2005/8/layout/orgChart1"/>
    <dgm:cxn modelId="{5A398398-1FB9-40C6-A389-4FDC8A8CD63C}" type="presParOf" srcId="{A0DD98A4-92F3-4B4B-B79D-6DD72BE11260}" destId="{CB221BDA-179E-46D9-90ED-DA98A1FED46B}" srcOrd="0" destOrd="0" presId="urn:microsoft.com/office/officeart/2005/8/layout/orgChart1"/>
    <dgm:cxn modelId="{56338586-EC38-4321-95ED-EB84F3B04AE9}" type="presParOf" srcId="{A0DD98A4-92F3-4B4B-B79D-6DD72BE11260}" destId="{3C8DC601-788F-4599-BFCD-1C58849AF614}" srcOrd="1" destOrd="0" presId="urn:microsoft.com/office/officeart/2005/8/layout/orgChart1"/>
    <dgm:cxn modelId="{6E9A0E66-13AF-4E98-9240-D1AB607E84D4}" type="presParOf" srcId="{599653B8-DF7E-4349-AF21-3A029B6A92A5}" destId="{8A8FD960-6D32-4F16-8074-7C832BB921DA}" srcOrd="1" destOrd="0" presId="urn:microsoft.com/office/officeart/2005/8/layout/orgChart1"/>
    <dgm:cxn modelId="{2409D7C2-C859-42AA-B313-576C8D927D25}" type="presParOf" srcId="{8A8FD960-6D32-4F16-8074-7C832BB921DA}" destId="{616AE21A-5A55-4C03-BF1B-1E27EFC15A1B}" srcOrd="0" destOrd="0" presId="urn:microsoft.com/office/officeart/2005/8/layout/orgChart1"/>
    <dgm:cxn modelId="{A23EFF28-A384-440C-B2A4-B147C20088EB}" type="presParOf" srcId="{8A8FD960-6D32-4F16-8074-7C832BB921DA}" destId="{645755F6-48F0-45C5-8753-294857C53F12}" srcOrd="1" destOrd="0" presId="urn:microsoft.com/office/officeart/2005/8/layout/orgChart1"/>
    <dgm:cxn modelId="{B2898CDA-BCF7-42FA-BEEA-9CE5B021A819}" type="presParOf" srcId="{645755F6-48F0-45C5-8753-294857C53F12}" destId="{F2A742F4-9F8E-40BC-BFC4-5778AFDED1ED}" srcOrd="0" destOrd="0" presId="urn:microsoft.com/office/officeart/2005/8/layout/orgChart1"/>
    <dgm:cxn modelId="{DFDBE415-608D-4C46-B83B-0C6B95FCA4A7}" type="presParOf" srcId="{F2A742F4-9F8E-40BC-BFC4-5778AFDED1ED}" destId="{4570C5EF-B638-4E2E-AA08-04EFEC15AAB6}" srcOrd="0" destOrd="0" presId="urn:microsoft.com/office/officeart/2005/8/layout/orgChart1"/>
    <dgm:cxn modelId="{F3646A2C-0063-411F-8BDA-B241E2D300C5}" type="presParOf" srcId="{F2A742F4-9F8E-40BC-BFC4-5778AFDED1ED}" destId="{FB0B0C13-87AF-485D-B93B-7A448BB206FB}" srcOrd="1" destOrd="0" presId="urn:microsoft.com/office/officeart/2005/8/layout/orgChart1"/>
    <dgm:cxn modelId="{0841E96D-1787-4415-AD76-68B7A2AEB6D1}" type="presParOf" srcId="{645755F6-48F0-45C5-8753-294857C53F12}" destId="{7D8BFBFA-6B8E-45E6-80C9-28080657D0C6}" srcOrd="1" destOrd="0" presId="urn:microsoft.com/office/officeart/2005/8/layout/orgChart1"/>
    <dgm:cxn modelId="{22047A59-AFED-4FF8-8B27-0BBF66D2F04A}" type="presParOf" srcId="{645755F6-48F0-45C5-8753-294857C53F12}" destId="{690A4945-CF1C-407B-9834-43EB98867CE1}" srcOrd="2" destOrd="0" presId="urn:microsoft.com/office/officeart/2005/8/layout/orgChart1"/>
    <dgm:cxn modelId="{E0393474-BF45-41BF-80EF-DCA101073237}" type="presParOf" srcId="{8A8FD960-6D32-4F16-8074-7C832BB921DA}" destId="{7190ABEC-390C-4374-99FF-C0E86865285D}" srcOrd="2" destOrd="0" presId="urn:microsoft.com/office/officeart/2005/8/layout/orgChart1"/>
    <dgm:cxn modelId="{40AEC824-08C0-45F6-A43B-8B9A18A38013}" type="presParOf" srcId="{8A8FD960-6D32-4F16-8074-7C832BB921DA}" destId="{962CEFA7-0A6E-4665-9FCD-8366BE4DE176}" srcOrd="3" destOrd="0" presId="urn:microsoft.com/office/officeart/2005/8/layout/orgChart1"/>
    <dgm:cxn modelId="{6CAD7468-DC5A-4AE2-8ABA-51796E258A2D}" type="presParOf" srcId="{962CEFA7-0A6E-4665-9FCD-8366BE4DE176}" destId="{5CA2DF78-011C-4A00-A1D8-1D6CD63A78F9}" srcOrd="0" destOrd="0" presId="urn:microsoft.com/office/officeart/2005/8/layout/orgChart1"/>
    <dgm:cxn modelId="{F701427E-897C-4217-B502-6B5D80E373D0}" type="presParOf" srcId="{5CA2DF78-011C-4A00-A1D8-1D6CD63A78F9}" destId="{4C2AD363-A51C-492B-AA7C-C16FE7D272DD}" srcOrd="0" destOrd="0" presId="urn:microsoft.com/office/officeart/2005/8/layout/orgChart1"/>
    <dgm:cxn modelId="{989D5494-95AC-43F0-8678-76E5075BD3CA}" type="presParOf" srcId="{5CA2DF78-011C-4A00-A1D8-1D6CD63A78F9}" destId="{D92D4F7C-520B-4395-9DD0-2C6363F0B10D}" srcOrd="1" destOrd="0" presId="urn:microsoft.com/office/officeart/2005/8/layout/orgChart1"/>
    <dgm:cxn modelId="{36BCB101-949A-45D0-BD67-FA8F3DE82B89}" type="presParOf" srcId="{962CEFA7-0A6E-4665-9FCD-8366BE4DE176}" destId="{B38D29CE-1277-44B3-90D2-7A04A32BF275}" srcOrd="1" destOrd="0" presId="urn:microsoft.com/office/officeart/2005/8/layout/orgChart1"/>
    <dgm:cxn modelId="{082D7C87-126A-4A10-89E2-8B821133E899}" type="presParOf" srcId="{962CEFA7-0A6E-4665-9FCD-8366BE4DE176}" destId="{B664FDB5-0B37-440F-A713-9C041A3B3FFA}" srcOrd="2" destOrd="0" presId="urn:microsoft.com/office/officeart/2005/8/layout/orgChart1"/>
    <dgm:cxn modelId="{945D9D0D-3C75-47B8-94D7-4E06B4C8E3D5}" type="presParOf" srcId="{8A8FD960-6D32-4F16-8074-7C832BB921DA}" destId="{F3C48C83-B1FC-400D-BB31-83D79885E61D}" srcOrd="4" destOrd="0" presId="urn:microsoft.com/office/officeart/2005/8/layout/orgChart1"/>
    <dgm:cxn modelId="{2467B2FB-62C4-48F4-ACC5-654D0C4B027E}" type="presParOf" srcId="{8A8FD960-6D32-4F16-8074-7C832BB921DA}" destId="{7A17FDC9-D4F3-499E-801A-2B8F8777A43B}" srcOrd="5" destOrd="0" presId="urn:microsoft.com/office/officeart/2005/8/layout/orgChart1"/>
    <dgm:cxn modelId="{1F3DF82F-4709-4AC4-81E9-C26E0DD08107}" type="presParOf" srcId="{7A17FDC9-D4F3-499E-801A-2B8F8777A43B}" destId="{B398DC7B-A847-466D-AFF5-9C3C07B0DC14}" srcOrd="0" destOrd="0" presId="urn:microsoft.com/office/officeart/2005/8/layout/orgChart1"/>
    <dgm:cxn modelId="{BFBC1347-ECF1-42BD-A03E-505DBE292402}" type="presParOf" srcId="{B398DC7B-A847-466D-AFF5-9C3C07B0DC14}" destId="{82DD86E1-24F0-437D-9FCB-2E2A8437F19B}" srcOrd="0" destOrd="0" presId="urn:microsoft.com/office/officeart/2005/8/layout/orgChart1"/>
    <dgm:cxn modelId="{8611A132-16C6-4284-A7A9-581DF208998E}" type="presParOf" srcId="{B398DC7B-A847-466D-AFF5-9C3C07B0DC14}" destId="{03929E7D-5A7F-4E36-9FB5-567707F9C084}" srcOrd="1" destOrd="0" presId="urn:microsoft.com/office/officeart/2005/8/layout/orgChart1"/>
    <dgm:cxn modelId="{1937E990-BABB-49D8-A1AA-340F49378428}" type="presParOf" srcId="{7A17FDC9-D4F3-499E-801A-2B8F8777A43B}" destId="{E8DBD4CE-5C00-4BAA-B21B-A563CDF86F00}" srcOrd="1" destOrd="0" presId="urn:microsoft.com/office/officeart/2005/8/layout/orgChart1"/>
    <dgm:cxn modelId="{2AE070BE-5FB2-4B0E-BDBB-586EF5C3E078}" type="presParOf" srcId="{7A17FDC9-D4F3-499E-801A-2B8F8777A43B}" destId="{F9EA31F0-FBA0-4E5B-AC20-AC59B9678410}" srcOrd="2" destOrd="0" presId="urn:microsoft.com/office/officeart/2005/8/layout/orgChart1"/>
    <dgm:cxn modelId="{3A2F04AB-E3AA-4E8A-B793-89370714C9CA}" type="presParOf" srcId="{599653B8-DF7E-4349-AF21-3A029B6A92A5}" destId="{431704AD-E723-491D-8427-67597334AEBB}" srcOrd="2" destOrd="0" presId="urn:microsoft.com/office/officeart/2005/8/layout/orgChart1"/>
    <dgm:cxn modelId="{0DBD756E-3D6F-44AB-882D-00BBC4622EEC}" type="presParOf" srcId="{83EC3206-D348-4BB5-BCEE-6046635CB69D}" destId="{7EDE444E-2B28-4196-86B4-F47672A89C77}" srcOrd="6" destOrd="0" presId="urn:microsoft.com/office/officeart/2005/8/layout/orgChart1"/>
    <dgm:cxn modelId="{FE128262-2E71-4022-B852-F74AFDFA26BF}" type="presParOf" srcId="{83EC3206-D348-4BB5-BCEE-6046635CB69D}" destId="{1BA87404-55B9-4EA6-9F11-CB5B7E75C07F}" srcOrd="7" destOrd="0" presId="urn:microsoft.com/office/officeart/2005/8/layout/orgChart1"/>
    <dgm:cxn modelId="{40FA9FE9-7B5A-4D22-AEB1-370D61E36D2B}" type="presParOf" srcId="{1BA87404-55B9-4EA6-9F11-CB5B7E75C07F}" destId="{7DA007B9-BD97-45DE-BE81-1F314A5CAEC8}" srcOrd="0" destOrd="0" presId="urn:microsoft.com/office/officeart/2005/8/layout/orgChart1"/>
    <dgm:cxn modelId="{74EC6E2E-C71E-496F-BE95-26E4B08EF116}" type="presParOf" srcId="{7DA007B9-BD97-45DE-BE81-1F314A5CAEC8}" destId="{80CB5985-D74B-410E-BD1B-4BFD6FFC8828}" srcOrd="0" destOrd="0" presId="urn:microsoft.com/office/officeart/2005/8/layout/orgChart1"/>
    <dgm:cxn modelId="{1F390F3B-A56F-4BDF-8345-37DFEFD091B5}" type="presParOf" srcId="{7DA007B9-BD97-45DE-BE81-1F314A5CAEC8}" destId="{DC000690-B576-49E3-9D33-2986FA87BA35}" srcOrd="1" destOrd="0" presId="urn:microsoft.com/office/officeart/2005/8/layout/orgChart1"/>
    <dgm:cxn modelId="{CFF1DD2D-5B1A-4446-9D25-F2BEAFB46159}" type="presParOf" srcId="{1BA87404-55B9-4EA6-9F11-CB5B7E75C07F}" destId="{70D14C52-AE45-4F04-9B44-9E9D5036E063}" srcOrd="1" destOrd="0" presId="urn:microsoft.com/office/officeart/2005/8/layout/orgChart1"/>
    <dgm:cxn modelId="{E86962C0-87D0-4093-9F7F-D0D0F867A37A}" type="presParOf" srcId="{70D14C52-AE45-4F04-9B44-9E9D5036E063}" destId="{9716A9C9-134B-4033-9B58-82FB648877A7}" srcOrd="0" destOrd="0" presId="urn:microsoft.com/office/officeart/2005/8/layout/orgChart1"/>
    <dgm:cxn modelId="{7650EACA-EB74-4E94-B51E-6A53B9D87989}" type="presParOf" srcId="{70D14C52-AE45-4F04-9B44-9E9D5036E063}" destId="{7346E91C-DF71-4BFF-9753-F264765E1ABC}" srcOrd="1" destOrd="0" presId="urn:microsoft.com/office/officeart/2005/8/layout/orgChart1"/>
    <dgm:cxn modelId="{234F7FEF-EC2E-4203-8353-7FBBF1490C03}" type="presParOf" srcId="{7346E91C-DF71-4BFF-9753-F264765E1ABC}" destId="{494B8835-3490-4972-8E4E-0C75F176138C}" srcOrd="0" destOrd="0" presId="urn:microsoft.com/office/officeart/2005/8/layout/orgChart1"/>
    <dgm:cxn modelId="{1BBD2705-370D-4BE2-B997-51FDF61EBC6E}" type="presParOf" srcId="{494B8835-3490-4972-8E4E-0C75F176138C}" destId="{2B933D9E-1090-4E9A-A39E-D7EEF9D8FE17}" srcOrd="0" destOrd="0" presId="urn:microsoft.com/office/officeart/2005/8/layout/orgChart1"/>
    <dgm:cxn modelId="{4A3B12CF-77F1-46A9-A261-9BBF9B39B1BF}" type="presParOf" srcId="{494B8835-3490-4972-8E4E-0C75F176138C}" destId="{3EC94C79-DC48-4910-9B1A-2D5177E29DC7}" srcOrd="1" destOrd="0" presId="urn:microsoft.com/office/officeart/2005/8/layout/orgChart1"/>
    <dgm:cxn modelId="{728B0821-D26B-4663-9EB6-0578C087BB19}" type="presParOf" srcId="{7346E91C-DF71-4BFF-9753-F264765E1ABC}" destId="{5BC4336A-81C7-4872-98B5-400F2C98EC93}" srcOrd="1" destOrd="0" presId="urn:microsoft.com/office/officeart/2005/8/layout/orgChart1"/>
    <dgm:cxn modelId="{2D6822EC-E656-4FFA-AEE3-781A71B53459}" type="presParOf" srcId="{7346E91C-DF71-4BFF-9753-F264765E1ABC}" destId="{7583CDEB-54D7-42E1-A916-A17DE1142BB4}" srcOrd="2" destOrd="0" presId="urn:microsoft.com/office/officeart/2005/8/layout/orgChart1"/>
    <dgm:cxn modelId="{2DD4B34D-F4AE-44D0-82D8-16FE3A261192}" type="presParOf" srcId="{70D14C52-AE45-4F04-9B44-9E9D5036E063}" destId="{00258614-639D-4ACD-AE95-3639FA1830A1}" srcOrd="2" destOrd="0" presId="urn:microsoft.com/office/officeart/2005/8/layout/orgChart1"/>
    <dgm:cxn modelId="{8BE989F0-3CAD-4576-A6E9-F0A167C5DFED}" type="presParOf" srcId="{70D14C52-AE45-4F04-9B44-9E9D5036E063}" destId="{5BD35BD9-F0EB-49C6-8AEB-3C63537D10BA}" srcOrd="3" destOrd="0" presId="urn:microsoft.com/office/officeart/2005/8/layout/orgChart1"/>
    <dgm:cxn modelId="{F5A40A3C-A7DA-4E40-A068-659CF1CA4BF1}" type="presParOf" srcId="{5BD35BD9-F0EB-49C6-8AEB-3C63537D10BA}" destId="{8EE2CE03-1201-4585-BD22-BD0B3E575DD9}" srcOrd="0" destOrd="0" presId="urn:microsoft.com/office/officeart/2005/8/layout/orgChart1"/>
    <dgm:cxn modelId="{9D75EE27-BA87-41F3-93C9-DDE9A6B453C5}" type="presParOf" srcId="{8EE2CE03-1201-4585-BD22-BD0B3E575DD9}" destId="{AE512446-2EEF-4D64-AAD5-8F34EC8F3B87}" srcOrd="0" destOrd="0" presId="urn:microsoft.com/office/officeart/2005/8/layout/orgChart1"/>
    <dgm:cxn modelId="{F7457762-5D33-4D12-B91D-3D726EEF42C9}" type="presParOf" srcId="{8EE2CE03-1201-4585-BD22-BD0B3E575DD9}" destId="{1B971DCB-33E8-4675-8970-DBE2EA62A3AC}" srcOrd="1" destOrd="0" presId="urn:microsoft.com/office/officeart/2005/8/layout/orgChart1"/>
    <dgm:cxn modelId="{9965F28E-529A-444F-BB9D-67A8FE90CF77}" type="presParOf" srcId="{5BD35BD9-F0EB-49C6-8AEB-3C63537D10BA}" destId="{52BC555D-7DBF-4CDC-A13D-B191FF650484}" srcOrd="1" destOrd="0" presId="urn:microsoft.com/office/officeart/2005/8/layout/orgChart1"/>
    <dgm:cxn modelId="{20B13E3D-7C3A-4864-AD7B-04F204876FAA}" type="presParOf" srcId="{5BD35BD9-F0EB-49C6-8AEB-3C63537D10BA}" destId="{A39DFCE9-D8B1-4942-8E88-B763453C3494}" srcOrd="2" destOrd="0" presId="urn:microsoft.com/office/officeart/2005/8/layout/orgChart1"/>
    <dgm:cxn modelId="{27D1410D-8C5E-433A-B674-D55F124575F6}" type="presParOf" srcId="{1BA87404-55B9-4EA6-9F11-CB5B7E75C07F}" destId="{79EDA83F-3586-42F7-8AA1-07A2D7EF15E1}" srcOrd="2" destOrd="0" presId="urn:microsoft.com/office/officeart/2005/8/layout/orgChart1"/>
    <dgm:cxn modelId="{D2A078F3-7816-4B8B-A6F3-AED71F7144D5}" type="presParOf" srcId="{617A1BD7-F9A4-4250-8D96-1FF8FFAB6D6C}" destId="{0EE6545C-9582-4266-8F6B-E3D4CAFD8ED6}" srcOrd="2" destOrd="0" presId="urn:microsoft.com/office/officeart/2005/8/layout/orgChart1"/>
    <dgm:cxn modelId="{0B106492-CE7D-4953-BA86-306DF636B374}" type="presParOf" srcId="{0EE6545C-9582-4266-8F6B-E3D4CAFD8ED6}" destId="{D66A4502-217C-4CD6-985B-B03715E6E331}" srcOrd="0" destOrd="0" presId="urn:microsoft.com/office/officeart/2005/8/layout/orgChart1"/>
    <dgm:cxn modelId="{2B1783D4-C523-40C1-9517-0F92F8B52323}" type="presParOf" srcId="{0EE6545C-9582-4266-8F6B-E3D4CAFD8ED6}" destId="{43ED4B48-6D33-4C67-BECF-00ADF2AD7F9F}" srcOrd="1" destOrd="0" presId="urn:microsoft.com/office/officeart/2005/8/layout/orgChart1"/>
    <dgm:cxn modelId="{C1E61847-ED22-4ABE-9F29-C63982DBEC15}" type="presParOf" srcId="{43ED4B48-6D33-4C67-BECF-00ADF2AD7F9F}" destId="{F0A3C7EA-75D9-434F-A577-A855D70A61E3}" srcOrd="0" destOrd="0" presId="urn:microsoft.com/office/officeart/2005/8/layout/orgChart1"/>
    <dgm:cxn modelId="{D606D9DB-2426-4C9E-8099-C08ED80AFED5}" type="presParOf" srcId="{F0A3C7EA-75D9-434F-A577-A855D70A61E3}" destId="{338F3631-44A4-45F7-9DA4-0A9D63DCB17C}" srcOrd="0" destOrd="0" presId="urn:microsoft.com/office/officeart/2005/8/layout/orgChart1"/>
    <dgm:cxn modelId="{2D93BA7E-83B0-44E4-B8AA-1F57305DCD22}" type="presParOf" srcId="{F0A3C7EA-75D9-434F-A577-A855D70A61E3}" destId="{071FDA32-FD1B-47B1-BDCC-5A77E89A23AD}" srcOrd="1" destOrd="0" presId="urn:microsoft.com/office/officeart/2005/8/layout/orgChart1"/>
    <dgm:cxn modelId="{6E99E256-609F-46D1-BC11-0173083EDDA3}" type="presParOf" srcId="{43ED4B48-6D33-4C67-BECF-00ADF2AD7F9F}" destId="{45EADD98-D83D-40B8-9180-0D797BC604E6}" srcOrd="1" destOrd="0" presId="urn:microsoft.com/office/officeart/2005/8/layout/orgChart1"/>
    <dgm:cxn modelId="{B21FCCA2-828C-4B07-AE2E-F98324C92107}" type="presParOf" srcId="{43ED4B48-6D33-4C67-BECF-00ADF2AD7F9F}" destId="{10402275-E3DE-4C5A-B084-765F81208786}" srcOrd="2" destOrd="0" presId="urn:microsoft.com/office/officeart/2005/8/layout/orgChart1"/>
    <dgm:cxn modelId="{D2CF52CB-C7F3-40C7-AE4B-DD84D56C1DAF}" type="presParOf" srcId="{0EE6545C-9582-4266-8F6B-E3D4CAFD8ED6}" destId="{CCA56B90-7F44-424E-8836-A3AD0A9F028C}" srcOrd="2" destOrd="0" presId="urn:microsoft.com/office/officeart/2005/8/layout/orgChart1"/>
    <dgm:cxn modelId="{324C67CD-E497-403B-9716-D85934DC96FF}" type="presParOf" srcId="{0EE6545C-9582-4266-8F6B-E3D4CAFD8ED6}" destId="{E094702D-F3CF-41AD-834B-B268CA391CAF}" srcOrd="3" destOrd="0" presId="urn:microsoft.com/office/officeart/2005/8/layout/orgChart1"/>
    <dgm:cxn modelId="{AAC04ADE-7652-4C44-8E02-B39DFDF83FEB}" type="presParOf" srcId="{E094702D-F3CF-41AD-834B-B268CA391CAF}" destId="{8B2DD4C5-172D-4BAF-A7AC-683966123CE1}" srcOrd="0" destOrd="0" presId="urn:microsoft.com/office/officeart/2005/8/layout/orgChart1"/>
    <dgm:cxn modelId="{496F4731-0A95-4630-B458-2B26A0E0A55F}" type="presParOf" srcId="{8B2DD4C5-172D-4BAF-A7AC-683966123CE1}" destId="{5B5F1FA4-53EA-44CF-9014-5B213A97B609}" srcOrd="0" destOrd="0" presId="urn:microsoft.com/office/officeart/2005/8/layout/orgChart1"/>
    <dgm:cxn modelId="{E8290B84-B742-4310-8F34-A38C45838877}" type="presParOf" srcId="{8B2DD4C5-172D-4BAF-A7AC-683966123CE1}" destId="{DB342242-7434-4833-B9E2-8FE60BB215D1}" srcOrd="1" destOrd="0" presId="urn:microsoft.com/office/officeart/2005/8/layout/orgChart1"/>
    <dgm:cxn modelId="{9A7FB5FF-BE23-41CE-BAD9-8DF4EE99164B}" type="presParOf" srcId="{E094702D-F3CF-41AD-834B-B268CA391CAF}" destId="{1B54ABDA-A715-4589-B86D-F6B8AB82E04D}" srcOrd="1" destOrd="0" presId="urn:microsoft.com/office/officeart/2005/8/layout/orgChart1"/>
    <dgm:cxn modelId="{97872A88-AFCD-4563-AF55-8B2E0ADC8BD5}" type="presParOf" srcId="{E094702D-F3CF-41AD-834B-B268CA391CAF}" destId="{84702F16-026F-43BE-9E5A-0F78A67A2FA6}" srcOrd="2" destOrd="0" presId="urn:microsoft.com/office/officeart/2005/8/layout/orgChart1"/>
    <dgm:cxn modelId="{6BCD3DE6-F234-49A4-A814-8E8EA6CAA85C}" type="presParOf" srcId="{0EE6545C-9582-4266-8F6B-E3D4CAFD8ED6}" destId="{26081333-701C-4A39-BAB3-32F111B375DA}" srcOrd="4" destOrd="0" presId="urn:microsoft.com/office/officeart/2005/8/layout/orgChart1"/>
    <dgm:cxn modelId="{99878D8A-1FB9-42D6-B15A-D8D69D6BA6E0}" type="presParOf" srcId="{0EE6545C-9582-4266-8F6B-E3D4CAFD8ED6}" destId="{12FB4408-3513-4074-9F97-D40E22A6EEA9}" srcOrd="5" destOrd="0" presId="urn:microsoft.com/office/officeart/2005/8/layout/orgChart1"/>
    <dgm:cxn modelId="{87E8E0C8-4E1A-4A87-A666-62507E3F14C8}" type="presParOf" srcId="{12FB4408-3513-4074-9F97-D40E22A6EEA9}" destId="{2A6A29AC-E1B7-4A87-9D85-6AB53D920102}" srcOrd="0" destOrd="0" presId="urn:microsoft.com/office/officeart/2005/8/layout/orgChart1"/>
    <dgm:cxn modelId="{C0799FF7-52EA-46A3-800B-9CBD1A09BDF2}" type="presParOf" srcId="{2A6A29AC-E1B7-4A87-9D85-6AB53D920102}" destId="{1CE6AF3B-3C4E-4135-9662-71A6AB2531E6}" srcOrd="0" destOrd="0" presId="urn:microsoft.com/office/officeart/2005/8/layout/orgChart1"/>
    <dgm:cxn modelId="{E757A8BC-24BF-4641-B7A5-A69CD5370DCC}" type="presParOf" srcId="{2A6A29AC-E1B7-4A87-9D85-6AB53D920102}" destId="{CFFFB31D-F09B-41E0-921B-935FA08D6408}" srcOrd="1" destOrd="0" presId="urn:microsoft.com/office/officeart/2005/8/layout/orgChart1"/>
    <dgm:cxn modelId="{2CB97772-0D62-4E7F-B37D-665DCA6CE4C9}" type="presParOf" srcId="{12FB4408-3513-4074-9F97-D40E22A6EEA9}" destId="{EBDE6B2E-1340-4BDA-825E-13629EA5189C}" srcOrd="1" destOrd="0" presId="urn:microsoft.com/office/officeart/2005/8/layout/orgChart1"/>
    <dgm:cxn modelId="{91905398-F2B7-4538-80BA-CECDDCD44A7F}" type="presParOf" srcId="{12FB4408-3513-4074-9F97-D40E22A6EEA9}" destId="{C4748620-7259-40FF-90D9-F9DBB34AD8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81333-701C-4A39-BAB3-32F111B375DA}">
      <dsp:nvSpPr>
        <dsp:cNvPr id="0" name=""/>
        <dsp:cNvSpPr/>
      </dsp:nvSpPr>
      <dsp:spPr>
        <a:xfrm>
          <a:off x="5161001" y="399298"/>
          <a:ext cx="91440" cy="926148"/>
        </a:xfrm>
        <a:custGeom>
          <a:avLst/>
          <a:gdLst/>
          <a:ahLst/>
          <a:cxnLst/>
          <a:rect l="0" t="0" r="0" b="0"/>
          <a:pathLst>
            <a:path>
              <a:moveTo>
                <a:pt x="128835" y="0"/>
              </a:moveTo>
              <a:lnTo>
                <a:pt x="128835" y="926148"/>
              </a:lnTo>
              <a:lnTo>
                <a:pt x="45720" y="926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56B90-7F44-424E-8836-A3AD0A9F028C}">
      <dsp:nvSpPr>
        <dsp:cNvPr id="0" name=""/>
        <dsp:cNvSpPr/>
      </dsp:nvSpPr>
      <dsp:spPr>
        <a:xfrm>
          <a:off x="5244117" y="399298"/>
          <a:ext cx="91440" cy="364126"/>
        </a:xfrm>
        <a:custGeom>
          <a:avLst/>
          <a:gdLst/>
          <a:ahLst/>
          <a:cxnLst/>
          <a:rect l="0" t="0" r="0" b="0"/>
          <a:pathLst>
            <a:path>
              <a:moveTo>
                <a:pt x="45720" y="0"/>
              </a:moveTo>
              <a:lnTo>
                <a:pt x="45720" y="364126"/>
              </a:lnTo>
              <a:lnTo>
                <a:pt x="128835" y="364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A4502-217C-4CD6-985B-B03715E6E331}">
      <dsp:nvSpPr>
        <dsp:cNvPr id="0" name=""/>
        <dsp:cNvSpPr/>
      </dsp:nvSpPr>
      <dsp:spPr>
        <a:xfrm>
          <a:off x="5161001" y="399298"/>
          <a:ext cx="91440" cy="364126"/>
        </a:xfrm>
        <a:custGeom>
          <a:avLst/>
          <a:gdLst/>
          <a:ahLst/>
          <a:cxnLst/>
          <a:rect l="0" t="0" r="0" b="0"/>
          <a:pathLst>
            <a:path>
              <a:moveTo>
                <a:pt x="128835" y="0"/>
              </a:moveTo>
              <a:lnTo>
                <a:pt x="128835" y="364126"/>
              </a:lnTo>
              <a:lnTo>
                <a:pt x="45720" y="364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58614-639D-4ACD-AE95-3639FA1830A1}">
      <dsp:nvSpPr>
        <dsp:cNvPr id="0" name=""/>
        <dsp:cNvSpPr/>
      </dsp:nvSpPr>
      <dsp:spPr>
        <a:xfrm>
          <a:off x="7417207" y="2085362"/>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6A9C9-134B-4033-9B58-82FB648877A7}">
      <dsp:nvSpPr>
        <dsp:cNvPr id="0" name=""/>
        <dsp:cNvSpPr/>
      </dsp:nvSpPr>
      <dsp:spPr>
        <a:xfrm>
          <a:off x="7417207" y="2085362"/>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E444E-2B28-4196-86B4-F47672A89C77}">
      <dsp:nvSpPr>
        <dsp:cNvPr id="0" name=""/>
        <dsp:cNvSpPr/>
      </dsp:nvSpPr>
      <dsp:spPr>
        <a:xfrm>
          <a:off x="5289837" y="399298"/>
          <a:ext cx="2444001" cy="1290274"/>
        </a:xfrm>
        <a:custGeom>
          <a:avLst/>
          <a:gdLst/>
          <a:ahLst/>
          <a:cxnLst/>
          <a:rect l="0" t="0" r="0" b="0"/>
          <a:pathLst>
            <a:path>
              <a:moveTo>
                <a:pt x="0" y="0"/>
              </a:moveTo>
              <a:lnTo>
                <a:pt x="0" y="1207158"/>
              </a:lnTo>
              <a:lnTo>
                <a:pt x="2444001" y="1207158"/>
              </a:lnTo>
              <a:lnTo>
                <a:pt x="2444001" y="129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48C83-B1FC-400D-BB31-83D79885E61D}">
      <dsp:nvSpPr>
        <dsp:cNvPr id="0" name=""/>
        <dsp:cNvSpPr/>
      </dsp:nvSpPr>
      <dsp:spPr>
        <a:xfrm>
          <a:off x="6459396" y="2085362"/>
          <a:ext cx="118736" cy="1488169"/>
        </a:xfrm>
        <a:custGeom>
          <a:avLst/>
          <a:gdLst/>
          <a:ahLst/>
          <a:cxnLst/>
          <a:rect l="0" t="0" r="0" b="0"/>
          <a:pathLst>
            <a:path>
              <a:moveTo>
                <a:pt x="0" y="0"/>
              </a:moveTo>
              <a:lnTo>
                <a:pt x="0" y="1488169"/>
              </a:lnTo>
              <a:lnTo>
                <a:pt x="118736" y="1488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0ABEC-390C-4374-99FF-C0E86865285D}">
      <dsp:nvSpPr>
        <dsp:cNvPr id="0" name=""/>
        <dsp:cNvSpPr/>
      </dsp:nvSpPr>
      <dsp:spPr>
        <a:xfrm>
          <a:off x="6459396" y="2085362"/>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AE21A-5A55-4C03-BF1B-1E27EFC15A1B}">
      <dsp:nvSpPr>
        <dsp:cNvPr id="0" name=""/>
        <dsp:cNvSpPr/>
      </dsp:nvSpPr>
      <dsp:spPr>
        <a:xfrm>
          <a:off x="6459396" y="2085362"/>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70382-201C-4265-B6A4-8D9E6D8109E1}">
      <dsp:nvSpPr>
        <dsp:cNvPr id="0" name=""/>
        <dsp:cNvSpPr/>
      </dsp:nvSpPr>
      <dsp:spPr>
        <a:xfrm>
          <a:off x="5289837" y="399298"/>
          <a:ext cx="1486190" cy="1290274"/>
        </a:xfrm>
        <a:custGeom>
          <a:avLst/>
          <a:gdLst/>
          <a:ahLst/>
          <a:cxnLst/>
          <a:rect l="0" t="0" r="0" b="0"/>
          <a:pathLst>
            <a:path>
              <a:moveTo>
                <a:pt x="0" y="0"/>
              </a:moveTo>
              <a:lnTo>
                <a:pt x="0" y="1207158"/>
              </a:lnTo>
              <a:lnTo>
                <a:pt x="1486190" y="1207158"/>
              </a:lnTo>
              <a:lnTo>
                <a:pt x="1486190" y="129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0D068-F910-4297-864D-F796511D227A}">
      <dsp:nvSpPr>
        <dsp:cNvPr id="0" name=""/>
        <dsp:cNvSpPr/>
      </dsp:nvSpPr>
      <dsp:spPr>
        <a:xfrm>
          <a:off x="5501585" y="2085362"/>
          <a:ext cx="118736" cy="2050191"/>
        </a:xfrm>
        <a:custGeom>
          <a:avLst/>
          <a:gdLst/>
          <a:ahLst/>
          <a:cxnLst/>
          <a:rect l="0" t="0" r="0" b="0"/>
          <a:pathLst>
            <a:path>
              <a:moveTo>
                <a:pt x="0" y="0"/>
              </a:moveTo>
              <a:lnTo>
                <a:pt x="0" y="2050191"/>
              </a:lnTo>
              <a:lnTo>
                <a:pt x="118736" y="205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62D78-5EED-4E3B-AD6B-F869A54DB2C9}">
      <dsp:nvSpPr>
        <dsp:cNvPr id="0" name=""/>
        <dsp:cNvSpPr/>
      </dsp:nvSpPr>
      <dsp:spPr>
        <a:xfrm>
          <a:off x="5501585" y="2085362"/>
          <a:ext cx="118736" cy="1488169"/>
        </a:xfrm>
        <a:custGeom>
          <a:avLst/>
          <a:gdLst/>
          <a:ahLst/>
          <a:cxnLst/>
          <a:rect l="0" t="0" r="0" b="0"/>
          <a:pathLst>
            <a:path>
              <a:moveTo>
                <a:pt x="0" y="0"/>
              </a:moveTo>
              <a:lnTo>
                <a:pt x="0" y="1488169"/>
              </a:lnTo>
              <a:lnTo>
                <a:pt x="118736" y="1488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CB2C6-F53B-4C16-8EC8-8CD2F321DD73}">
      <dsp:nvSpPr>
        <dsp:cNvPr id="0" name=""/>
        <dsp:cNvSpPr/>
      </dsp:nvSpPr>
      <dsp:spPr>
        <a:xfrm>
          <a:off x="5501585" y="2085362"/>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8C9FB-2ECB-4BA6-891E-8D1579F17124}">
      <dsp:nvSpPr>
        <dsp:cNvPr id="0" name=""/>
        <dsp:cNvSpPr/>
      </dsp:nvSpPr>
      <dsp:spPr>
        <a:xfrm>
          <a:off x="5501585" y="2085362"/>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55C15-B228-467C-AA0D-D2F0CC3775D1}">
      <dsp:nvSpPr>
        <dsp:cNvPr id="0" name=""/>
        <dsp:cNvSpPr/>
      </dsp:nvSpPr>
      <dsp:spPr>
        <a:xfrm>
          <a:off x="5289837" y="399298"/>
          <a:ext cx="528379" cy="1290274"/>
        </a:xfrm>
        <a:custGeom>
          <a:avLst/>
          <a:gdLst/>
          <a:ahLst/>
          <a:cxnLst/>
          <a:rect l="0" t="0" r="0" b="0"/>
          <a:pathLst>
            <a:path>
              <a:moveTo>
                <a:pt x="0" y="0"/>
              </a:moveTo>
              <a:lnTo>
                <a:pt x="0" y="1207158"/>
              </a:lnTo>
              <a:lnTo>
                <a:pt x="528379" y="1207158"/>
              </a:lnTo>
              <a:lnTo>
                <a:pt x="528379" y="129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08F9A-2129-433A-829E-0E24D43AFD2E}">
      <dsp:nvSpPr>
        <dsp:cNvPr id="0" name=""/>
        <dsp:cNvSpPr/>
      </dsp:nvSpPr>
      <dsp:spPr>
        <a:xfrm>
          <a:off x="4543773" y="2647384"/>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1D7EF-E7CA-47B0-B260-E2F2D4EE457C}">
      <dsp:nvSpPr>
        <dsp:cNvPr id="0" name=""/>
        <dsp:cNvSpPr/>
      </dsp:nvSpPr>
      <dsp:spPr>
        <a:xfrm>
          <a:off x="4543773" y="2647384"/>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FE776-42B3-4D7E-A5FC-B9AB513B79C6}">
      <dsp:nvSpPr>
        <dsp:cNvPr id="0" name=""/>
        <dsp:cNvSpPr/>
      </dsp:nvSpPr>
      <dsp:spPr>
        <a:xfrm>
          <a:off x="2845835" y="2085362"/>
          <a:ext cx="2014570" cy="166231"/>
        </a:xfrm>
        <a:custGeom>
          <a:avLst/>
          <a:gdLst/>
          <a:ahLst/>
          <a:cxnLst/>
          <a:rect l="0" t="0" r="0" b="0"/>
          <a:pathLst>
            <a:path>
              <a:moveTo>
                <a:pt x="0" y="0"/>
              </a:moveTo>
              <a:lnTo>
                <a:pt x="0" y="83115"/>
              </a:lnTo>
              <a:lnTo>
                <a:pt x="2014570" y="83115"/>
              </a:lnTo>
              <a:lnTo>
                <a:pt x="2014570"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A9A59-F907-4DF5-8C50-577EE98BA73F}">
      <dsp:nvSpPr>
        <dsp:cNvPr id="0" name=""/>
        <dsp:cNvSpPr/>
      </dsp:nvSpPr>
      <dsp:spPr>
        <a:xfrm>
          <a:off x="3585962" y="3209405"/>
          <a:ext cx="118736" cy="1488169"/>
        </a:xfrm>
        <a:custGeom>
          <a:avLst/>
          <a:gdLst/>
          <a:ahLst/>
          <a:cxnLst/>
          <a:rect l="0" t="0" r="0" b="0"/>
          <a:pathLst>
            <a:path>
              <a:moveTo>
                <a:pt x="0" y="0"/>
              </a:moveTo>
              <a:lnTo>
                <a:pt x="0" y="1488169"/>
              </a:lnTo>
              <a:lnTo>
                <a:pt x="118736" y="1488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270E5-1CB0-4593-9C0D-F0BA3C2E172F}">
      <dsp:nvSpPr>
        <dsp:cNvPr id="0" name=""/>
        <dsp:cNvSpPr/>
      </dsp:nvSpPr>
      <dsp:spPr>
        <a:xfrm>
          <a:off x="3585962" y="3209405"/>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18672-5D8C-4227-BEB3-8C04CB4F8E6F}">
      <dsp:nvSpPr>
        <dsp:cNvPr id="0" name=""/>
        <dsp:cNvSpPr/>
      </dsp:nvSpPr>
      <dsp:spPr>
        <a:xfrm>
          <a:off x="3585962" y="3209405"/>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941E7-0B8A-4634-9693-9A3A4CB63FDC}">
      <dsp:nvSpPr>
        <dsp:cNvPr id="0" name=""/>
        <dsp:cNvSpPr/>
      </dsp:nvSpPr>
      <dsp:spPr>
        <a:xfrm>
          <a:off x="2944783" y="2647384"/>
          <a:ext cx="957811" cy="166231"/>
        </a:xfrm>
        <a:custGeom>
          <a:avLst/>
          <a:gdLst/>
          <a:ahLst/>
          <a:cxnLst/>
          <a:rect l="0" t="0" r="0" b="0"/>
          <a:pathLst>
            <a:path>
              <a:moveTo>
                <a:pt x="0" y="0"/>
              </a:moveTo>
              <a:lnTo>
                <a:pt x="0" y="83115"/>
              </a:lnTo>
              <a:lnTo>
                <a:pt x="957811" y="83115"/>
              </a:lnTo>
              <a:lnTo>
                <a:pt x="957811"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60B2E-D67A-4C50-8E29-EB335B1708C0}">
      <dsp:nvSpPr>
        <dsp:cNvPr id="0" name=""/>
        <dsp:cNvSpPr/>
      </dsp:nvSpPr>
      <dsp:spPr>
        <a:xfrm>
          <a:off x="2628151" y="3209405"/>
          <a:ext cx="118736" cy="1488169"/>
        </a:xfrm>
        <a:custGeom>
          <a:avLst/>
          <a:gdLst/>
          <a:ahLst/>
          <a:cxnLst/>
          <a:rect l="0" t="0" r="0" b="0"/>
          <a:pathLst>
            <a:path>
              <a:moveTo>
                <a:pt x="0" y="0"/>
              </a:moveTo>
              <a:lnTo>
                <a:pt x="0" y="1488169"/>
              </a:lnTo>
              <a:lnTo>
                <a:pt x="118736" y="1488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FB5C2-F77A-4039-A54A-D96C113D32BD}">
      <dsp:nvSpPr>
        <dsp:cNvPr id="0" name=""/>
        <dsp:cNvSpPr/>
      </dsp:nvSpPr>
      <dsp:spPr>
        <a:xfrm>
          <a:off x="2628151" y="3209405"/>
          <a:ext cx="118736" cy="926148"/>
        </a:xfrm>
        <a:custGeom>
          <a:avLst/>
          <a:gdLst/>
          <a:ahLst/>
          <a:cxnLst/>
          <a:rect l="0" t="0" r="0" b="0"/>
          <a:pathLst>
            <a:path>
              <a:moveTo>
                <a:pt x="0" y="0"/>
              </a:moveTo>
              <a:lnTo>
                <a:pt x="0" y="926148"/>
              </a:lnTo>
              <a:lnTo>
                <a:pt x="118736" y="926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DDB18-2D68-4ABC-BB06-5B206F4E8EBC}">
      <dsp:nvSpPr>
        <dsp:cNvPr id="0" name=""/>
        <dsp:cNvSpPr/>
      </dsp:nvSpPr>
      <dsp:spPr>
        <a:xfrm>
          <a:off x="2628151" y="3209405"/>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58493-CB56-4CD7-954A-3AF9A03922D1}">
      <dsp:nvSpPr>
        <dsp:cNvPr id="0" name=""/>
        <dsp:cNvSpPr/>
      </dsp:nvSpPr>
      <dsp:spPr>
        <a:xfrm>
          <a:off x="2899063" y="2647384"/>
          <a:ext cx="91440" cy="166231"/>
        </a:xfrm>
        <a:custGeom>
          <a:avLst/>
          <a:gdLst/>
          <a:ahLst/>
          <a:cxnLst/>
          <a:rect l="0" t="0" r="0" b="0"/>
          <a:pathLst>
            <a:path>
              <a:moveTo>
                <a:pt x="45720" y="0"/>
              </a:moveTo>
              <a:lnTo>
                <a:pt x="45720"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4A5AA-34C9-4467-A809-FEF30DC3E043}">
      <dsp:nvSpPr>
        <dsp:cNvPr id="0" name=""/>
        <dsp:cNvSpPr/>
      </dsp:nvSpPr>
      <dsp:spPr>
        <a:xfrm>
          <a:off x="1670339" y="3209405"/>
          <a:ext cx="118736" cy="2050191"/>
        </a:xfrm>
        <a:custGeom>
          <a:avLst/>
          <a:gdLst/>
          <a:ahLst/>
          <a:cxnLst/>
          <a:rect l="0" t="0" r="0" b="0"/>
          <a:pathLst>
            <a:path>
              <a:moveTo>
                <a:pt x="0" y="0"/>
              </a:moveTo>
              <a:lnTo>
                <a:pt x="0" y="2050191"/>
              </a:lnTo>
              <a:lnTo>
                <a:pt x="118736" y="205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980F6-B1A2-478C-9225-C8CB84CA3EE4}">
      <dsp:nvSpPr>
        <dsp:cNvPr id="0" name=""/>
        <dsp:cNvSpPr/>
      </dsp:nvSpPr>
      <dsp:spPr>
        <a:xfrm>
          <a:off x="1670339" y="3209405"/>
          <a:ext cx="118736" cy="1488169"/>
        </a:xfrm>
        <a:custGeom>
          <a:avLst/>
          <a:gdLst/>
          <a:ahLst/>
          <a:cxnLst/>
          <a:rect l="0" t="0" r="0" b="0"/>
          <a:pathLst>
            <a:path>
              <a:moveTo>
                <a:pt x="0" y="0"/>
              </a:moveTo>
              <a:lnTo>
                <a:pt x="0" y="1488169"/>
              </a:lnTo>
              <a:lnTo>
                <a:pt x="118736" y="14881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995A2-2F31-4D63-98F2-F4E610F2C60F}">
      <dsp:nvSpPr>
        <dsp:cNvPr id="0" name=""/>
        <dsp:cNvSpPr/>
      </dsp:nvSpPr>
      <dsp:spPr>
        <a:xfrm>
          <a:off x="1670339" y="3209405"/>
          <a:ext cx="114011" cy="925491"/>
        </a:xfrm>
        <a:custGeom>
          <a:avLst/>
          <a:gdLst/>
          <a:ahLst/>
          <a:cxnLst/>
          <a:rect l="0" t="0" r="0" b="0"/>
          <a:pathLst>
            <a:path>
              <a:moveTo>
                <a:pt x="0" y="0"/>
              </a:moveTo>
              <a:lnTo>
                <a:pt x="0" y="925491"/>
              </a:lnTo>
              <a:lnTo>
                <a:pt x="114011" y="9254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2D43A-FC5D-4787-9985-218B6B949747}">
      <dsp:nvSpPr>
        <dsp:cNvPr id="0" name=""/>
        <dsp:cNvSpPr/>
      </dsp:nvSpPr>
      <dsp:spPr>
        <a:xfrm>
          <a:off x="1670339" y="3209405"/>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29E44-8DE6-44C8-A0E2-E6CE069CC18F}">
      <dsp:nvSpPr>
        <dsp:cNvPr id="0" name=""/>
        <dsp:cNvSpPr/>
      </dsp:nvSpPr>
      <dsp:spPr>
        <a:xfrm>
          <a:off x="1986971" y="2647384"/>
          <a:ext cx="957811" cy="166231"/>
        </a:xfrm>
        <a:custGeom>
          <a:avLst/>
          <a:gdLst/>
          <a:ahLst/>
          <a:cxnLst/>
          <a:rect l="0" t="0" r="0" b="0"/>
          <a:pathLst>
            <a:path>
              <a:moveTo>
                <a:pt x="957811" y="0"/>
              </a:moveTo>
              <a:lnTo>
                <a:pt x="957811" y="83115"/>
              </a:lnTo>
              <a:lnTo>
                <a:pt x="0" y="83115"/>
              </a:lnTo>
              <a:lnTo>
                <a:pt x="0"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46708-D97A-4DC8-AB9B-9776A64E415B}">
      <dsp:nvSpPr>
        <dsp:cNvPr id="0" name=""/>
        <dsp:cNvSpPr/>
      </dsp:nvSpPr>
      <dsp:spPr>
        <a:xfrm>
          <a:off x="2845835" y="2085362"/>
          <a:ext cx="98947" cy="166231"/>
        </a:xfrm>
        <a:custGeom>
          <a:avLst/>
          <a:gdLst/>
          <a:ahLst/>
          <a:cxnLst/>
          <a:rect l="0" t="0" r="0" b="0"/>
          <a:pathLst>
            <a:path>
              <a:moveTo>
                <a:pt x="0" y="0"/>
              </a:moveTo>
              <a:lnTo>
                <a:pt x="0" y="83115"/>
              </a:lnTo>
              <a:lnTo>
                <a:pt x="98947" y="83115"/>
              </a:lnTo>
              <a:lnTo>
                <a:pt x="98947"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267DD-54A3-4A3A-B0E0-6577F96EF0E3}">
      <dsp:nvSpPr>
        <dsp:cNvPr id="0" name=""/>
        <dsp:cNvSpPr/>
      </dsp:nvSpPr>
      <dsp:spPr>
        <a:xfrm>
          <a:off x="514633" y="2647384"/>
          <a:ext cx="118736" cy="364126"/>
        </a:xfrm>
        <a:custGeom>
          <a:avLst/>
          <a:gdLst/>
          <a:ahLst/>
          <a:cxnLst/>
          <a:rect l="0" t="0" r="0" b="0"/>
          <a:pathLst>
            <a:path>
              <a:moveTo>
                <a:pt x="0" y="0"/>
              </a:moveTo>
              <a:lnTo>
                <a:pt x="0" y="364126"/>
              </a:lnTo>
              <a:lnTo>
                <a:pt x="118736" y="3641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2E247-0772-4ADA-9F8D-B23E872E4B13}">
      <dsp:nvSpPr>
        <dsp:cNvPr id="0" name=""/>
        <dsp:cNvSpPr/>
      </dsp:nvSpPr>
      <dsp:spPr>
        <a:xfrm>
          <a:off x="831265" y="2085362"/>
          <a:ext cx="2014570" cy="166231"/>
        </a:xfrm>
        <a:custGeom>
          <a:avLst/>
          <a:gdLst/>
          <a:ahLst/>
          <a:cxnLst/>
          <a:rect l="0" t="0" r="0" b="0"/>
          <a:pathLst>
            <a:path>
              <a:moveTo>
                <a:pt x="2014570" y="0"/>
              </a:moveTo>
              <a:lnTo>
                <a:pt x="2014570" y="83115"/>
              </a:lnTo>
              <a:lnTo>
                <a:pt x="0" y="83115"/>
              </a:lnTo>
              <a:lnTo>
                <a:pt x="0" y="16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CD437-0D0A-43CF-AC07-9C12A9DFD76C}">
      <dsp:nvSpPr>
        <dsp:cNvPr id="0" name=""/>
        <dsp:cNvSpPr/>
      </dsp:nvSpPr>
      <dsp:spPr>
        <a:xfrm>
          <a:off x="2845835" y="399298"/>
          <a:ext cx="2444001" cy="1290274"/>
        </a:xfrm>
        <a:custGeom>
          <a:avLst/>
          <a:gdLst/>
          <a:ahLst/>
          <a:cxnLst/>
          <a:rect l="0" t="0" r="0" b="0"/>
          <a:pathLst>
            <a:path>
              <a:moveTo>
                <a:pt x="2444001" y="0"/>
              </a:moveTo>
              <a:lnTo>
                <a:pt x="2444001" y="1207158"/>
              </a:lnTo>
              <a:lnTo>
                <a:pt x="0" y="1207158"/>
              </a:lnTo>
              <a:lnTo>
                <a:pt x="0" y="129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F383F-774F-4A88-A5F8-AEE3B55FCD8E}">
      <dsp:nvSpPr>
        <dsp:cNvPr id="0" name=""/>
        <dsp:cNvSpPr/>
      </dsp:nvSpPr>
      <dsp:spPr>
        <a:xfrm>
          <a:off x="4894047" y="3508"/>
          <a:ext cx="791579" cy="395789"/>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Command</a:t>
          </a:r>
        </a:p>
      </dsp:txBody>
      <dsp:txXfrm>
        <a:off x="4894047" y="3508"/>
        <a:ext cx="791579" cy="395789"/>
      </dsp:txXfrm>
    </dsp:sp>
    <dsp:sp modelId="{A49D3E01-0B49-4B0E-B872-03EE8CCBEB18}">
      <dsp:nvSpPr>
        <dsp:cNvPr id="0" name=""/>
        <dsp:cNvSpPr/>
      </dsp:nvSpPr>
      <dsp:spPr>
        <a:xfrm>
          <a:off x="2450045" y="1689572"/>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Operations</a:t>
          </a:r>
        </a:p>
      </dsp:txBody>
      <dsp:txXfrm>
        <a:off x="2450045" y="1689572"/>
        <a:ext cx="791579" cy="395789"/>
      </dsp:txXfrm>
    </dsp:sp>
    <dsp:sp modelId="{B1651687-497D-49FE-B0B6-47261F5B6848}">
      <dsp:nvSpPr>
        <dsp:cNvPr id="0" name=""/>
        <dsp:cNvSpPr/>
      </dsp:nvSpPr>
      <dsp:spPr>
        <a:xfrm>
          <a:off x="435475" y="2251594"/>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Resources Unit</a:t>
          </a:r>
        </a:p>
      </dsp:txBody>
      <dsp:txXfrm>
        <a:off x="435475" y="2251594"/>
        <a:ext cx="791579" cy="395789"/>
      </dsp:txXfrm>
    </dsp:sp>
    <dsp:sp modelId="{D85E1CE3-AFD7-4920-8D34-1C0E72CCA2E5}">
      <dsp:nvSpPr>
        <dsp:cNvPr id="0" name=""/>
        <dsp:cNvSpPr/>
      </dsp:nvSpPr>
      <dsp:spPr>
        <a:xfrm>
          <a:off x="633370" y="2813615"/>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A Team</a:t>
          </a:r>
        </a:p>
      </dsp:txBody>
      <dsp:txXfrm>
        <a:off x="633370" y="2813615"/>
        <a:ext cx="791579" cy="395789"/>
      </dsp:txXfrm>
    </dsp:sp>
    <dsp:sp modelId="{F0EC0C8E-3F8B-47FC-8E01-E380AFE13CA7}">
      <dsp:nvSpPr>
        <dsp:cNvPr id="0" name=""/>
        <dsp:cNvSpPr/>
      </dsp:nvSpPr>
      <dsp:spPr>
        <a:xfrm>
          <a:off x="2548993" y="2251594"/>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prstClr val="white"/>
              </a:solidFill>
              <a:latin typeface="Calibri"/>
              <a:ea typeface="+mn-ea"/>
              <a:cs typeface="+mn-cs"/>
            </a:rPr>
            <a:t>Emergency</a:t>
          </a:r>
          <a:r>
            <a:rPr lang="en-US" sz="800" b="1" kern="1200" dirty="0"/>
            <a:t> Response Team</a:t>
          </a:r>
        </a:p>
      </dsp:txBody>
      <dsp:txXfrm>
        <a:off x="2548993" y="2251594"/>
        <a:ext cx="791579" cy="395789"/>
      </dsp:txXfrm>
    </dsp:sp>
    <dsp:sp modelId="{F4240B12-A351-4C58-863D-C140857123FB}">
      <dsp:nvSpPr>
        <dsp:cNvPr id="0" name=""/>
        <dsp:cNvSpPr/>
      </dsp:nvSpPr>
      <dsp:spPr>
        <a:xfrm>
          <a:off x="1591181" y="2813615"/>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Public Safety</a:t>
          </a:r>
        </a:p>
      </dsp:txBody>
      <dsp:txXfrm>
        <a:off x="1591181" y="2813615"/>
        <a:ext cx="791579" cy="395789"/>
      </dsp:txXfrm>
    </dsp:sp>
    <dsp:sp modelId="{09C3ABDB-5A05-43A2-BCDD-4B37DF6EB384}">
      <dsp:nvSpPr>
        <dsp:cNvPr id="0" name=""/>
        <dsp:cNvSpPr/>
      </dsp:nvSpPr>
      <dsp:spPr>
        <a:xfrm>
          <a:off x="1789076" y="3375637"/>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4 – Firefighting</a:t>
          </a:r>
        </a:p>
      </dsp:txBody>
      <dsp:txXfrm>
        <a:off x="1789076" y="3375637"/>
        <a:ext cx="791579" cy="395789"/>
      </dsp:txXfrm>
    </dsp:sp>
    <dsp:sp modelId="{1F0048A1-65BF-4E9D-A507-4CC49BC83ABF}">
      <dsp:nvSpPr>
        <dsp:cNvPr id="0" name=""/>
        <dsp:cNvSpPr/>
      </dsp:nvSpPr>
      <dsp:spPr>
        <a:xfrm>
          <a:off x="1784351" y="3937001"/>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9 – Oil &amp; HazMat</a:t>
          </a:r>
        </a:p>
      </dsp:txBody>
      <dsp:txXfrm>
        <a:off x="1784351" y="3937001"/>
        <a:ext cx="791579" cy="395789"/>
      </dsp:txXfrm>
    </dsp:sp>
    <dsp:sp modelId="{26C040D7-696A-4E03-9A91-0853C159311D}">
      <dsp:nvSpPr>
        <dsp:cNvPr id="0" name=""/>
        <dsp:cNvSpPr/>
      </dsp:nvSpPr>
      <dsp:spPr>
        <a:xfrm>
          <a:off x="1789076" y="4499680"/>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10 – Public Safety &amp; Security</a:t>
          </a:r>
        </a:p>
      </dsp:txBody>
      <dsp:txXfrm>
        <a:off x="1789076" y="4499680"/>
        <a:ext cx="791579" cy="395789"/>
      </dsp:txXfrm>
    </dsp:sp>
    <dsp:sp modelId="{7D7AEE7E-8363-4E31-B1D8-BFFD80E8F366}">
      <dsp:nvSpPr>
        <dsp:cNvPr id="0" name=""/>
        <dsp:cNvSpPr/>
      </dsp:nvSpPr>
      <dsp:spPr>
        <a:xfrm>
          <a:off x="1789076" y="5061701"/>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13 – Search and Rescue</a:t>
          </a:r>
        </a:p>
      </dsp:txBody>
      <dsp:txXfrm>
        <a:off x="1789076" y="5061701"/>
        <a:ext cx="791579" cy="395789"/>
      </dsp:txXfrm>
    </dsp:sp>
    <dsp:sp modelId="{C6C42C93-470D-48B8-A342-349C2BB1778E}">
      <dsp:nvSpPr>
        <dsp:cNvPr id="0" name=""/>
        <dsp:cNvSpPr/>
      </dsp:nvSpPr>
      <dsp:spPr>
        <a:xfrm>
          <a:off x="2548993" y="2813615"/>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Infrastructure</a:t>
          </a:r>
        </a:p>
      </dsp:txBody>
      <dsp:txXfrm>
        <a:off x="2548993" y="2813615"/>
        <a:ext cx="791579" cy="395789"/>
      </dsp:txXfrm>
    </dsp:sp>
    <dsp:sp modelId="{2D6322D7-0037-46DE-B9FF-955B63D03617}">
      <dsp:nvSpPr>
        <dsp:cNvPr id="0" name=""/>
        <dsp:cNvSpPr/>
      </dsp:nvSpPr>
      <dsp:spPr>
        <a:xfrm>
          <a:off x="2746888" y="3375637"/>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1 – Transportation</a:t>
          </a:r>
        </a:p>
      </dsp:txBody>
      <dsp:txXfrm>
        <a:off x="2746888" y="3375637"/>
        <a:ext cx="791579" cy="395789"/>
      </dsp:txXfrm>
    </dsp:sp>
    <dsp:sp modelId="{B69466AC-AA3F-4008-9FAE-CB0D3E9C24CB}">
      <dsp:nvSpPr>
        <dsp:cNvPr id="0" name=""/>
        <dsp:cNvSpPr/>
      </dsp:nvSpPr>
      <dsp:spPr>
        <a:xfrm>
          <a:off x="2746888" y="3937658"/>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3 – Public Works &amp; Engineering</a:t>
          </a:r>
        </a:p>
      </dsp:txBody>
      <dsp:txXfrm>
        <a:off x="2746888" y="3937658"/>
        <a:ext cx="791579" cy="395789"/>
      </dsp:txXfrm>
    </dsp:sp>
    <dsp:sp modelId="{2C031E69-441E-4D45-95FE-41CAB317FC62}">
      <dsp:nvSpPr>
        <dsp:cNvPr id="0" name=""/>
        <dsp:cNvSpPr/>
      </dsp:nvSpPr>
      <dsp:spPr>
        <a:xfrm>
          <a:off x="2746888" y="4499680"/>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12 - Energy</a:t>
          </a:r>
        </a:p>
      </dsp:txBody>
      <dsp:txXfrm>
        <a:off x="2746888" y="4499680"/>
        <a:ext cx="791579" cy="395789"/>
      </dsp:txXfrm>
    </dsp:sp>
    <dsp:sp modelId="{453609B7-FB91-4BCD-A43A-70A4760B4B78}">
      <dsp:nvSpPr>
        <dsp:cNvPr id="0" name=""/>
        <dsp:cNvSpPr/>
      </dsp:nvSpPr>
      <dsp:spPr>
        <a:xfrm>
          <a:off x="3506804" y="2813615"/>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Human Services</a:t>
          </a:r>
        </a:p>
      </dsp:txBody>
      <dsp:txXfrm>
        <a:off x="3506804" y="2813615"/>
        <a:ext cx="791579" cy="395789"/>
      </dsp:txXfrm>
    </dsp:sp>
    <dsp:sp modelId="{AA71BB9E-18C4-4423-AE5D-A1404497A1E6}">
      <dsp:nvSpPr>
        <dsp:cNvPr id="0" name=""/>
        <dsp:cNvSpPr/>
      </dsp:nvSpPr>
      <dsp:spPr>
        <a:xfrm>
          <a:off x="3704699" y="3375637"/>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6 – Mass Care &amp; Housing</a:t>
          </a:r>
        </a:p>
      </dsp:txBody>
      <dsp:txXfrm>
        <a:off x="3704699" y="3375637"/>
        <a:ext cx="791579" cy="395789"/>
      </dsp:txXfrm>
    </dsp:sp>
    <dsp:sp modelId="{4446E46C-BBD9-4BFD-BB54-713AA60F1A84}">
      <dsp:nvSpPr>
        <dsp:cNvPr id="0" name=""/>
        <dsp:cNvSpPr/>
      </dsp:nvSpPr>
      <dsp:spPr>
        <a:xfrm>
          <a:off x="3704699" y="3937658"/>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9 – Public Health &amp; Medical Services</a:t>
          </a:r>
        </a:p>
      </dsp:txBody>
      <dsp:txXfrm>
        <a:off x="3704699" y="3937658"/>
        <a:ext cx="791579" cy="395789"/>
      </dsp:txXfrm>
    </dsp:sp>
    <dsp:sp modelId="{90556E84-EBFD-4A20-83F4-92FE73AFD18F}">
      <dsp:nvSpPr>
        <dsp:cNvPr id="0" name=""/>
        <dsp:cNvSpPr/>
      </dsp:nvSpPr>
      <dsp:spPr>
        <a:xfrm>
          <a:off x="3704699" y="4499680"/>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ESF 11 – Agricultural and Natural Resources</a:t>
          </a:r>
        </a:p>
      </dsp:txBody>
      <dsp:txXfrm>
        <a:off x="3704699" y="4499680"/>
        <a:ext cx="791579" cy="395789"/>
      </dsp:txXfrm>
    </dsp:sp>
    <dsp:sp modelId="{C8D2E0A3-C333-487F-A3AB-460165CF8C60}">
      <dsp:nvSpPr>
        <dsp:cNvPr id="0" name=""/>
        <dsp:cNvSpPr/>
      </dsp:nvSpPr>
      <dsp:spPr>
        <a:xfrm>
          <a:off x="4464615" y="2251594"/>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Field Services Unit</a:t>
          </a:r>
        </a:p>
      </dsp:txBody>
      <dsp:txXfrm>
        <a:off x="4464615" y="2251594"/>
        <a:ext cx="791579" cy="395789"/>
      </dsp:txXfrm>
    </dsp:sp>
    <dsp:sp modelId="{D02693ED-0143-4BBE-8C00-91BF5B4DB286}">
      <dsp:nvSpPr>
        <dsp:cNvPr id="0" name=""/>
        <dsp:cNvSpPr/>
      </dsp:nvSpPr>
      <dsp:spPr>
        <a:xfrm>
          <a:off x="4662510" y="2813615"/>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Counties</a:t>
          </a:r>
        </a:p>
      </dsp:txBody>
      <dsp:txXfrm>
        <a:off x="4662510" y="2813615"/>
        <a:ext cx="791579" cy="395789"/>
      </dsp:txXfrm>
    </dsp:sp>
    <dsp:sp modelId="{C4934B1B-E0D1-4B4F-AD34-95CEBEC9939F}">
      <dsp:nvSpPr>
        <dsp:cNvPr id="0" name=""/>
        <dsp:cNvSpPr/>
      </dsp:nvSpPr>
      <dsp:spPr>
        <a:xfrm>
          <a:off x="4662510" y="3375637"/>
          <a:ext cx="791579" cy="39578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Metros</a:t>
          </a:r>
        </a:p>
      </dsp:txBody>
      <dsp:txXfrm>
        <a:off x="4662510" y="3375637"/>
        <a:ext cx="791579" cy="395789"/>
      </dsp:txXfrm>
    </dsp:sp>
    <dsp:sp modelId="{981BBCBE-AAF2-4E2C-B9E4-B1DFF5631557}">
      <dsp:nvSpPr>
        <dsp:cNvPr id="0" name=""/>
        <dsp:cNvSpPr/>
      </dsp:nvSpPr>
      <dsp:spPr>
        <a:xfrm>
          <a:off x="5422427" y="1689572"/>
          <a:ext cx="791579" cy="39578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Logistics</a:t>
          </a:r>
        </a:p>
      </dsp:txBody>
      <dsp:txXfrm>
        <a:off x="5422427" y="1689572"/>
        <a:ext cx="791579" cy="395789"/>
      </dsp:txXfrm>
    </dsp:sp>
    <dsp:sp modelId="{F53C8193-FB1A-4C99-BDBC-C2626A790F08}">
      <dsp:nvSpPr>
        <dsp:cNvPr id="0" name=""/>
        <dsp:cNvSpPr/>
      </dsp:nvSpPr>
      <dsp:spPr>
        <a:xfrm>
          <a:off x="5620322" y="2251594"/>
          <a:ext cx="791579" cy="39578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Communications Unit</a:t>
          </a:r>
        </a:p>
      </dsp:txBody>
      <dsp:txXfrm>
        <a:off x="5620322" y="2251594"/>
        <a:ext cx="791579" cy="395789"/>
      </dsp:txXfrm>
    </dsp:sp>
    <dsp:sp modelId="{05B4FE05-9719-4A98-8137-29EC4065BDA8}">
      <dsp:nvSpPr>
        <dsp:cNvPr id="0" name=""/>
        <dsp:cNvSpPr/>
      </dsp:nvSpPr>
      <dsp:spPr>
        <a:xfrm>
          <a:off x="5620322" y="2813615"/>
          <a:ext cx="791579" cy="39578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Facility / Security Unit</a:t>
          </a:r>
        </a:p>
      </dsp:txBody>
      <dsp:txXfrm>
        <a:off x="5620322" y="2813615"/>
        <a:ext cx="791579" cy="395789"/>
      </dsp:txXfrm>
    </dsp:sp>
    <dsp:sp modelId="{B17F8EBD-2F53-4BB7-BC25-E1686021A951}">
      <dsp:nvSpPr>
        <dsp:cNvPr id="0" name=""/>
        <dsp:cNvSpPr/>
      </dsp:nvSpPr>
      <dsp:spPr>
        <a:xfrm>
          <a:off x="5620322" y="3375637"/>
          <a:ext cx="791579" cy="39578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Food / Supply Unit</a:t>
          </a:r>
        </a:p>
      </dsp:txBody>
      <dsp:txXfrm>
        <a:off x="5620322" y="3375637"/>
        <a:ext cx="791579" cy="395789"/>
      </dsp:txXfrm>
    </dsp:sp>
    <dsp:sp modelId="{C857DA07-D322-49D7-9FCF-E55A28DB4A1A}">
      <dsp:nvSpPr>
        <dsp:cNvPr id="0" name=""/>
        <dsp:cNvSpPr/>
      </dsp:nvSpPr>
      <dsp:spPr>
        <a:xfrm>
          <a:off x="5620322" y="3937658"/>
          <a:ext cx="791579" cy="39578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IT Unit</a:t>
          </a:r>
        </a:p>
      </dsp:txBody>
      <dsp:txXfrm>
        <a:off x="5620322" y="3937658"/>
        <a:ext cx="791579" cy="395789"/>
      </dsp:txXfrm>
    </dsp:sp>
    <dsp:sp modelId="{CB221BDA-179E-46D9-90ED-DA98A1FED46B}">
      <dsp:nvSpPr>
        <dsp:cNvPr id="0" name=""/>
        <dsp:cNvSpPr/>
      </dsp:nvSpPr>
      <dsp:spPr>
        <a:xfrm>
          <a:off x="6380238" y="1689572"/>
          <a:ext cx="791579" cy="395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Planning</a:t>
          </a:r>
        </a:p>
      </dsp:txBody>
      <dsp:txXfrm>
        <a:off x="6380238" y="1689572"/>
        <a:ext cx="791579" cy="395789"/>
      </dsp:txXfrm>
    </dsp:sp>
    <dsp:sp modelId="{4570C5EF-B638-4E2E-AA08-04EFEC15AAB6}">
      <dsp:nvSpPr>
        <dsp:cNvPr id="0" name=""/>
        <dsp:cNvSpPr/>
      </dsp:nvSpPr>
      <dsp:spPr>
        <a:xfrm>
          <a:off x="6578133" y="2251594"/>
          <a:ext cx="791579" cy="395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Situation Unit</a:t>
          </a:r>
        </a:p>
      </dsp:txBody>
      <dsp:txXfrm>
        <a:off x="6578133" y="2251594"/>
        <a:ext cx="791579" cy="395789"/>
      </dsp:txXfrm>
    </dsp:sp>
    <dsp:sp modelId="{4C2AD363-A51C-492B-AA7C-C16FE7D272DD}">
      <dsp:nvSpPr>
        <dsp:cNvPr id="0" name=""/>
        <dsp:cNvSpPr/>
      </dsp:nvSpPr>
      <dsp:spPr>
        <a:xfrm>
          <a:off x="6578133" y="2813615"/>
          <a:ext cx="791579" cy="395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GIS</a:t>
          </a:r>
        </a:p>
      </dsp:txBody>
      <dsp:txXfrm>
        <a:off x="6578133" y="2813615"/>
        <a:ext cx="791579" cy="395789"/>
      </dsp:txXfrm>
    </dsp:sp>
    <dsp:sp modelId="{82DD86E1-24F0-437D-9FCB-2E2A8437F19B}">
      <dsp:nvSpPr>
        <dsp:cNvPr id="0" name=""/>
        <dsp:cNvSpPr/>
      </dsp:nvSpPr>
      <dsp:spPr>
        <a:xfrm>
          <a:off x="6578133" y="3375637"/>
          <a:ext cx="791579" cy="395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Subject Matter Experts</a:t>
          </a:r>
        </a:p>
      </dsp:txBody>
      <dsp:txXfrm>
        <a:off x="6578133" y="3375637"/>
        <a:ext cx="791579" cy="395789"/>
      </dsp:txXfrm>
    </dsp:sp>
    <dsp:sp modelId="{80CB5985-D74B-410E-BD1B-4BFD6FFC8828}">
      <dsp:nvSpPr>
        <dsp:cNvPr id="0" name=""/>
        <dsp:cNvSpPr/>
      </dsp:nvSpPr>
      <dsp:spPr>
        <a:xfrm>
          <a:off x="7338049" y="1689572"/>
          <a:ext cx="791579" cy="395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Finance</a:t>
          </a:r>
        </a:p>
      </dsp:txBody>
      <dsp:txXfrm>
        <a:off x="7338049" y="1689572"/>
        <a:ext cx="791579" cy="395789"/>
      </dsp:txXfrm>
    </dsp:sp>
    <dsp:sp modelId="{2B933D9E-1090-4E9A-A39E-D7EEF9D8FE17}">
      <dsp:nvSpPr>
        <dsp:cNvPr id="0" name=""/>
        <dsp:cNvSpPr/>
      </dsp:nvSpPr>
      <dsp:spPr>
        <a:xfrm>
          <a:off x="7535944" y="2251594"/>
          <a:ext cx="791579" cy="395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Procurement Unit</a:t>
          </a:r>
        </a:p>
      </dsp:txBody>
      <dsp:txXfrm>
        <a:off x="7535944" y="2251594"/>
        <a:ext cx="791579" cy="395789"/>
      </dsp:txXfrm>
    </dsp:sp>
    <dsp:sp modelId="{AE512446-2EEF-4D64-AAD5-8F34EC8F3B87}">
      <dsp:nvSpPr>
        <dsp:cNvPr id="0" name=""/>
        <dsp:cNvSpPr/>
      </dsp:nvSpPr>
      <dsp:spPr>
        <a:xfrm>
          <a:off x="7535944" y="2813615"/>
          <a:ext cx="791579" cy="395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Cost / Comp Unit</a:t>
          </a:r>
        </a:p>
      </dsp:txBody>
      <dsp:txXfrm>
        <a:off x="7535944" y="2813615"/>
        <a:ext cx="791579" cy="395789"/>
      </dsp:txXfrm>
    </dsp:sp>
    <dsp:sp modelId="{338F3631-44A4-45F7-9DA4-0A9D63DCB17C}">
      <dsp:nvSpPr>
        <dsp:cNvPr id="0" name=""/>
        <dsp:cNvSpPr/>
      </dsp:nvSpPr>
      <dsp:spPr>
        <a:xfrm>
          <a:off x="4415142" y="565529"/>
          <a:ext cx="791579" cy="395789"/>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Public Information</a:t>
          </a:r>
        </a:p>
      </dsp:txBody>
      <dsp:txXfrm>
        <a:off x="4415142" y="565529"/>
        <a:ext cx="791579" cy="395789"/>
      </dsp:txXfrm>
    </dsp:sp>
    <dsp:sp modelId="{5B5F1FA4-53EA-44CF-9014-5B213A97B609}">
      <dsp:nvSpPr>
        <dsp:cNvPr id="0" name=""/>
        <dsp:cNvSpPr/>
      </dsp:nvSpPr>
      <dsp:spPr>
        <a:xfrm>
          <a:off x="5372953" y="565529"/>
          <a:ext cx="791579" cy="395789"/>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Liaison(s)</a:t>
          </a:r>
        </a:p>
      </dsp:txBody>
      <dsp:txXfrm>
        <a:off x="5372953" y="565529"/>
        <a:ext cx="791579" cy="395789"/>
      </dsp:txXfrm>
    </dsp:sp>
    <dsp:sp modelId="{1CE6AF3B-3C4E-4135-9662-71A6AB2531E6}">
      <dsp:nvSpPr>
        <dsp:cNvPr id="0" name=""/>
        <dsp:cNvSpPr/>
      </dsp:nvSpPr>
      <dsp:spPr>
        <a:xfrm>
          <a:off x="4415142" y="1127551"/>
          <a:ext cx="791579" cy="395789"/>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Safety</a:t>
          </a:r>
        </a:p>
      </dsp:txBody>
      <dsp:txXfrm>
        <a:off x="4415142" y="1127551"/>
        <a:ext cx="791579" cy="3957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DEE8CA-04FE-4332-B21C-FA04FFB5E0E1}" type="datetimeFigureOut">
              <a:rPr lang="en-US" smtClean="0"/>
              <a:t>3/30/2023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37B1140-BE8C-4BF8-AF99-E302C2579F39}" type="slidenum">
              <a:rPr lang="en-US" smtClean="0"/>
              <a:t>‹#›</a:t>
            </a:fld>
            <a:endParaRPr lang="en-US"/>
          </a:p>
        </p:txBody>
      </p:sp>
    </p:spTree>
    <p:extLst>
      <p:ext uri="{BB962C8B-B14F-4D97-AF65-F5344CB8AC3E}">
        <p14:creationId xmlns:p14="http://schemas.microsoft.com/office/powerpoint/2010/main" val="306642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EM adage “all disaster are local” still remains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 common misconception with State Level EM is that we are a tactical organization when we are actually strategic in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We utilize many concepts of the National Incident Management System (NIMS) such as the Incident Command System organizational structure, but our functions in the Emergency Operations Center are far different from Incident Command on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Effective, efficient and rapid response is key.  Keeping it as local as possible achieves this goal.</a:t>
            </a:r>
          </a:p>
          <a:p>
            <a:endParaRPr lang="en-US" dirty="0"/>
          </a:p>
        </p:txBody>
      </p:sp>
      <p:sp>
        <p:nvSpPr>
          <p:cNvPr id="4" name="Slide Number Placeholder 3"/>
          <p:cNvSpPr>
            <a:spLocks noGrp="1"/>
          </p:cNvSpPr>
          <p:nvPr>
            <p:ph type="sldNum" sz="quarter" idx="5"/>
          </p:nvPr>
        </p:nvSpPr>
        <p:spPr/>
        <p:txBody>
          <a:bodyPr/>
          <a:lstStyle/>
          <a:p>
            <a:fld id="{FAC53EAB-EE69-4254-B283-F57330DC28D1}" type="slidenum">
              <a:rPr lang="en-US" smtClean="0"/>
              <a:t>2</a:t>
            </a:fld>
            <a:endParaRPr lang="en-US"/>
          </a:p>
        </p:txBody>
      </p:sp>
    </p:spTree>
    <p:extLst>
      <p:ext uri="{BB962C8B-B14F-4D97-AF65-F5344CB8AC3E}">
        <p14:creationId xmlns:p14="http://schemas.microsoft.com/office/powerpoint/2010/main" val="359053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COORDINATION AND SUPPORT is the name of the game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SEOC is the state coordination center for emergency events, which require the utilization and commitment of state assets, resources, and services. It is the location of the decision-makers and emergency management staff assembled to effectively respond to emergency incidents. This close coordination assures an effective response in a timely manner with minimal duplication of effort.</a:t>
            </a:r>
          </a:p>
          <a:p>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FAC53EAB-EE69-4254-B283-F57330DC28D1}" type="slidenum">
              <a:rPr lang="en-US" smtClean="0"/>
              <a:t>11</a:t>
            </a:fld>
            <a:endParaRPr lang="en-US"/>
          </a:p>
        </p:txBody>
      </p:sp>
    </p:spTree>
    <p:extLst>
      <p:ext uri="{BB962C8B-B14F-4D97-AF65-F5344CB8AC3E}">
        <p14:creationId xmlns:p14="http://schemas.microsoft.com/office/powerpoint/2010/main" val="181870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an EOC Activation our organizational structure changes and move to the SEOC.  </a:t>
            </a:r>
          </a:p>
          <a:p>
            <a:endParaRPr lang="en-US" dirty="0"/>
          </a:p>
          <a:p>
            <a:r>
              <a:rPr lang="en-US" sz="1200" kern="1200" dirty="0">
                <a:solidFill>
                  <a:schemeClr val="tx1"/>
                </a:solidFill>
                <a:effectLst/>
                <a:latin typeface="+mn-lt"/>
                <a:ea typeface="+mn-ea"/>
                <a:cs typeface="+mn-cs"/>
              </a:rPr>
              <a:t>The SEOC is an ICS/ESF Hybrid or ICS-like structure, which provides a customized Emergency Support Function (ESF) framework below a traditional Incident Command System (ICS) organizational structure to assist with our coordination centric mission (vs. a first-on-scene response centric).  The structure utilizes the standard four pillars of ICS: Operations, Planning, Logistics and Finance/Administration while also including our most frequently used ESF’s.  The State Emergency Response Team (ERT) is organized into fifteen (15) ESF’s which we have nested into three distinct functional groups (Public Safety - ESF 4, 9, 10 &amp; 13, Infrastructure – ESF 1, 3 &amp; 12, and Human Services – ESF 6, 8 &amp; 11)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structure is also ideal for medium to large jurisdictions that simultaneously coordinate with multiple cities (metros), Counties, other State and Tribal Nations and the Federal Government simultaneously.  In addition, this</a:t>
            </a:r>
            <a:r>
              <a:rPr lang="en-US" sz="1200" b="1" kern="120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tructure allows us to assist with the SEOC’s coordination centric mission, by increasing the State’s ability to:</a:t>
            </a:r>
          </a:p>
          <a:p>
            <a:pPr lvl="0"/>
            <a:r>
              <a:rPr lang="en-US" sz="1200" kern="1200" dirty="0">
                <a:solidFill>
                  <a:schemeClr val="tx1"/>
                </a:solidFill>
                <a:effectLst/>
                <a:latin typeface="+mn-lt"/>
                <a:ea typeface="+mn-ea"/>
                <a:cs typeface="+mn-cs"/>
              </a:rPr>
              <a:t>acquire, analyze and act on information more rapidly and in close collaboration with others.</a:t>
            </a:r>
          </a:p>
          <a:p>
            <a:pPr lvl="0"/>
            <a:r>
              <a:rPr lang="en-US" sz="1200" kern="1200" dirty="0">
                <a:solidFill>
                  <a:schemeClr val="tx1"/>
                </a:solidFill>
                <a:effectLst/>
                <a:latin typeface="+mn-lt"/>
                <a:ea typeface="+mn-ea"/>
                <a:cs typeface="+mn-cs"/>
              </a:rPr>
              <a:t>Remain flexible in rapidly changing conditions and various contingencies.</a:t>
            </a:r>
          </a:p>
          <a:p>
            <a:pPr lvl="0"/>
            <a:r>
              <a:rPr lang="en-US" sz="1200" kern="1200" dirty="0">
                <a:solidFill>
                  <a:schemeClr val="tx1"/>
                </a:solidFill>
                <a:effectLst/>
                <a:latin typeface="+mn-lt"/>
                <a:ea typeface="+mn-ea"/>
                <a:cs typeface="+mn-cs"/>
              </a:rPr>
              <a:t>Anticipate change.</a:t>
            </a:r>
          </a:p>
          <a:p>
            <a:pPr lvl="0"/>
            <a:r>
              <a:rPr lang="en-US" sz="1200" kern="1200" dirty="0">
                <a:solidFill>
                  <a:schemeClr val="tx1"/>
                </a:solidFill>
                <a:effectLst/>
                <a:latin typeface="+mn-lt"/>
                <a:ea typeface="+mn-ea"/>
                <a:cs typeface="+mn-cs"/>
              </a:rPr>
              <a:t>Maintain public confidence.</a:t>
            </a:r>
          </a:p>
          <a:p>
            <a:pPr lvl="0"/>
            <a:r>
              <a:rPr lang="en-US" sz="1200" kern="1200" dirty="0">
                <a:solidFill>
                  <a:schemeClr val="tx1"/>
                </a:solidFill>
                <a:effectLst/>
                <a:latin typeface="+mn-lt"/>
                <a:ea typeface="+mn-ea"/>
                <a:cs typeface="+mn-cs"/>
              </a:rPr>
              <a:t>Maintain reliability.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37B1140-BE8C-4BF8-AF99-E302C2579F39}" type="slidenum">
              <a:rPr lang="en-US" smtClean="0"/>
              <a:t>12</a:t>
            </a:fld>
            <a:endParaRPr lang="en-US"/>
          </a:p>
        </p:txBody>
      </p:sp>
    </p:spTree>
    <p:extLst>
      <p:ext uri="{BB962C8B-B14F-4D97-AF65-F5344CB8AC3E}">
        <p14:creationId xmlns:p14="http://schemas.microsoft.com/office/powerpoint/2010/main" val="19771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an EOC Activation our organizational structure changes and move to the SEOC.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EOC contains 45 work stations and can accommodate 50 staff.  It also has additional rooms for the Governor and senior officials, a joint information center (JIC) for coordination of media and public outreach of priority information.  There is also a communications center with connectivity to county EOC’s, MDOT, HAM radio, FEMA and others including utilities.  </a:t>
            </a: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BA7B7C5-ECC2-4397-AC09-596229E402CE}" type="slidenum">
              <a:rPr lang="en-US" smtClean="0"/>
              <a:t>13</a:t>
            </a:fld>
            <a:endParaRPr lang="en-US"/>
          </a:p>
        </p:txBody>
      </p:sp>
    </p:spTree>
    <p:extLst>
      <p:ext uri="{BB962C8B-B14F-4D97-AF65-F5344CB8AC3E}">
        <p14:creationId xmlns:p14="http://schemas.microsoft.com/office/powerpoint/2010/main" val="52275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EMAC allows member States of the National Emergency Management Association (NEMA) to request and provide resources on a reimbursable basis to/from one another during times of a Governor’s Declared State of Emergency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similar agreement involving the six New England States and the five Eastern Canadian Provinces and Quebec that form the International Emergency Management Group (IEMG).  The International Emergency Management Assistance Compact (IEMAC) provides for the exchange of resources for the IEMG.  No Governor’s Declaration is required to activate this arrangement.</a:t>
            </a:r>
          </a:p>
          <a:p>
            <a:endParaRPr lang="en-US" dirty="0"/>
          </a:p>
          <a:p>
            <a:endParaRPr lang="en-US" dirty="0"/>
          </a:p>
          <a:p>
            <a:r>
              <a:rPr lang="en-US" dirty="0"/>
              <a:t>Assisting State and Requesting State:</a:t>
            </a:r>
          </a:p>
          <a:p>
            <a:endParaRPr lang="en-US" dirty="0"/>
          </a:p>
          <a:p>
            <a:r>
              <a:rPr lang="en-US" sz="1200" kern="1200" dirty="0">
                <a:solidFill>
                  <a:schemeClr val="tx1"/>
                </a:solidFill>
                <a:effectLst/>
                <a:latin typeface="+mn-lt"/>
                <a:ea typeface="+mn-ea"/>
                <a:cs typeface="+mn-cs"/>
              </a:rPr>
              <a:t>Maine has fulfilled about 20 EMAC requests since 2010, including:</a:t>
            </a:r>
          </a:p>
          <a:p>
            <a:pPr lvl="0"/>
            <a:r>
              <a:rPr lang="en-US" sz="1200" kern="1200" dirty="0">
                <a:solidFill>
                  <a:schemeClr val="tx1"/>
                </a:solidFill>
                <a:effectLst/>
                <a:latin typeface="+mn-lt"/>
                <a:ea typeface="+mn-ea"/>
                <a:cs typeface="+mn-cs"/>
              </a:rPr>
              <a:t>2015 EMAC A-Team deployment to California for wildfires.</a:t>
            </a:r>
          </a:p>
          <a:p>
            <a:pPr lvl="0"/>
            <a:r>
              <a:rPr lang="en-US" sz="1200" kern="1200" dirty="0">
                <a:solidFill>
                  <a:schemeClr val="tx1"/>
                </a:solidFill>
                <a:effectLst/>
                <a:latin typeface="+mn-lt"/>
                <a:ea typeface="+mn-ea"/>
                <a:cs typeface="+mn-cs"/>
              </a:rPr>
              <a:t>2015 State Voluntary Agency Liaison (Red Cross) deployment to Alaska during Sockeye Fire to assist with shelter needs.</a:t>
            </a:r>
          </a:p>
          <a:p>
            <a:pPr lvl="0"/>
            <a:r>
              <a:rPr lang="en-US" sz="1200" kern="1200" dirty="0">
                <a:solidFill>
                  <a:schemeClr val="tx1"/>
                </a:solidFill>
                <a:effectLst/>
                <a:latin typeface="+mn-lt"/>
                <a:ea typeface="+mn-ea"/>
                <a:cs typeface="+mn-cs"/>
              </a:rPr>
              <a:t>Law Enforcement deployment to the 2016 Republican National Convention</a:t>
            </a:r>
          </a:p>
          <a:p>
            <a:pPr lvl="0"/>
            <a:r>
              <a:rPr lang="en-US" sz="1200" kern="1200" dirty="0">
                <a:solidFill>
                  <a:schemeClr val="tx1"/>
                </a:solidFill>
                <a:effectLst/>
                <a:latin typeface="+mn-lt"/>
                <a:ea typeface="+mn-ea"/>
                <a:cs typeface="+mn-cs"/>
              </a:rPr>
              <a:t>2018 EMAC A-Team deployment from MEMA to Kilauea Volcano in Hawaii</a:t>
            </a:r>
          </a:p>
          <a:p>
            <a:pPr lvl="0"/>
            <a:r>
              <a:rPr lang="en-US" sz="1200" kern="1200" dirty="0">
                <a:solidFill>
                  <a:schemeClr val="tx1"/>
                </a:solidFill>
                <a:effectLst/>
                <a:latin typeface="+mn-lt"/>
                <a:ea typeface="+mn-ea"/>
                <a:cs typeface="+mn-cs"/>
              </a:rPr>
              <a:t>2018 Pilot deployment to assist in search and rescue efforts in North Carolina during Hurricane Florence</a:t>
            </a:r>
          </a:p>
          <a:p>
            <a:pPr lvl="0"/>
            <a:r>
              <a:rPr lang="en-US" sz="1200" kern="1200" dirty="0">
                <a:solidFill>
                  <a:schemeClr val="tx1"/>
                </a:solidFill>
                <a:effectLst/>
                <a:latin typeface="+mn-lt"/>
                <a:ea typeface="+mn-ea"/>
                <a:cs typeface="+mn-cs"/>
              </a:rPr>
              <a:t>2018 MEMA/Red Cross deployment to Florida for Mass Care needs during/following Hurricane Michael</a:t>
            </a:r>
          </a:p>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14</a:t>
            </a:fld>
            <a:endParaRPr lang="en-US"/>
          </a:p>
        </p:txBody>
      </p:sp>
    </p:spTree>
    <p:extLst>
      <p:ext uri="{BB962C8B-B14F-4D97-AF65-F5344CB8AC3E}">
        <p14:creationId xmlns:p14="http://schemas.microsoft.com/office/powerpoint/2010/main" val="273612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Poland Springs (water); Associated General Contractors of Maine (generator / equipment)</a:t>
            </a:r>
          </a:p>
        </p:txBody>
      </p:sp>
      <p:sp>
        <p:nvSpPr>
          <p:cNvPr id="4" name="Slide Number Placeholder 3"/>
          <p:cNvSpPr>
            <a:spLocks noGrp="1"/>
          </p:cNvSpPr>
          <p:nvPr>
            <p:ph type="sldNum" sz="quarter" idx="10"/>
          </p:nvPr>
        </p:nvSpPr>
        <p:spPr/>
        <p:txBody>
          <a:bodyPr/>
          <a:lstStyle/>
          <a:p>
            <a:fld id="{FAC53EAB-EE69-4254-B283-F57330DC28D1}" type="slidenum">
              <a:rPr lang="en-US" smtClean="0"/>
              <a:t>15</a:t>
            </a:fld>
            <a:endParaRPr lang="en-US"/>
          </a:p>
        </p:txBody>
      </p:sp>
    </p:spTree>
    <p:extLst>
      <p:ext uri="{BB962C8B-B14F-4D97-AF65-F5344CB8AC3E}">
        <p14:creationId xmlns:p14="http://schemas.microsoft.com/office/powerpoint/2010/main" val="139635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16</a:t>
            </a:fld>
            <a:endParaRPr lang="en-US"/>
          </a:p>
        </p:txBody>
      </p:sp>
    </p:spTree>
    <p:extLst>
      <p:ext uri="{BB962C8B-B14F-4D97-AF65-F5344CB8AC3E}">
        <p14:creationId xmlns:p14="http://schemas.microsoft.com/office/powerpoint/2010/main" val="30957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393D74"/>
                </a:solidFill>
              </a:rPr>
              <a:t>Federal:  FEMA HQ </a:t>
            </a:r>
            <a:r>
              <a:rPr lang="en-US" sz="1200" b="0" dirty="0">
                <a:solidFill>
                  <a:srgbClr val="393D74"/>
                </a:solidFill>
                <a:sym typeface="Wingdings" pitchFamily="2" charset="2"/>
              </a:rPr>
              <a:t> FEMA Region I (Boston)</a:t>
            </a:r>
          </a:p>
          <a:p>
            <a:pPr marL="0" indent="0">
              <a:lnSpc>
                <a:spcPct val="80000"/>
              </a:lnSpc>
              <a:buNone/>
              <a:defRPr/>
            </a:pPr>
            <a:endParaRPr lang="en-US" sz="1200" b="0" dirty="0">
              <a:solidFill>
                <a:srgbClr val="393D74"/>
              </a:solidFill>
              <a:sym typeface="Wingdings" pitchFamily="2" charset="2"/>
            </a:endParaRPr>
          </a:p>
          <a:p>
            <a:pPr marL="0" indent="0">
              <a:lnSpc>
                <a:spcPct val="80000"/>
              </a:lnSpc>
              <a:buNone/>
              <a:defRPr/>
            </a:pPr>
            <a:r>
              <a:rPr lang="en-US" sz="1200" b="0" dirty="0">
                <a:solidFill>
                  <a:srgbClr val="393D74"/>
                </a:solidFill>
                <a:sym typeface="Wingdings" pitchFamily="2" charset="2"/>
              </a:rPr>
              <a:t>Legislature: Criminal Justice and Public Safety Committee</a:t>
            </a:r>
          </a:p>
          <a:p>
            <a:pPr marL="0" lvl="0" indent="0">
              <a:lnSpc>
                <a:spcPct val="80000"/>
              </a:lnSpc>
              <a:buNone/>
              <a:defRPr/>
            </a:pPr>
            <a:endParaRPr lang="en-US" sz="1200" b="0" dirty="0">
              <a:solidFill>
                <a:srgbClr val="393D74"/>
              </a:solidFill>
              <a:sym typeface="Wingdings" pitchFamily="2" charset="2"/>
            </a:endParaRPr>
          </a:p>
          <a:p>
            <a:pPr marL="0" lvl="0" indent="0">
              <a:lnSpc>
                <a:spcPct val="80000"/>
              </a:lnSpc>
              <a:buNone/>
              <a:defRPr/>
            </a:pPr>
            <a:r>
              <a:rPr lang="en-US" sz="1200" b="0" dirty="0">
                <a:solidFill>
                  <a:srgbClr val="393D74"/>
                </a:solidFill>
                <a:sym typeface="Wingdings" pitchFamily="2" charset="2"/>
              </a:rPr>
              <a:t>County:  County EMAs (16)</a:t>
            </a:r>
          </a:p>
          <a:p>
            <a:pPr marL="0" lvl="0" indent="0">
              <a:lnSpc>
                <a:spcPct val="80000"/>
              </a:lnSpc>
              <a:buNone/>
              <a:defRPr/>
            </a:pPr>
            <a:endParaRPr lang="en-US" sz="1200" b="0" dirty="0">
              <a:solidFill>
                <a:srgbClr val="393D74"/>
              </a:solidFill>
              <a:sym typeface="Wingdings" pitchFamily="2" charset="2"/>
            </a:endParaRPr>
          </a:p>
          <a:p>
            <a:pPr marL="0" lvl="0" indent="0">
              <a:lnSpc>
                <a:spcPct val="80000"/>
              </a:lnSpc>
              <a:buNone/>
              <a:defRPr/>
            </a:pPr>
            <a:r>
              <a:rPr lang="en-US" sz="1200" b="0" dirty="0">
                <a:solidFill>
                  <a:srgbClr val="393D74"/>
                </a:solidFill>
                <a:sym typeface="Wingdings" pitchFamily="2" charset="2"/>
              </a:rPr>
              <a:t>Local:  </a:t>
            </a:r>
          </a:p>
          <a:p>
            <a:pPr marL="0" lvl="1" indent="0">
              <a:lnSpc>
                <a:spcPct val="80000"/>
              </a:lnSpc>
              <a:buNone/>
              <a:defRPr/>
            </a:pPr>
            <a:r>
              <a:rPr lang="en-US" sz="1200" b="0" dirty="0">
                <a:solidFill>
                  <a:srgbClr val="393D74"/>
                </a:solidFill>
                <a:sym typeface="Wingdings" pitchFamily="2" charset="2"/>
              </a:rPr>
              <a:t>Metro Areas:  Portland, South Portland, Lewiston, Auburn, Augusta, Bangor &amp; Local EMAs (495)</a:t>
            </a:r>
          </a:p>
          <a:p>
            <a:pPr marL="0" lvl="0" indent="0">
              <a:lnSpc>
                <a:spcPct val="80000"/>
              </a:lnSpc>
              <a:buNone/>
              <a:defRPr/>
            </a:pPr>
            <a:endParaRPr lang="en-US" sz="1200" b="0" dirty="0">
              <a:solidFill>
                <a:srgbClr val="393D74"/>
              </a:solidFill>
              <a:sym typeface="Wingdings" pitchFamily="2" charset="2"/>
            </a:endParaRPr>
          </a:p>
          <a:p>
            <a:pPr marL="0" lvl="0" indent="0">
              <a:lnSpc>
                <a:spcPct val="80000"/>
              </a:lnSpc>
              <a:buNone/>
              <a:defRPr/>
            </a:pPr>
            <a:r>
              <a:rPr lang="en-US" sz="1200" b="0" dirty="0">
                <a:solidFill>
                  <a:srgbClr val="393D74"/>
                </a:solidFill>
                <a:sym typeface="Wingdings" pitchFamily="2" charset="2"/>
              </a:rPr>
              <a:t>Tribal:  Recognized Native American partners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dirty="0">
              <a:solidFill>
                <a:srgbClr val="393D74"/>
              </a:solidFill>
              <a:sym typeface="Wingdings" pitchFamily="2" charset="2"/>
            </a:endParaRPr>
          </a:p>
          <a:p>
            <a:r>
              <a:rPr lang="en-US" sz="800" b="0" dirty="0">
                <a:solidFill>
                  <a:schemeClr val="tx1"/>
                </a:solidFill>
              </a:rPr>
              <a:t>488 municipal governments (towns and cities)</a:t>
            </a:r>
          </a:p>
          <a:p>
            <a:r>
              <a:rPr lang="en-US" sz="800" b="0" dirty="0">
                <a:solidFill>
                  <a:schemeClr val="tx1"/>
                </a:solidFill>
              </a:rPr>
              <a:t>429 unorganized townships</a:t>
            </a:r>
          </a:p>
          <a:p>
            <a:r>
              <a:rPr lang="en-US" sz="800" b="0" dirty="0">
                <a:solidFill>
                  <a:schemeClr val="tx1"/>
                </a:solidFill>
              </a:rPr>
              <a:t>35,385 square miles</a:t>
            </a:r>
          </a:p>
          <a:p>
            <a:r>
              <a:rPr lang="en-US" sz="800" b="0" dirty="0">
                <a:solidFill>
                  <a:schemeClr val="tx1"/>
                </a:solidFill>
              </a:rPr>
              <a:t>One County – Aroostook is larger then Connecticut</a:t>
            </a:r>
          </a:p>
          <a:p>
            <a:r>
              <a:rPr lang="en-US" sz="800" b="0" dirty="0">
                <a:solidFill>
                  <a:schemeClr val="tx1"/>
                </a:solidFill>
              </a:rPr>
              <a:t>Home Rule Authority (</a:t>
            </a:r>
            <a:r>
              <a:rPr lang="en-US" sz="1200" b="0" i="0" kern="1200" dirty="0">
                <a:solidFill>
                  <a:schemeClr val="tx1"/>
                </a:solidFill>
                <a:effectLst/>
                <a:latin typeface="+mn-lt"/>
                <a:ea typeface="+mn-ea"/>
                <a:cs typeface="+mn-cs"/>
              </a:rPr>
              <a:t>state constitution grants cities, municipalities, and/or counties the ability to pass laws to govern themselves as they see fit (so long as they obey the state and federal constitutions).</a:t>
            </a:r>
            <a:endParaRPr lang="en-US" sz="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393D74"/>
              </a:solidFill>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FAC53EAB-EE69-4254-B283-F57330DC28D1}" type="slidenum">
              <a:rPr lang="en-US" smtClean="0"/>
              <a:t>3</a:t>
            </a:fld>
            <a:endParaRPr lang="en-US"/>
          </a:p>
        </p:txBody>
      </p:sp>
    </p:spTree>
    <p:extLst>
      <p:ext uri="{BB962C8B-B14F-4D97-AF65-F5344CB8AC3E}">
        <p14:creationId xmlns:p14="http://schemas.microsoft.com/office/powerpoint/2010/main" val="41517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Skies – day to day organizational structure.  We are a relatively small organization compared to our sister states with 33 full-time staff members and 1 analyst imbedded in the MIAC.</a:t>
            </a:r>
          </a:p>
          <a:p>
            <a:endParaRPr lang="en-US" dirty="0"/>
          </a:p>
          <a:p>
            <a:r>
              <a:rPr lang="en-US" dirty="0"/>
              <a:t>We are broken up into five Divisions.  </a:t>
            </a:r>
          </a:p>
          <a:p>
            <a:endParaRPr lang="en-US" dirty="0"/>
          </a:p>
          <a:p>
            <a:r>
              <a:rPr lang="en-US" dirty="0"/>
              <a:t>We house some programs that are unique to Maine Emergency Management, such as the Dam Safety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most cases, MEMA staff members contribute to multiple initiatives within the agency and each staff member has a role in emergency response and recovery in addition to day-to-day responsibilities.</a:t>
            </a:r>
            <a:endParaRPr lang="en-US" dirty="0"/>
          </a:p>
          <a:p>
            <a:endParaRPr lang="en-US" dirty="0"/>
          </a:p>
        </p:txBody>
      </p:sp>
      <p:sp>
        <p:nvSpPr>
          <p:cNvPr id="4" name="Slide Number Placeholder 3"/>
          <p:cNvSpPr>
            <a:spLocks noGrp="1"/>
          </p:cNvSpPr>
          <p:nvPr>
            <p:ph type="sldNum" sz="quarter" idx="5"/>
          </p:nvPr>
        </p:nvSpPr>
        <p:spPr/>
        <p:txBody>
          <a:bodyPr/>
          <a:lstStyle/>
          <a:p>
            <a:fld id="{C37B1140-BE8C-4BF8-AF99-E302C2579F39}" type="slidenum">
              <a:rPr lang="en-US" smtClean="0"/>
              <a:t>4</a:t>
            </a:fld>
            <a:endParaRPr lang="en-US"/>
          </a:p>
        </p:txBody>
      </p:sp>
    </p:spTree>
    <p:extLst>
      <p:ext uri="{BB962C8B-B14F-4D97-AF65-F5344CB8AC3E}">
        <p14:creationId xmlns:p14="http://schemas.microsoft.com/office/powerpoint/2010/main" val="422153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93D74"/>
                </a:solidFill>
              </a:rPr>
              <a:t>Coordinated with FEMA to deliver both hazard mitigation and public assistance grants for two presidentially-declared disasters in past year (COVID-19 and Winter Storm Elliott)</a:t>
            </a:r>
          </a:p>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5</a:t>
            </a:fld>
            <a:endParaRPr lang="en-US"/>
          </a:p>
        </p:txBody>
      </p:sp>
    </p:spTree>
    <p:extLst>
      <p:ext uri="{BB962C8B-B14F-4D97-AF65-F5344CB8AC3E}">
        <p14:creationId xmlns:p14="http://schemas.microsoft.com/office/powerpoint/2010/main" val="138024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Oversees the State Homeland Security Grant Program </a:t>
            </a:r>
            <a:r>
              <a:rPr lang="en-US" sz="1200" kern="1200" dirty="0">
                <a:solidFill>
                  <a:schemeClr val="tx1"/>
                </a:solidFill>
                <a:effectLst/>
                <a:latin typeface="+mn-lt"/>
                <a:ea typeface="+mn-ea"/>
                <a:cs typeface="+mn-cs"/>
              </a:rPr>
              <a:t>designed to build and sustain core capabilities within the state to prepare for and deal with incidents with a nexus to terrorism.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Primarily the homeland security program is used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Apply for Federal Grant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 policies and guidance that support the SHSP and Operation </a:t>
            </a:r>
            <a:r>
              <a:rPr lang="en-US" sz="1200" kern="1200" dirty="0" err="1">
                <a:solidFill>
                  <a:schemeClr val="tx1"/>
                </a:solidFill>
                <a:effectLst/>
                <a:latin typeface="+mn-lt"/>
                <a:ea typeface="+mn-ea"/>
                <a:cs typeface="+mn-cs"/>
              </a:rPr>
              <a:t>Stonegarden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6</a:t>
            </a:fld>
            <a:endParaRPr lang="en-US"/>
          </a:p>
        </p:txBody>
      </p:sp>
    </p:spTree>
    <p:extLst>
      <p:ext uri="{BB962C8B-B14F-4D97-AF65-F5344CB8AC3E}">
        <p14:creationId xmlns:p14="http://schemas.microsoft.com/office/powerpoint/2010/main" val="56039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and most diverse division within the Agency.  </a:t>
            </a:r>
          </a:p>
        </p:txBody>
      </p:sp>
      <p:sp>
        <p:nvSpPr>
          <p:cNvPr id="4" name="Slide Number Placeholder 3"/>
          <p:cNvSpPr>
            <a:spLocks noGrp="1"/>
          </p:cNvSpPr>
          <p:nvPr>
            <p:ph type="sldNum" sz="quarter" idx="10"/>
          </p:nvPr>
        </p:nvSpPr>
        <p:spPr/>
        <p:txBody>
          <a:bodyPr/>
          <a:lstStyle/>
          <a:p>
            <a:fld id="{FAC53EAB-EE69-4254-B283-F57330DC28D1}" type="slidenum">
              <a:rPr lang="en-US" smtClean="0"/>
              <a:t>7</a:t>
            </a:fld>
            <a:endParaRPr lang="en-US"/>
          </a:p>
        </p:txBody>
      </p:sp>
    </p:spTree>
    <p:extLst>
      <p:ext uri="{BB962C8B-B14F-4D97-AF65-F5344CB8AC3E}">
        <p14:creationId xmlns:p14="http://schemas.microsoft.com/office/powerpoint/2010/main" val="386086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charge of the State Joint Information Center in support of Joint Information System activities. – Integrate incident information and public affairs into a unified organization that provides consistent, coordinated, accurate, accessible, timely and complete information to the public and stakeholders during incident operations.</a:t>
            </a:r>
            <a:endParaRPr lang="en-US" sz="1200" dirty="0">
              <a:solidFill>
                <a:srgbClr val="003572"/>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Operate across and support the other NIMS Command and Coordination structures: ICS, EOC and MAC Group.</a:t>
            </a:r>
            <a:endParaRPr lang="en-US" sz="1200" dirty="0">
              <a:solidFill>
                <a:srgbClr val="003572"/>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JIS activities include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solidFill>
                <a:srgbClr val="003572"/>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Developing and delivering coordinated interagency messages</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Developing, recommending, and executing public information plans and strategies</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Advise on public affairs issues that could affect the incident management effort</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Addressing and managing rumors and inaccurate information that could undermine public confidence</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rPr>
              <a:t>PIO functions include</a:t>
            </a:r>
            <a:r>
              <a:rPr lang="en-US" sz="1200" dirty="0">
                <a:solidFill>
                  <a:srgbClr val="000000"/>
                </a:solidFill>
                <a:effectLst/>
                <a:latin typeface="Calibri" panose="020F050202020403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Advising the Incident Commander, Unified Command or EOC director on public information matters</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Gathering, verifying, coordinating, and disseminating accurate, accessible, and timely information</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Handling inquiries from the media, public and elected officials</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Providing emergency public information and warnings</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Conducting rumor monitoring and response</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B1140-BE8C-4BF8-AF99-E302C2579F39}" type="slidenum">
              <a:rPr lang="en-US" smtClean="0"/>
              <a:t>8</a:t>
            </a:fld>
            <a:endParaRPr lang="en-US"/>
          </a:p>
        </p:txBody>
      </p:sp>
    </p:spTree>
    <p:extLst>
      <p:ext uri="{BB962C8B-B14F-4D97-AF65-F5344CB8AC3E}">
        <p14:creationId xmlns:p14="http://schemas.microsoft.com/office/powerpoint/2010/main" val="36120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rgbClr val="393D74"/>
              </a:solidFill>
            </a:endParaRPr>
          </a:p>
          <a:p>
            <a:r>
              <a:rPr lang="en-US" sz="1600" dirty="0">
                <a:solidFill>
                  <a:srgbClr val="393D74"/>
                </a:solidFill>
              </a:rPr>
              <a:t>We have a robust statewide Training program designed to </a:t>
            </a:r>
            <a:r>
              <a:rPr lang="en-US" sz="1200" kern="1200" dirty="0">
                <a:solidFill>
                  <a:schemeClr val="tx1"/>
                </a:solidFill>
                <a:effectLst/>
                <a:latin typeface="+mn-lt"/>
                <a:ea typeface="+mn-ea"/>
                <a:cs typeface="+mn-cs"/>
              </a:rPr>
              <a:t>address the critical need of providing advanced, up-to-date training for Maine’s public safety professionals. The training program was established to provide innovative and professional training to state and local emergency management personnel, elected and appointed officials, emergency responders, members of volunteer organizations active in disasters and other professionals who prepare for and respond to emergencies. Trainings take place at MEMA Headquarters in Augusta and at each County EMA.</a:t>
            </a:r>
            <a:endParaRPr lang="en-US" sz="1600" dirty="0">
              <a:solidFill>
                <a:srgbClr val="393D74"/>
              </a:solidFill>
            </a:endParaRPr>
          </a:p>
          <a:p>
            <a:endParaRPr lang="en-US" sz="1600" dirty="0">
              <a:solidFill>
                <a:srgbClr val="393D74"/>
              </a:solidFill>
            </a:endParaRPr>
          </a:p>
          <a:p>
            <a:r>
              <a:rPr lang="en-US" sz="1600" dirty="0">
                <a:solidFill>
                  <a:srgbClr val="393D74"/>
                </a:solidFill>
              </a:rPr>
              <a:t>(example: We just completed an offering of the Communication Unit Leader course, and have several NIMS training opportunities on the books, including ICS 300, ICS 400, and in-person offerings of introductory Independent Study courses) </a:t>
            </a:r>
          </a:p>
          <a:p>
            <a:endParaRPr lang="en-US" sz="1600" dirty="0">
              <a:solidFill>
                <a:srgbClr val="393D74"/>
              </a:solidFill>
            </a:endParaRPr>
          </a:p>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9</a:t>
            </a:fld>
            <a:endParaRPr lang="en-US"/>
          </a:p>
        </p:txBody>
      </p:sp>
    </p:spTree>
    <p:extLst>
      <p:ext uri="{BB962C8B-B14F-4D97-AF65-F5344CB8AC3E}">
        <p14:creationId xmlns:p14="http://schemas.microsoft.com/office/powerpoint/2010/main" val="395315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program exists to protect human health and the environment, to protect emergency responders during hazardous materials or radiological incidents and to ensure the state is prepared to handle serious hazardous materials incidents or ingestions pathways due to radiological release.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SERC provides training to approximately 2,000 first responders annually.  This includes normal hazmat response courses along with specialized areas such as ammonia response, tank truck rollover response and other trainings that allow first responders to be better educated and operate safely.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SERC recently instituted a proactive outreach program to those facilities that have chemicals that if released in large quantities would have consequences to off-site residents, business and the environment. It is a volunteer program where MEMA staff will go to the facility and review safety plans, safety equipment and assist in ensuring there is positive coordination between the facility and local public safety.</a:t>
            </a:r>
          </a:p>
          <a:p>
            <a:endParaRPr lang="en-US" dirty="0"/>
          </a:p>
        </p:txBody>
      </p:sp>
      <p:sp>
        <p:nvSpPr>
          <p:cNvPr id="4" name="Slide Number Placeholder 3"/>
          <p:cNvSpPr>
            <a:spLocks noGrp="1"/>
          </p:cNvSpPr>
          <p:nvPr>
            <p:ph type="sldNum" sz="quarter" idx="10"/>
          </p:nvPr>
        </p:nvSpPr>
        <p:spPr/>
        <p:txBody>
          <a:bodyPr/>
          <a:lstStyle/>
          <a:p>
            <a:fld id="{FAC53EAB-EE69-4254-B283-F57330DC28D1}" type="slidenum">
              <a:rPr lang="en-US" smtClean="0"/>
              <a:t>10</a:t>
            </a:fld>
            <a:endParaRPr lang="en-US"/>
          </a:p>
        </p:txBody>
      </p:sp>
    </p:spTree>
    <p:extLst>
      <p:ext uri="{BB962C8B-B14F-4D97-AF65-F5344CB8AC3E}">
        <p14:creationId xmlns:p14="http://schemas.microsoft.com/office/powerpoint/2010/main" val="2251836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3796" b="3796"/>
          <a:stretch/>
        </p:blipFill>
        <p:spPr>
          <a:xfrm>
            <a:off x="0" y="-1"/>
            <a:ext cx="9144000" cy="6858001"/>
          </a:xfrm>
          <a:prstGeom prst="rect">
            <a:avLst/>
          </a:prstGeom>
        </p:spPr>
      </p:pic>
      <p:sp>
        <p:nvSpPr>
          <p:cNvPr id="21" name="Rectangle 20"/>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578" y="1295400"/>
            <a:ext cx="5356578" cy="1464988"/>
          </a:xfrm>
          <a:solidFill>
            <a:srgbClr val="393D75"/>
          </a:solidFill>
          <a:ln w="22225">
            <a:noFill/>
          </a:ln>
        </p:spPr>
        <p:txBody>
          <a:bodyPr>
            <a:normAutofit/>
          </a:bodyPr>
          <a:lstStyle>
            <a:lvl1pPr algn="l">
              <a:defRPr sz="4800" baseline="0">
                <a:solidFill>
                  <a:schemeClr val="bg1"/>
                </a:solidFill>
              </a:defRPr>
            </a:lvl1pPr>
          </a:lstStyle>
          <a:p>
            <a:r>
              <a:rPr lang="en-US" dirty="0"/>
              <a:t> Enter Title Here</a:t>
            </a:r>
          </a:p>
        </p:txBody>
      </p:sp>
      <p:sp>
        <p:nvSpPr>
          <p:cNvPr id="3" name="Subtitle 2"/>
          <p:cNvSpPr>
            <a:spLocks noGrp="1"/>
          </p:cNvSpPr>
          <p:nvPr>
            <p:ph type="subTitle" idx="1" hasCustomPrompt="1"/>
          </p:nvPr>
        </p:nvSpPr>
        <p:spPr>
          <a:xfrm>
            <a:off x="0" y="2819400"/>
            <a:ext cx="7004304" cy="1143000"/>
          </a:xfrm>
          <a:solidFill>
            <a:schemeClr val="bg1">
              <a:alpha val="65000"/>
            </a:schemeClr>
          </a:solidFill>
        </p:spPr>
        <p:txBody>
          <a:bodyPr/>
          <a:lstStyle>
            <a:lvl1pPr marL="0" indent="0" algn="l">
              <a:buNone/>
              <a:defRPr>
                <a:solidFill>
                  <a:srgbClr val="393D7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Here if Necessary</a:t>
            </a:r>
          </a:p>
        </p:txBody>
      </p:sp>
      <p:sp>
        <p:nvSpPr>
          <p:cNvPr id="5" name="Rectangle 4"/>
          <p:cNvSpPr/>
          <p:nvPr userDrawn="1"/>
        </p:nvSpPr>
        <p:spPr>
          <a:xfrm>
            <a:off x="5486400" y="1295400"/>
            <a:ext cx="1517904" cy="14447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6400" y="1295400"/>
            <a:ext cx="1516366" cy="1447800"/>
          </a:xfrm>
          <a:prstGeom prst="rect">
            <a:avLst/>
          </a:prstGeom>
        </p:spPr>
      </p:pic>
    </p:spTree>
    <p:extLst>
      <p:ext uri="{BB962C8B-B14F-4D97-AF65-F5344CB8AC3E}">
        <p14:creationId xmlns:p14="http://schemas.microsoft.com/office/powerpoint/2010/main" val="286706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tabLst/>
              <a:defRPr sz="2800">
                <a:latin typeface="+mn-lt"/>
              </a:defRPr>
            </a:lvl1pPr>
            <a:lvl2pPr>
              <a:tabLst>
                <a:tab pos="457200" algn="l"/>
              </a:tabLst>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095696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8388"/>
            <a:ext cx="4038600" cy="4646612"/>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457200" y="1068388"/>
            <a:ext cx="4038600" cy="4646612"/>
          </a:xfrm>
        </p:spPr>
        <p:txBody>
          <a:bodyPr/>
          <a:lstStyle>
            <a:lvl1pPr marL="0" indent="0">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304800"/>
            <a:ext cx="8229600" cy="639763"/>
          </a:xfrm>
        </p:spPr>
        <p:txBody>
          <a:bodyPr/>
          <a:lstStyle/>
          <a:p>
            <a:r>
              <a:rPr lang="en-US"/>
              <a:t>Click to edit Master title style</a:t>
            </a:r>
          </a:p>
        </p:txBody>
      </p:sp>
    </p:spTree>
    <p:extLst>
      <p:ext uri="{BB962C8B-B14F-4D97-AF65-F5344CB8AC3E}">
        <p14:creationId xmlns:p14="http://schemas.microsoft.com/office/powerpoint/2010/main" val="3555159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985" y="4558352"/>
            <a:ext cx="7948684" cy="910988"/>
          </a:xfrm>
          <a:solidFill>
            <a:srgbClr val="000066"/>
          </a:solidFill>
        </p:spPr>
        <p:txBody>
          <a:bodyPr/>
          <a:lstStyle>
            <a:lvl1pPr>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3" name="Content Placeholder 2"/>
          <p:cNvSpPr>
            <a:spLocks noGrp="1"/>
          </p:cNvSpPr>
          <p:nvPr>
            <p:ph sz="half" idx="1"/>
          </p:nvPr>
        </p:nvSpPr>
        <p:spPr>
          <a:xfrm>
            <a:off x="457199" y="1068388"/>
            <a:ext cx="7936173" cy="3162418"/>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57200" y="304800"/>
            <a:ext cx="8229600" cy="639763"/>
          </a:xfrm>
        </p:spPr>
        <p:txBody>
          <a:bodyPr/>
          <a:lstStyle/>
          <a:p>
            <a:r>
              <a:rPr lang="en-US" dirty="0"/>
              <a:t>Click to edit Master title style</a:t>
            </a:r>
          </a:p>
        </p:txBody>
      </p:sp>
    </p:spTree>
    <p:extLst>
      <p:ext uri="{BB962C8B-B14F-4D97-AF65-F5344CB8AC3E}">
        <p14:creationId xmlns:p14="http://schemas.microsoft.com/office/powerpoint/2010/main" val="271097378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499147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9427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3"/>
          <p:cNvSpPr>
            <a:spLocks noGrp="1"/>
          </p:cNvSpPr>
          <p:nvPr>
            <p:ph sz="half" idx="13"/>
          </p:nvPr>
        </p:nvSpPr>
        <p:spPr>
          <a:xfrm>
            <a:off x="635011" y="426417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12"/>
          </p:nvPr>
        </p:nvSpPr>
        <p:spPr>
          <a:xfrm>
            <a:off x="631473" y="3473792"/>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642105" y="2708261"/>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10"/>
          </p:nvPr>
        </p:nvSpPr>
        <p:spPr>
          <a:xfrm>
            <a:off x="652739" y="1932096"/>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3" name="Content Placeholder 3"/>
          <p:cNvSpPr>
            <a:spLocks noGrp="1"/>
          </p:cNvSpPr>
          <p:nvPr>
            <p:ph sz="half" idx="2"/>
          </p:nvPr>
        </p:nvSpPr>
        <p:spPr>
          <a:xfrm>
            <a:off x="631474" y="1177198"/>
            <a:ext cx="7948684" cy="683500"/>
          </a:xfrm>
          <a:solidFill>
            <a:srgbClr val="000066"/>
          </a:solidFill>
        </p:spPr>
        <p:txBody>
          <a:bodyPr/>
          <a:lstStyle>
            <a:lvl1pPr marL="0" indent="0">
              <a:defRPr sz="2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953312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152400"/>
            <a:ext cx="7315200" cy="914400"/>
          </a:xfrm>
        </p:spPr>
        <p:txBody>
          <a:bodyPr/>
          <a:lstStyle>
            <a:lvl1pPr algn="r">
              <a:defRPr>
                <a:solidFill>
                  <a:srgbClr val="393D75"/>
                </a:solidFill>
              </a:defRPr>
            </a:lvl1pPr>
          </a:lstStyle>
          <a:p>
            <a:r>
              <a:rPr lang="en-US" dirty="0"/>
              <a:t>Slide Title</a:t>
            </a:r>
          </a:p>
        </p:txBody>
      </p:sp>
      <p:sp>
        <p:nvSpPr>
          <p:cNvPr id="3" name="Content Placeholder 2"/>
          <p:cNvSpPr>
            <a:spLocks noGrp="1"/>
          </p:cNvSpPr>
          <p:nvPr>
            <p:ph idx="1"/>
          </p:nvPr>
        </p:nvSpPr>
        <p:spPr>
          <a:xfrm>
            <a:off x="1828800" y="1600200"/>
            <a:ext cx="68580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56AD022-EE38-4D88-89CF-FDFEDFEC8272}" type="slidenum">
              <a:rPr lang="en-US" smtClean="0"/>
              <a:t>‹#›</a:t>
            </a:fld>
            <a:endParaRPr lang="en-US"/>
          </a:p>
        </p:txBody>
      </p:sp>
      <p:cxnSp>
        <p:nvCxnSpPr>
          <p:cNvPr id="13" name="Straight Connector 12"/>
          <p:cNvCxnSpPr/>
          <p:nvPr userDrawn="1"/>
        </p:nvCxnSpPr>
        <p:spPr>
          <a:xfrm>
            <a:off x="3088048" y="1215204"/>
            <a:ext cx="6055952" cy="0"/>
          </a:xfrm>
          <a:prstGeom prst="line">
            <a:avLst/>
          </a:prstGeom>
          <a:ln w="25400">
            <a:solidFill>
              <a:srgbClr val="393D75"/>
            </a:solidFill>
            <a:headEnd w="sm" len="sm"/>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1600"/>
            <a:ext cx="1426037" cy="5486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010" y="88544"/>
            <a:ext cx="1180016" cy="1126659"/>
          </a:xfrm>
          <a:prstGeom prst="rect">
            <a:avLst/>
          </a:prstGeom>
        </p:spPr>
      </p:pic>
    </p:spTree>
    <p:extLst>
      <p:ext uri="{BB962C8B-B14F-4D97-AF65-F5344CB8AC3E}">
        <p14:creationId xmlns:p14="http://schemas.microsoft.com/office/powerpoint/2010/main" val="263659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52400"/>
            <a:ext cx="7315200" cy="914400"/>
          </a:xfrm>
        </p:spPr>
        <p:txBody>
          <a:bodyPr/>
          <a:lstStyle>
            <a:lvl1pPr algn="r">
              <a:defRPr>
                <a:solidFill>
                  <a:srgbClr val="393D75"/>
                </a:solidFill>
              </a:defRPr>
            </a:lvl1pPr>
          </a:lstStyle>
          <a:p>
            <a:r>
              <a:rPr lang="en-US" dirty="0"/>
              <a:t>Slide Title</a:t>
            </a:r>
          </a:p>
        </p:txBody>
      </p:sp>
      <p:sp>
        <p:nvSpPr>
          <p:cNvPr id="3" name="Text Placeholder 2"/>
          <p:cNvSpPr>
            <a:spLocks noGrp="1"/>
          </p:cNvSpPr>
          <p:nvPr>
            <p:ph type="body" idx="1"/>
          </p:nvPr>
        </p:nvSpPr>
        <p:spPr>
          <a:xfrm>
            <a:off x="1676400" y="1371600"/>
            <a:ext cx="32019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676400" y="2285999"/>
            <a:ext cx="3200400"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81600" y="1371601"/>
            <a:ext cx="3505200"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81600" y="2285999"/>
            <a:ext cx="3505200"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56AD022-EE38-4D88-89CF-FDFEDFEC8272}" type="slidenum">
              <a:rPr lang="en-US" smtClean="0"/>
              <a:t>‹#›</a:t>
            </a:fld>
            <a:endParaRPr lang="en-US"/>
          </a:p>
        </p:txBody>
      </p:sp>
      <p:cxnSp>
        <p:nvCxnSpPr>
          <p:cNvPr id="13" name="Straight Connector 12"/>
          <p:cNvCxnSpPr/>
          <p:nvPr userDrawn="1"/>
        </p:nvCxnSpPr>
        <p:spPr>
          <a:xfrm>
            <a:off x="3088048" y="1220173"/>
            <a:ext cx="6055952" cy="0"/>
          </a:xfrm>
          <a:prstGeom prst="line">
            <a:avLst/>
          </a:prstGeom>
          <a:ln w="25400">
            <a:solidFill>
              <a:srgbClr val="393D75"/>
            </a:solidFill>
            <a:headEnd w="sm" len="sm"/>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10" y="88544"/>
            <a:ext cx="1180016" cy="1126659"/>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00"/>
            <a:ext cx="1426037" cy="5486400"/>
          </a:xfrm>
          <a:prstGeom prst="rect">
            <a:avLst/>
          </a:prstGeom>
        </p:spPr>
      </p:pic>
    </p:spTree>
    <p:extLst>
      <p:ext uri="{BB962C8B-B14F-4D97-AF65-F5344CB8AC3E}">
        <p14:creationId xmlns:p14="http://schemas.microsoft.com/office/powerpoint/2010/main" val="14146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0" y="5393012"/>
            <a:ext cx="5334000" cy="1464988"/>
          </a:xfrm>
          <a:solidFill>
            <a:srgbClr val="393D75"/>
          </a:solidFill>
          <a:ln w="22225">
            <a:noFill/>
          </a:ln>
        </p:spPr>
        <p:txBody>
          <a:bodyPr>
            <a:normAutofit/>
          </a:bodyPr>
          <a:lstStyle>
            <a:lvl1pPr algn="l">
              <a:defRPr sz="4800" baseline="0">
                <a:solidFill>
                  <a:schemeClr val="bg1"/>
                </a:solidFill>
              </a:defRPr>
            </a:lvl1pPr>
          </a:lstStyle>
          <a:p>
            <a:r>
              <a:rPr lang="en-US" dirty="0"/>
              <a:t>Section Title  </a:t>
            </a:r>
          </a:p>
        </p:txBody>
      </p:sp>
      <p:sp>
        <p:nvSpPr>
          <p:cNvPr id="7" name="Rectangle 6"/>
          <p:cNvSpPr/>
          <p:nvPr userDrawn="1"/>
        </p:nvSpPr>
        <p:spPr>
          <a:xfrm>
            <a:off x="5486400" y="5394960"/>
            <a:ext cx="1517904" cy="14447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6400" y="5391912"/>
            <a:ext cx="1516366" cy="1447800"/>
          </a:xfrm>
          <a:prstGeom prst="rect">
            <a:avLst/>
          </a:prstGeom>
        </p:spPr>
      </p:pic>
    </p:spTree>
    <p:extLst>
      <p:ext uri="{BB962C8B-B14F-4D97-AF65-F5344CB8AC3E}">
        <p14:creationId xmlns:p14="http://schemas.microsoft.com/office/powerpoint/2010/main" val="172790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 r="827" b="543"/>
          <a:stretch/>
        </p:blipFill>
        <p:spPr>
          <a:xfrm>
            <a:off x="0" y="-19756"/>
            <a:ext cx="9144000" cy="6877756"/>
          </a:xfrm>
          <a:prstGeom prst="rect">
            <a:avLst/>
          </a:prstGeom>
        </p:spPr>
      </p:pic>
      <p:sp>
        <p:nvSpPr>
          <p:cNvPr id="11" name="Rectangle 10"/>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3733800" y="0"/>
            <a:ext cx="5410200" cy="1464988"/>
          </a:xfrm>
          <a:solidFill>
            <a:srgbClr val="393D75"/>
          </a:solidFill>
          <a:ln w="22225">
            <a:noFill/>
          </a:ln>
        </p:spPr>
        <p:txBody>
          <a:bodyPr>
            <a:normAutofit/>
          </a:bodyPr>
          <a:lstStyle>
            <a:lvl1pPr algn="r">
              <a:defRPr sz="4800" baseline="0">
                <a:solidFill>
                  <a:schemeClr val="bg1"/>
                </a:solidFill>
              </a:defRPr>
            </a:lvl1pPr>
          </a:lstStyle>
          <a:p>
            <a:r>
              <a:rPr lang="en-US" dirty="0"/>
              <a:t>Questions</a:t>
            </a:r>
          </a:p>
        </p:txBody>
      </p:sp>
      <p:sp>
        <p:nvSpPr>
          <p:cNvPr id="8" name="Rectangle 7"/>
          <p:cNvSpPr/>
          <p:nvPr userDrawn="1"/>
        </p:nvSpPr>
        <p:spPr>
          <a:xfrm>
            <a:off x="2057400" y="0"/>
            <a:ext cx="1517904" cy="14447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00" y="0"/>
            <a:ext cx="1516366" cy="1447800"/>
          </a:xfrm>
          <a:prstGeom prst="rect">
            <a:avLst/>
          </a:prstGeom>
        </p:spPr>
      </p:pic>
      <p:sp>
        <p:nvSpPr>
          <p:cNvPr id="9" name="Rectangle 8"/>
          <p:cNvSpPr/>
          <p:nvPr userDrawn="1"/>
        </p:nvSpPr>
        <p:spPr>
          <a:xfrm>
            <a:off x="76200" y="2667000"/>
            <a:ext cx="3657600" cy="609600"/>
          </a:xfrm>
          <a:prstGeom prst="rect">
            <a:avLst/>
          </a:prstGeom>
          <a:solidFill>
            <a:srgbClr val="39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Contact Information</a:t>
            </a:r>
          </a:p>
        </p:txBody>
      </p:sp>
      <p:sp>
        <p:nvSpPr>
          <p:cNvPr id="13" name="Subtitle 2"/>
          <p:cNvSpPr>
            <a:spLocks noGrp="1"/>
          </p:cNvSpPr>
          <p:nvPr>
            <p:ph type="subTitle" idx="1" hasCustomPrompt="1"/>
          </p:nvPr>
        </p:nvSpPr>
        <p:spPr>
          <a:xfrm>
            <a:off x="76200" y="3360851"/>
            <a:ext cx="3657600" cy="2887550"/>
          </a:xfrm>
          <a:solidFill>
            <a:schemeClr val="bg1">
              <a:alpha val="65000"/>
            </a:schemeClr>
          </a:solidFill>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MEMA</a:t>
            </a:r>
          </a:p>
          <a:p>
            <a:r>
              <a:rPr lang="en-US" dirty="0"/>
              <a:t>Phone Number</a:t>
            </a:r>
          </a:p>
          <a:p>
            <a:r>
              <a:rPr lang="en-US" dirty="0"/>
              <a:t>Email Address</a:t>
            </a:r>
          </a:p>
        </p:txBody>
      </p:sp>
    </p:spTree>
    <p:extLst>
      <p:ext uri="{BB962C8B-B14F-4D97-AF65-F5344CB8AC3E}">
        <p14:creationId xmlns:p14="http://schemas.microsoft.com/office/powerpoint/2010/main" val="114779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C287B8B-70D6-514F-B948-8A62325DB50D}"/>
              </a:ext>
            </a:extLst>
          </p:cNvPr>
          <p:cNvSpPr txBox="1">
            <a:spLocks/>
          </p:cNvSpPr>
          <p:nvPr userDrawn="1"/>
        </p:nvSpPr>
        <p:spPr>
          <a:xfrm>
            <a:off x="0" y="5450015"/>
            <a:ext cx="9144000" cy="493585"/>
          </a:xfrm>
          <a:prstGeom prst="rect">
            <a:avLst/>
          </a:prstGeom>
          <a:solidFill>
            <a:srgbClr val="E8D520"/>
          </a:solidFill>
          <a:ln w="22225">
            <a:noFill/>
          </a:ln>
        </p:spPr>
        <p:txBody>
          <a:bodyPr vert="horz" lIns="91440" tIns="45720" rIns="91440" bIns="45720" rtlCol="0" anchor="ctr">
            <a:normAutofit fontScale="62500" lnSpcReduction="20000"/>
          </a:bodyPr>
          <a:lstStyle>
            <a:lvl1pPr algn="l" defTabSz="914400" rtl="0" eaLnBrk="1" latinLnBrk="0" hangingPunct="1">
              <a:spcBef>
                <a:spcPct val="0"/>
              </a:spcBef>
              <a:buNone/>
              <a:defRPr sz="4800" kern="1200" baseline="0">
                <a:solidFill>
                  <a:schemeClr val="bg1"/>
                </a:solidFill>
                <a:latin typeface="+mj-lt"/>
                <a:ea typeface="+mj-ea"/>
                <a:cs typeface="+mj-cs"/>
              </a:defRPr>
            </a:lvl1pPr>
          </a:lstStyle>
          <a:p>
            <a:r>
              <a:rPr lang="en-US" dirty="0"/>
              <a:t>             </a:t>
            </a:r>
          </a:p>
        </p:txBody>
      </p:sp>
      <p:sp>
        <p:nvSpPr>
          <p:cNvPr id="9" name="Title 1">
            <a:extLst>
              <a:ext uri="{FF2B5EF4-FFF2-40B4-BE49-F238E27FC236}">
                <a16:creationId xmlns:a16="http://schemas.microsoft.com/office/drawing/2014/main" id="{2D6BCD03-CC31-BB4E-8E3F-582C90755052}"/>
              </a:ext>
            </a:extLst>
          </p:cNvPr>
          <p:cNvSpPr txBox="1">
            <a:spLocks/>
          </p:cNvSpPr>
          <p:nvPr userDrawn="1"/>
        </p:nvSpPr>
        <p:spPr>
          <a:xfrm>
            <a:off x="0" y="5486400"/>
            <a:ext cx="9144000" cy="1371600"/>
          </a:xfrm>
          <a:prstGeom prst="rect">
            <a:avLst/>
          </a:prstGeom>
          <a:solidFill>
            <a:srgbClr val="393D75"/>
          </a:solidFill>
          <a:ln w="22225">
            <a:noFill/>
          </a:ln>
        </p:spPr>
        <p:txBody>
          <a:bodyPr vert="horz" lIns="91440" tIns="45720" rIns="91440" bIns="45720" rtlCol="0" anchor="ctr">
            <a:normAutofit/>
          </a:bodyPr>
          <a:lstStyle>
            <a:lvl1pPr algn="l" defTabSz="914400" rtl="0" eaLnBrk="1" latinLnBrk="0" hangingPunct="1">
              <a:spcBef>
                <a:spcPct val="0"/>
              </a:spcBef>
              <a:buNone/>
              <a:defRPr sz="4800" kern="1200" baseline="0">
                <a:solidFill>
                  <a:schemeClr val="bg1"/>
                </a:solidFill>
                <a:latin typeface="+mj-lt"/>
                <a:ea typeface="+mj-ea"/>
                <a:cs typeface="+mj-cs"/>
              </a:defRPr>
            </a:lvl1pPr>
          </a:lstStyle>
          <a:p>
            <a:r>
              <a:rPr lang="en-US" dirty="0"/>
              <a:t>             </a:t>
            </a:r>
          </a:p>
        </p:txBody>
      </p:sp>
      <p:sp>
        <p:nvSpPr>
          <p:cNvPr id="3" name="Content Placeholder 2"/>
          <p:cNvSpPr>
            <a:spLocks noGrp="1"/>
          </p:cNvSpPr>
          <p:nvPr>
            <p:ph idx="1"/>
          </p:nvPr>
        </p:nvSpPr>
        <p:spPr>
          <a:xfrm>
            <a:off x="987811" y="1295400"/>
            <a:ext cx="6858000" cy="3953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p:spPr>
        <p:txBody>
          <a:bodyPr/>
          <a:lstStyle/>
          <a:p>
            <a:fld id="{356AD022-EE38-4D88-89CF-FDFEDFEC82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584" y="5562833"/>
            <a:ext cx="1180016" cy="1126659"/>
          </a:xfrm>
          <a:prstGeom prst="rect">
            <a:avLst/>
          </a:prstGeom>
        </p:spPr>
      </p:pic>
      <p:pic>
        <p:nvPicPr>
          <p:cNvPr id="7" name="Picture 6">
            <a:extLst>
              <a:ext uri="{FF2B5EF4-FFF2-40B4-BE49-F238E27FC236}">
                <a16:creationId xmlns:a16="http://schemas.microsoft.com/office/drawing/2014/main" id="{CDF3DDCC-467B-7A4D-95B4-6C0EE4E363E1}"/>
              </a:ext>
            </a:extLst>
          </p:cNvPr>
          <p:cNvPicPr>
            <a:picLocks noChangeAspect="1"/>
          </p:cNvPicPr>
          <p:nvPr userDrawn="1"/>
        </p:nvPicPr>
        <p:blipFill>
          <a:blip r:embed="rId3"/>
          <a:stretch>
            <a:fillRect/>
          </a:stretch>
        </p:blipFill>
        <p:spPr>
          <a:xfrm rot="1360263">
            <a:off x="6816687" y="5439907"/>
            <a:ext cx="1255357" cy="1464583"/>
          </a:xfrm>
          <a:prstGeom prst="rect">
            <a:avLst/>
          </a:prstGeom>
        </p:spPr>
      </p:pic>
      <p:sp>
        <p:nvSpPr>
          <p:cNvPr id="11" name="TextBox 10">
            <a:extLst>
              <a:ext uri="{FF2B5EF4-FFF2-40B4-BE49-F238E27FC236}">
                <a16:creationId xmlns:a16="http://schemas.microsoft.com/office/drawing/2014/main" id="{9D01BBE7-1A7C-8B44-9D2A-F60DB294E66B}"/>
              </a:ext>
            </a:extLst>
          </p:cNvPr>
          <p:cNvSpPr txBox="1"/>
          <p:nvPr userDrawn="1"/>
        </p:nvSpPr>
        <p:spPr>
          <a:xfrm>
            <a:off x="5996856" y="5656163"/>
            <a:ext cx="3147144" cy="369332"/>
          </a:xfrm>
          <a:prstGeom prst="rect">
            <a:avLst/>
          </a:prstGeom>
          <a:noFill/>
        </p:spPr>
        <p:txBody>
          <a:bodyPr wrap="none" rtlCol="0">
            <a:spAutoFit/>
          </a:bodyPr>
          <a:lstStyle/>
          <a:p>
            <a:r>
              <a:rPr lang="en-US" i="1" baseline="0" dirty="0">
                <a:solidFill>
                  <a:schemeClr val="bg1"/>
                </a:solidFill>
                <a:latin typeface="Chalkduster" panose="03050602040202020205" pitchFamily="66" charset="77"/>
              </a:rPr>
              <a:t>A ready and resilient </a:t>
            </a:r>
          </a:p>
        </p:txBody>
      </p:sp>
      <p:sp>
        <p:nvSpPr>
          <p:cNvPr id="15" name="TextBox 14">
            <a:extLst>
              <a:ext uri="{FF2B5EF4-FFF2-40B4-BE49-F238E27FC236}">
                <a16:creationId xmlns:a16="http://schemas.microsoft.com/office/drawing/2014/main" id="{E240F3BD-C9AB-6542-A00F-C3EDB23040F1}"/>
              </a:ext>
            </a:extLst>
          </p:cNvPr>
          <p:cNvSpPr txBox="1"/>
          <p:nvPr userDrawn="1"/>
        </p:nvSpPr>
        <p:spPr>
          <a:xfrm>
            <a:off x="7086600" y="5910588"/>
            <a:ext cx="667170" cy="523220"/>
          </a:xfrm>
          <a:prstGeom prst="rect">
            <a:avLst/>
          </a:prstGeom>
          <a:noFill/>
        </p:spPr>
        <p:txBody>
          <a:bodyPr wrap="none" rtlCol="0">
            <a:spAutoFit/>
          </a:bodyPr>
          <a:lstStyle/>
          <a:p>
            <a:r>
              <a:rPr lang="en-US" sz="2800" i="1" baseline="0" dirty="0">
                <a:solidFill>
                  <a:schemeClr val="bg1"/>
                </a:solidFill>
              </a:rPr>
              <a:t>ME</a:t>
            </a:r>
          </a:p>
        </p:txBody>
      </p:sp>
    </p:spTree>
    <p:extLst>
      <p:ext uri="{BB962C8B-B14F-4D97-AF65-F5344CB8AC3E}">
        <p14:creationId xmlns:p14="http://schemas.microsoft.com/office/powerpoint/2010/main" val="341511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13156-1C42-49D0-9FC3-11F94A6C07C5}"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2AB78-84B6-4D50-A5ED-F598176CCFFE}" type="slidenum">
              <a:rPr lang="en-US" smtClean="0"/>
              <a:pPr/>
              <a:t>‹#›</a:t>
            </a:fld>
            <a:endParaRPr lang="en-US"/>
          </a:p>
        </p:txBody>
      </p:sp>
    </p:spTree>
    <p:extLst>
      <p:ext uri="{BB962C8B-B14F-4D97-AF65-F5344CB8AC3E}">
        <p14:creationId xmlns:p14="http://schemas.microsoft.com/office/powerpoint/2010/main" val="155836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bkgFEMA_v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mn-lt"/>
              </a:rPr>
              <a:t> Visual 1.</a:t>
            </a:r>
            <a:fld id="{469A2405-CB07-4392-B612-AC06F37E9337}" type="slidenum">
              <a:rPr lang="en-US" sz="1400" b="1">
                <a:solidFill>
                  <a:schemeClr val="bg1"/>
                </a:solidFill>
                <a:latin typeface="+mn-lt"/>
              </a:rPr>
              <a:pPr algn="r">
                <a:defRPr/>
              </a:pPr>
              <a:t>‹#›</a:t>
            </a:fld>
            <a:endParaRPr lang="en-US" sz="1400" b="1" dirty="0">
              <a:solidFill>
                <a:schemeClr val="bg1"/>
              </a:solidFill>
              <a:latin typeface="+mn-lt"/>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Course Overview</a:t>
            </a:r>
          </a:p>
        </p:txBody>
      </p:sp>
      <p:sp>
        <p:nvSpPr>
          <p:cNvPr id="37891" name="Rectangle 4"/>
          <p:cNvSpPr>
            <a:spLocks noGrp="1" noChangeAspect="1" noChangeArrowheads="1"/>
          </p:cNvSpPr>
          <p:nvPr>
            <p:ph type="ctrTitle"/>
          </p:nvPr>
        </p:nvSpPr>
        <p:spPr>
          <a:xfrm>
            <a:off x="736600" y="1901825"/>
            <a:ext cx="7772400" cy="1470025"/>
          </a:xfrm>
        </p:spPr>
        <p:txBody>
          <a:bodyPr/>
          <a:lstStyle>
            <a:lvl1pPr>
              <a:defRPr sz="4400">
                <a:solidFill>
                  <a:srgbClr val="FF0000"/>
                </a:solidFill>
              </a:defRPr>
            </a:lvl1pPr>
          </a:lstStyle>
          <a:p>
            <a:r>
              <a:rPr lang="en-US"/>
              <a:t>Click to edit Master title style</a:t>
            </a:r>
          </a:p>
        </p:txBody>
      </p:sp>
      <p:sp>
        <p:nvSpPr>
          <p:cNvPr id="37892" name="Rectangle 5"/>
          <p:cNvSpPr>
            <a:spLocks noGrp="1" noChangeArrowheads="1"/>
          </p:cNvSpPr>
          <p:nvPr>
            <p:ph type="subTitle" idx="1"/>
          </p:nvPr>
        </p:nvSpPr>
        <p:spPr>
          <a:xfrm>
            <a:off x="800100" y="2578100"/>
            <a:ext cx="6400800" cy="1752600"/>
          </a:xfrm>
        </p:spPr>
        <p:txBody>
          <a:bodyPr/>
          <a:lstStyle>
            <a:lvl1pPr marL="0" indent="0">
              <a:buFont typeface="Wingdings" pitchFamily="2" charset="2"/>
              <a:buNone/>
              <a:defRPr sz="4000">
                <a:latin typeface="Times New Roman" pitchFamily="18" charset="0"/>
              </a:defRPr>
            </a:lvl1pPr>
          </a:lstStyle>
          <a:p>
            <a:r>
              <a:rPr lang="en-US"/>
              <a:t>Click to edit Master subtitle style</a:t>
            </a:r>
          </a:p>
        </p:txBody>
      </p:sp>
    </p:spTree>
    <p:extLst>
      <p:ext uri="{BB962C8B-B14F-4D97-AF65-F5344CB8AC3E}">
        <p14:creationId xmlns:p14="http://schemas.microsoft.com/office/powerpoint/2010/main" val="285166846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7" descr="PPbkgFEMA_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Arial" charset="0"/>
              </a:rPr>
              <a:t> Visual 1.</a:t>
            </a:r>
            <a:fld id="{8AC2CF3A-21DC-48E7-8FEB-F8266C2DD366}" type="slidenum">
              <a:rPr lang="en-US" sz="1400" b="1">
                <a:solidFill>
                  <a:schemeClr val="bg1"/>
                </a:solidFill>
                <a:latin typeface="Arial" charset="0"/>
              </a:rPr>
              <a:pPr algn="r">
                <a:defRPr/>
              </a:pPr>
              <a:t>‹#›</a:t>
            </a:fld>
            <a:endParaRPr lang="en-US" sz="1400" b="1" dirty="0">
              <a:solidFill>
                <a:schemeClr val="bg1"/>
              </a:solidFill>
              <a:latin typeface="Arial" charset="0"/>
            </a:endParaRPr>
          </a:p>
        </p:txBody>
      </p:sp>
      <p:sp>
        <p:nvSpPr>
          <p:cNvPr id="6" name="Text Box 13"/>
          <p:cNvSpPr txBox="1">
            <a:spLocks noChangeArrowheads="1"/>
          </p:cNvSpPr>
          <p:nvPr userDrawn="1"/>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Course Overview</a:t>
            </a:r>
          </a:p>
        </p:txBody>
      </p:sp>
      <p:sp>
        <p:nvSpPr>
          <p:cNvPr id="11"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1"/>
          <p:cNvSpPr>
            <a:spLocks noGrp="1"/>
          </p:cNvSpPr>
          <p:nvPr>
            <p:ph type="ctrTitle"/>
          </p:nvPr>
        </p:nvSpPr>
        <p:spPr>
          <a:xfrm>
            <a:off x="685800" y="2130425"/>
            <a:ext cx="7772400" cy="1470025"/>
          </a:xfrm>
        </p:spPr>
        <p:txBody>
          <a:bodyPr/>
          <a:lstStyle/>
          <a:p>
            <a:r>
              <a:rPr lang="en-US"/>
              <a:t>Click to edit Master title style</a:t>
            </a:r>
          </a:p>
        </p:txBody>
      </p:sp>
    </p:spTree>
    <p:extLst>
      <p:ext uri="{BB962C8B-B14F-4D97-AF65-F5344CB8AC3E}">
        <p14:creationId xmlns:p14="http://schemas.microsoft.com/office/powerpoint/2010/main" val="210246631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8.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C8402-AFC3-4E95-97EB-81E042E84A17}"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AD022-EE38-4D88-89CF-FDFEDFEC8272}" type="slidenum">
              <a:rPr lang="en-US" smtClean="0"/>
              <a:t>‹#›</a:t>
            </a:fld>
            <a:endParaRPr lang="en-US"/>
          </a:p>
        </p:txBody>
      </p:sp>
    </p:spTree>
    <p:extLst>
      <p:ext uri="{BB962C8B-B14F-4D97-AF65-F5344CB8AC3E}">
        <p14:creationId xmlns:p14="http://schemas.microsoft.com/office/powerpoint/2010/main" val="321352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65" r:id="rId6"/>
    <p:sldLayoutId id="214748366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bkgFEMA_v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12"/>
          <p:cNvSpPr>
            <a:spLocks noChangeArrowheads="1"/>
          </p:cNvSpPr>
          <p:nvPr/>
        </p:nvSpPr>
        <p:spPr bwMode="gray">
          <a:xfrm>
            <a:off x="6248400" y="5969000"/>
            <a:ext cx="2895600" cy="476250"/>
          </a:xfrm>
          <a:prstGeom prst="rect">
            <a:avLst/>
          </a:prstGeom>
          <a:noFill/>
          <a:ln w="9525">
            <a:noFill/>
            <a:miter lim="800000"/>
            <a:headEnd/>
            <a:tailEnd/>
          </a:ln>
          <a:effectLst/>
        </p:spPr>
        <p:txBody>
          <a:bodyPr/>
          <a:lstStyle/>
          <a:p>
            <a:pPr algn="r">
              <a:defRPr/>
            </a:pPr>
            <a:r>
              <a:rPr lang="en-US" sz="1400" b="1" dirty="0">
                <a:solidFill>
                  <a:schemeClr val="bg1"/>
                </a:solidFill>
                <a:latin typeface="+mn-lt"/>
              </a:rPr>
              <a:t> Visual 1.</a:t>
            </a:r>
            <a:fld id="{D7E059F2-0464-4F35-96C5-A5CBD44AEEDC}" type="slidenum">
              <a:rPr lang="en-US" sz="1400" b="1">
                <a:solidFill>
                  <a:schemeClr val="bg1"/>
                </a:solidFill>
                <a:latin typeface="+mn-lt"/>
              </a:rPr>
              <a:pPr algn="r">
                <a:defRPr/>
              </a:pPr>
              <a:t>‹#›</a:t>
            </a:fld>
            <a:endParaRPr lang="en-US" sz="1400" b="1" dirty="0">
              <a:solidFill>
                <a:schemeClr val="bg1"/>
              </a:solidFill>
              <a:latin typeface="+mn-lt"/>
            </a:endParaRPr>
          </a:p>
        </p:txBody>
      </p:sp>
      <p:sp>
        <p:nvSpPr>
          <p:cNvPr id="10" name="Text Box 13"/>
          <p:cNvSpPr txBox="1">
            <a:spLocks noChangeArrowheads="1"/>
          </p:cNvSpPr>
          <p:nvPr/>
        </p:nvSpPr>
        <p:spPr bwMode="gray">
          <a:xfrm>
            <a:off x="2890838" y="6181725"/>
            <a:ext cx="6253162" cy="307975"/>
          </a:xfrm>
          <a:prstGeom prst="rect">
            <a:avLst/>
          </a:prstGeom>
          <a:noFill/>
          <a:ln w="9525">
            <a:noFill/>
            <a:miter lim="800000"/>
            <a:headEnd/>
            <a:tailEnd/>
          </a:ln>
          <a:effectLst/>
        </p:spPr>
        <p:txBody>
          <a:bodyPr>
            <a:spAutoFit/>
          </a:bodyPr>
          <a:lstStyle/>
          <a:p>
            <a:pPr algn="r">
              <a:spcBef>
                <a:spcPts val="0"/>
              </a:spcBef>
              <a:defRPr/>
            </a:pPr>
            <a:r>
              <a:rPr lang="en-US" sz="1400" b="1" dirty="0">
                <a:solidFill>
                  <a:schemeClr val="bg1"/>
                </a:solidFill>
                <a:latin typeface="+mn-lt"/>
              </a:rPr>
              <a:t>Course Overview</a:t>
            </a:r>
          </a:p>
        </p:txBody>
      </p:sp>
      <p:sp>
        <p:nvSpPr>
          <p:cNvPr id="1030"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31" name="Rectangle 2"/>
          <p:cNvSpPr>
            <a:spLocks noGrp="1" noChangeArrowheads="1"/>
          </p:cNvSpPr>
          <p:nvPr>
            <p:ph type="title"/>
          </p:nvPr>
        </p:nvSpPr>
        <p:spPr bwMode="auto">
          <a:xfrm>
            <a:off x="457200" y="3048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2972882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ransition>
    <p:wipe dir="r"/>
  </p:transition>
  <p:hf sldNum="0"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57200"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57200"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914400"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1371600"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5334000" cy="1464988"/>
          </a:xfrm>
        </p:spPr>
        <p:txBody>
          <a:bodyPr>
            <a:noAutofit/>
          </a:bodyPr>
          <a:lstStyle/>
          <a:p>
            <a:r>
              <a:rPr lang="en-US" sz="3200" dirty="0"/>
              <a:t>Maine Emergency Management Agency</a:t>
            </a:r>
          </a:p>
        </p:txBody>
      </p:sp>
      <p:sp>
        <p:nvSpPr>
          <p:cNvPr id="3" name="Subtitle 2"/>
          <p:cNvSpPr>
            <a:spLocks noGrp="1"/>
          </p:cNvSpPr>
          <p:nvPr>
            <p:ph type="subTitle" idx="1"/>
          </p:nvPr>
        </p:nvSpPr>
        <p:spPr/>
        <p:txBody>
          <a:bodyPr>
            <a:normAutofit fontScale="62500" lnSpcReduction="20000"/>
          </a:bodyPr>
          <a:lstStyle/>
          <a:p>
            <a:pPr>
              <a:lnSpc>
                <a:spcPct val="80000"/>
              </a:lnSpc>
            </a:pPr>
            <a:endParaRPr lang="en-US" sz="4000" b="1" dirty="0">
              <a:solidFill>
                <a:schemeClr val="bg2"/>
              </a:solidFill>
            </a:endParaRPr>
          </a:p>
          <a:p>
            <a:pPr>
              <a:lnSpc>
                <a:spcPct val="80000"/>
              </a:lnSpc>
            </a:pPr>
            <a:r>
              <a:rPr lang="en-US" sz="4000" b="1" u="sng" dirty="0">
                <a:latin typeface="Calibri Light" panose="020F0302020204030204" pitchFamily="34" charset="0"/>
                <a:cs typeface="Calibri Light" panose="020F0302020204030204" pitchFamily="34" charset="0"/>
              </a:rPr>
              <a:t>Mission</a:t>
            </a:r>
            <a:r>
              <a:rPr lang="en-US" sz="4000" b="1" dirty="0">
                <a:latin typeface="Calibri Light" panose="020F0302020204030204" pitchFamily="34" charset="0"/>
                <a:cs typeface="Calibri Light" panose="020F0302020204030204" pitchFamily="34" charset="0"/>
              </a:rPr>
              <a:t>:</a:t>
            </a:r>
            <a:r>
              <a:rPr lang="en-US" b="1" dirty="0">
                <a:latin typeface="Calibri Light" panose="020F0302020204030204" pitchFamily="34" charset="0"/>
                <a:cs typeface="Calibri Light" panose="020F0302020204030204" pitchFamily="34" charset="0"/>
              </a:rPr>
              <a:t> To lessen the effects of disaster on the lives and property of the people of the State through leadership, coordination, and support in the four phases of emergency management. </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250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015ED3-2623-D640-8C41-79CA4DD9AA2D}"/>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Technological Hazards Program</a:t>
            </a:r>
          </a:p>
        </p:txBody>
      </p:sp>
      <p:cxnSp>
        <p:nvCxnSpPr>
          <p:cNvPr id="32" name="Straight Connector 31">
            <a:extLst>
              <a:ext uri="{FF2B5EF4-FFF2-40B4-BE49-F238E27FC236}">
                <a16:creationId xmlns:a16="http://schemas.microsoft.com/office/drawing/2014/main" id="{22D23273-14A4-B647-A17C-6B7D9C307049}"/>
              </a:ext>
            </a:extLst>
          </p:cNvPr>
          <p:cNvCxnSpPr/>
          <p:nvPr/>
        </p:nvCxnSpPr>
        <p:spPr>
          <a:xfrm>
            <a:off x="7863840" y="5613196"/>
            <a:ext cx="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2F8EED-9A18-6247-B841-D5F33C46FADF}"/>
              </a:ext>
            </a:extLst>
          </p:cNvPr>
          <p:cNvCxnSpPr/>
          <p:nvPr/>
        </p:nvCxnSpPr>
        <p:spPr>
          <a:xfrm flipH="1">
            <a:off x="7863840" y="5613196"/>
            <a:ext cx="63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79">
            <a:extLst>
              <a:ext uri="{FF2B5EF4-FFF2-40B4-BE49-F238E27FC236}">
                <a16:creationId xmlns:a16="http://schemas.microsoft.com/office/drawing/2014/main" id="{6CB80B8F-FA41-3140-BE24-CB6018EE8C4E}"/>
              </a:ext>
            </a:extLst>
          </p:cNvPr>
          <p:cNvSpPr>
            <a:spLocks noChangeArrowheads="1"/>
          </p:cNvSpPr>
          <p:nvPr/>
        </p:nvSpPr>
        <p:spPr bwMode="auto">
          <a:xfrm>
            <a:off x="152400" y="2578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000"/>
          </a:p>
        </p:txBody>
      </p:sp>
      <p:sp>
        <p:nvSpPr>
          <p:cNvPr id="6" name="Content Placeholder 2">
            <a:extLst>
              <a:ext uri="{FF2B5EF4-FFF2-40B4-BE49-F238E27FC236}">
                <a16:creationId xmlns:a16="http://schemas.microsoft.com/office/drawing/2014/main" id="{CBA12278-FFAF-4F27-94BF-CFDA1C5870EE}"/>
              </a:ext>
            </a:extLst>
          </p:cNvPr>
          <p:cNvSpPr>
            <a:spLocks noGrp="1"/>
          </p:cNvSpPr>
          <p:nvPr>
            <p:ph idx="1"/>
          </p:nvPr>
        </p:nvSpPr>
        <p:spPr>
          <a:xfrm>
            <a:off x="609600" y="1712535"/>
            <a:ext cx="2971800" cy="3124200"/>
          </a:xfrm>
        </p:spPr>
        <p:txBody>
          <a:bodyPr>
            <a:normAutofit fontScale="55000" lnSpcReduction="20000"/>
          </a:bodyPr>
          <a:lstStyle/>
          <a:p>
            <a:pPr marL="342900" lvl="1" indent="-342900">
              <a:lnSpc>
                <a:spcPct val="110000"/>
              </a:lnSpc>
              <a:buFont typeface="Arial" panose="020B0604020202020204" pitchFamily="34" charset="0"/>
              <a:buChar char="•"/>
            </a:pPr>
            <a:r>
              <a:rPr lang="en-US" sz="3800" dirty="0">
                <a:solidFill>
                  <a:srgbClr val="393D74"/>
                </a:solidFill>
              </a:rPr>
              <a:t>Hazmat/State Emergency Response Commission (SERC)</a:t>
            </a:r>
          </a:p>
          <a:p>
            <a:pPr marL="342900" lvl="1" indent="-342900">
              <a:lnSpc>
                <a:spcPct val="110000"/>
              </a:lnSpc>
              <a:buFont typeface="Arial" panose="020B0604020202020204" pitchFamily="34" charset="0"/>
              <a:buChar char="•"/>
            </a:pPr>
            <a:r>
              <a:rPr lang="en-US" sz="3800" dirty="0">
                <a:solidFill>
                  <a:srgbClr val="393D74"/>
                </a:solidFill>
              </a:rPr>
              <a:t>Radiological Emergency Response Program (Seabrook &amp; Pt. </a:t>
            </a:r>
            <a:r>
              <a:rPr lang="en-US" sz="3800" dirty="0" err="1">
                <a:solidFill>
                  <a:srgbClr val="393D74"/>
                </a:solidFill>
              </a:rPr>
              <a:t>Lepreau</a:t>
            </a:r>
            <a:r>
              <a:rPr lang="en-US" sz="3800" dirty="0">
                <a:solidFill>
                  <a:srgbClr val="393D74"/>
                </a:solidFill>
              </a:rPr>
              <a:t>)</a:t>
            </a:r>
          </a:p>
          <a:p>
            <a:pPr marL="342900" lvl="1" indent="-342900">
              <a:lnSpc>
                <a:spcPct val="110000"/>
              </a:lnSpc>
              <a:buFont typeface="Arial" panose="020B0604020202020204" pitchFamily="34" charset="0"/>
              <a:buChar char="•"/>
            </a:pPr>
            <a:r>
              <a:rPr lang="en-US" sz="3800" dirty="0">
                <a:solidFill>
                  <a:srgbClr val="393D74"/>
                </a:solidFill>
              </a:rPr>
              <a:t>Provide local training opportunities for responders</a:t>
            </a:r>
          </a:p>
          <a:p>
            <a:endParaRPr lang="en-US" dirty="0"/>
          </a:p>
        </p:txBody>
      </p:sp>
      <p:pic>
        <p:nvPicPr>
          <p:cNvPr id="5122" name="Picture 2" descr="Image result for seabrook nuclear power plant">
            <a:extLst>
              <a:ext uri="{FF2B5EF4-FFF2-40B4-BE49-F238E27FC236}">
                <a16:creationId xmlns:a16="http://schemas.microsoft.com/office/drawing/2014/main" id="{AC461343-A743-4643-984E-823216761B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011" y="1722060"/>
            <a:ext cx="4458949" cy="29625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3690F3-2A8B-4F94-8ED4-7A42740B3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3124200"/>
            <a:ext cx="3500875" cy="2057400"/>
          </a:xfrm>
          <a:prstGeom prst="rect">
            <a:avLst/>
          </a:prstGeom>
        </p:spPr>
      </p:pic>
    </p:spTree>
    <p:extLst>
      <p:ext uri="{BB962C8B-B14F-4D97-AF65-F5344CB8AC3E}">
        <p14:creationId xmlns:p14="http://schemas.microsoft.com/office/powerpoint/2010/main" val="318515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015ED3-2623-D640-8C41-79CA4DD9AA2D}"/>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MEMA State Emergency Operations Center (SEOC)</a:t>
            </a:r>
          </a:p>
        </p:txBody>
      </p:sp>
      <p:cxnSp>
        <p:nvCxnSpPr>
          <p:cNvPr id="32" name="Straight Connector 31">
            <a:extLst>
              <a:ext uri="{FF2B5EF4-FFF2-40B4-BE49-F238E27FC236}">
                <a16:creationId xmlns:a16="http://schemas.microsoft.com/office/drawing/2014/main" id="{22D23273-14A4-B647-A17C-6B7D9C307049}"/>
              </a:ext>
            </a:extLst>
          </p:cNvPr>
          <p:cNvCxnSpPr/>
          <p:nvPr/>
        </p:nvCxnSpPr>
        <p:spPr>
          <a:xfrm>
            <a:off x="7863840" y="5613196"/>
            <a:ext cx="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2F8EED-9A18-6247-B841-D5F33C46FADF}"/>
              </a:ext>
            </a:extLst>
          </p:cNvPr>
          <p:cNvCxnSpPr/>
          <p:nvPr/>
        </p:nvCxnSpPr>
        <p:spPr>
          <a:xfrm flipH="1">
            <a:off x="7863840" y="5613196"/>
            <a:ext cx="63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79">
            <a:extLst>
              <a:ext uri="{FF2B5EF4-FFF2-40B4-BE49-F238E27FC236}">
                <a16:creationId xmlns:a16="http://schemas.microsoft.com/office/drawing/2014/main" id="{6CB80B8F-FA41-3140-BE24-CB6018EE8C4E}"/>
              </a:ext>
            </a:extLst>
          </p:cNvPr>
          <p:cNvSpPr>
            <a:spLocks noChangeArrowheads="1"/>
          </p:cNvSpPr>
          <p:nvPr/>
        </p:nvSpPr>
        <p:spPr bwMode="auto">
          <a:xfrm>
            <a:off x="152400" y="25788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000"/>
          </a:p>
        </p:txBody>
      </p:sp>
      <p:sp>
        <p:nvSpPr>
          <p:cNvPr id="6" name="Content Placeholder 2">
            <a:extLst>
              <a:ext uri="{FF2B5EF4-FFF2-40B4-BE49-F238E27FC236}">
                <a16:creationId xmlns:a16="http://schemas.microsoft.com/office/drawing/2014/main" id="{31BAD8A9-F892-41D0-97B4-14967DB92F23}"/>
              </a:ext>
            </a:extLst>
          </p:cNvPr>
          <p:cNvSpPr>
            <a:spLocks noGrp="1"/>
          </p:cNvSpPr>
          <p:nvPr>
            <p:ph idx="1"/>
          </p:nvPr>
        </p:nvSpPr>
        <p:spPr>
          <a:xfrm>
            <a:off x="609600" y="1905000"/>
            <a:ext cx="3352800" cy="3276599"/>
          </a:xfrm>
        </p:spPr>
        <p:txBody>
          <a:bodyPr>
            <a:normAutofit fontScale="62500" lnSpcReduction="20000"/>
          </a:bodyPr>
          <a:lstStyle/>
          <a:p>
            <a:pPr lvl="0"/>
            <a:r>
              <a:rPr lang="en-US" dirty="0">
                <a:solidFill>
                  <a:schemeClr val="tx2"/>
                </a:solidFill>
              </a:rPr>
              <a:t>Collect, analyze, and share information</a:t>
            </a:r>
            <a:endParaRPr lang="en-US" sz="2800" dirty="0">
              <a:solidFill>
                <a:schemeClr val="tx2"/>
              </a:solidFill>
            </a:endParaRPr>
          </a:p>
          <a:p>
            <a:pPr lvl="0"/>
            <a:r>
              <a:rPr lang="en-US" dirty="0">
                <a:solidFill>
                  <a:schemeClr val="tx2"/>
                </a:solidFill>
              </a:rPr>
              <a:t>Support resource needs and requests, including allocation and tracking</a:t>
            </a:r>
            <a:endParaRPr lang="en-US" sz="2800" dirty="0">
              <a:solidFill>
                <a:schemeClr val="tx2"/>
              </a:solidFill>
            </a:endParaRPr>
          </a:p>
          <a:p>
            <a:pPr lvl="0"/>
            <a:r>
              <a:rPr lang="en-US" dirty="0">
                <a:solidFill>
                  <a:schemeClr val="tx2"/>
                </a:solidFill>
              </a:rPr>
              <a:t>Coordinate plans and determine current and future needs</a:t>
            </a:r>
            <a:endParaRPr lang="en-US" sz="2800" dirty="0">
              <a:solidFill>
                <a:schemeClr val="tx2"/>
              </a:solidFill>
            </a:endParaRPr>
          </a:p>
          <a:p>
            <a:pPr lvl="0"/>
            <a:r>
              <a:rPr lang="en-US" dirty="0">
                <a:solidFill>
                  <a:schemeClr val="tx2"/>
                </a:solidFill>
              </a:rPr>
              <a:t>Provide coordination and policy direction</a:t>
            </a:r>
          </a:p>
          <a:p>
            <a:pPr lvl="0"/>
            <a:r>
              <a:rPr lang="en-US" dirty="0">
                <a:solidFill>
                  <a:schemeClr val="tx2"/>
                </a:solidFill>
              </a:rPr>
              <a:t>Public Messaging</a:t>
            </a:r>
          </a:p>
        </p:txBody>
      </p:sp>
      <p:pic>
        <p:nvPicPr>
          <p:cNvPr id="7170" name="Picture 2" descr="Image result for maine emergency management agency EOC">
            <a:extLst>
              <a:ext uri="{FF2B5EF4-FFF2-40B4-BE49-F238E27FC236}">
                <a16:creationId xmlns:a16="http://schemas.microsoft.com/office/drawing/2014/main" id="{975B65EC-216B-4FE7-8B21-67E241C2C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14525"/>
            <a:ext cx="3469821"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a:extLst>
              <a:ext uri="{FF2B5EF4-FFF2-40B4-BE49-F238E27FC236}">
                <a16:creationId xmlns:a16="http://schemas.microsoft.com/office/drawing/2014/main" id="{9751FDC8-239E-4344-A11B-A54E37B6E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73948"/>
            <a:ext cx="2539772" cy="190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1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8BE9791-6396-427B-A1E1-8A2D876A7D76}"/>
              </a:ext>
            </a:extLst>
          </p:cNvPr>
          <p:cNvGraphicFramePr/>
          <p:nvPr>
            <p:extLst>
              <p:ext uri="{D42A27DB-BD31-4B8C-83A1-F6EECF244321}">
                <p14:modId xmlns:p14="http://schemas.microsoft.com/office/powerpoint/2010/main" val="3829202757"/>
              </p:ext>
            </p:extLst>
          </p:nvPr>
        </p:nvGraphicFramePr>
        <p:xfrm>
          <a:off x="228600" y="1397000"/>
          <a:ext cx="8763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E258F758-5ED5-4A37-A4E9-FDE808B41952}"/>
              </a:ext>
            </a:extLst>
          </p:cNvPr>
          <p:cNvGrpSpPr/>
          <p:nvPr/>
        </p:nvGrpSpPr>
        <p:grpSpPr>
          <a:xfrm>
            <a:off x="2971800" y="1397000"/>
            <a:ext cx="792823" cy="396411"/>
            <a:chOff x="6019802" y="685802"/>
            <a:chExt cx="792823" cy="396411"/>
          </a:xfrm>
          <a:solidFill>
            <a:schemeClr val="accent4">
              <a:lumMod val="60000"/>
              <a:lumOff val="40000"/>
            </a:schemeClr>
          </a:solidFill>
        </p:grpSpPr>
        <p:sp>
          <p:nvSpPr>
            <p:cNvPr id="4" name="Rectangle 3">
              <a:extLst>
                <a:ext uri="{FF2B5EF4-FFF2-40B4-BE49-F238E27FC236}">
                  <a16:creationId xmlns:a16="http://schemas.microsoft.com/office/drawing/2014/main" id="{14E22039-9B43-4E23-B562-C8925A80A1EE}"/>
                </a:ext>
              </a:extLst>
            </p:cNvPr>
            <p:cNvSpPr/>
            <p:nvPr/>
          </p:nvSpPr>
          <p:spPr>
            <a:xfrm>
              <a:off x="6019802" y="685802"/>
              <a:ext cx="792823" cy="396411"/>
            </a:xfrm>
            <a:prstGeom prst="rect">
              <a:avLst/>
            </a:prstGeom>
            <a:grpFill/>
            <a:ln>
              <a:solidFill>
                <a:schemeClr val="bg1">
                  <a:lumMod val="50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9C9C062E-6D78-4536-AE51-CD067C4642B7}"/>
                </a:ext>
              </a:extLst>
            </p:cNvPr>
            <p:cNvSpPr txBox="1"/>
            <p:nvPr/>
          </p:nvSpPr>
          <p:spPr>
            <a:xfrm>
              <a:off x="6019802" y="685802"/>
              <a:ext cx="792823" cy="396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Policy Group</a:t>
              </a:r>
            </a:p>
          </p:txBody>
        </p:sp>
      </p:grpSp>
      <p:sp>
        <p:nvSpPr>
          <p:cNvPr id="6" name="Rectangle 5">
            <a:extLst>
              <a:ext uri="{FF2B5EF4-FFF2-40B4-BE49-F238E27FC236}">
                <a16:creationId xmlns:a16="http://schemas.microsoft.com/office/drawing/2014/main" id="{B8510CB6-E6E1-4EA1-AEA5-23FBD0EF8EE7}"/>
              </a:ext>
            </a:extLst>
          </p:cNvPr>
          <p:cNvSpPr/>
          <p:nvPr/>
        </p:nvSpPr>
        <p:spPr>
          <a:xfrm>
            <a:off x="366889" y="152400"/>
            <a:ext cx="847231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SEOC Organization Chart</a:t>
            </a:r>
          </a:p>
        </p:txBody>
      </p:sp>
    </p:spTree>
    <p:extLst>
      <p:ext uri="{BB962C8B-B14F-4D97-AF65-F5344CB8AC3E}">
        <p14:creationId xmlns:p14="http://schemas.microsoft.com/office/powerpoint/2010/main" val="383225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2c61a33-3643-4c5a-a62f-e277d267af67@namprd09">
            <a:extLst>
              <a:ext uri="{FF2B5EF4-FFF2-40B4-BE49-F238E27FC236}">
                <a16:creationId xmlns:a16="http://schemas.microsoft.com/office/drawing/2014/main" id="{A4900DE5-C7AB-41D3-B00C-2A55BE98E1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675" y="-1600200"/>
            <a:ext cx="10753725"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68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366889" y="152400"/>
            <a:ext cx="847231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EMAC</a:t>
            </a:r>
          </a:p>
        </p:txBody>
      </p:sp>
      <p:sp>
        <p:nvSpPr>
          <p:cNvPr id="4" name="Content Placeholder 2">
            <a:extLst>
              <a:ext uri="{FF2B5EF4-FFF2-40B4-BE49-F238E27FC236}">
                <a16:creationId xmlns:a16="http://schemas.microsoft.com/office/drawing/2014/main" id="{ACECFBCB-DB5C-BA45-9B06-D483BE2B6B67}"/>
              </a:ext>
            </a:extLst>
          </p:cNvPr>
          <p:cNvSpPr>
            <a:spLocks noGrp="1"/>
          </p:cNvSpPr>
          <p:nvPr>
            <p:ph idx="1"/>
          </p:nvPr>
        </p:nvSpPr>
        <p:spPr>
          <a:xfrm>
            <a:off x="228600" y="1066800"/>
            <a:ext cx="8610600" cy="1676400"/>
          </a:xfrm>
        </p:spPr>
        <p:txBody>
          <a:bodyPr>
            <a:normAutofit/>
          </a:bodyPr>
          <a:lstStyle/>
          <a:p>
            <a:pPr>
              <a:lnSpc>
                <a:spcPct val="90000"/>
              </a:lnSpc>
            </a:pPr>
            <a:r>
              <a:rPr lang="en-US" sz="2100" b="1" dirty="0">
                <a:solidFill>
                  <a:srgbClr val="393D74"/>
                </a:solidFill>
              </a:rPr>
              <a:t>EMAC is a mutual aid agreement among US States and Territories. </a:t>
            </a:r>
          </a:p>
          <a:p>
            <a:pPr>
              <a:lnSpc>
                <a:spcPct val="90000"/>
              </a:lnSpc>
            </a:pPr>
            <a:r>
              <a:rPr lang="en-US" sz="2100" b="1" dirty="0">
                <a:solidFill>
                  <a:srgbClr val="393D74"/>
                </a:solidFill>
              </a:rPr>
              <a:t>Each member state has adopted identical authorizing legislation, which lays out how such issues as cost reimbursement, liability and workers compensation will be handled. (37-B, Chapter 16)</a:t>
            </a:r>
          </a:p>
          <a:p>
            <a:pPr>
              <a:lnSpc>
                <a:spcPct val="90000"/>
              </a:lnSpc>
            </a:pPr>
            <a:r>
              <a:rPr lang="en-US" sz="2100" b="1" dirty="0">
                <a:solidFill>
                  <a:srgbClr val="393D74"/>
                </a:solidFill>
              </a:rPr>
              <a:t>Maine has fulfilled about 20 EMAC requests since 2010, including:</a:t>
            </a:r>
          </a:p>
          <a:p>
            <a:pPr lvl="1"/>
            <a:endParaRPr lang="en-US" sz="1200" dirty="0"/>
          </a:p>
        </p:txBody>
      </p:sp>
      <p:sp>
        <p:nvSpPr>
          <p:cNvPr id="5" name="Content Placeholder 2">
            <a:extLst>
              <a:ext uri="{FF2B5EF4-FFF2-40B4-BE49-F238E27FC236}">
                <a16:creationId xmlns:a16="http://schemas.microsoft.com/office/drawing/2014/main" id="{E8136105-1DCB-CA4A-94D1-81F93F4E0026}"/>
              </a:ext>
            </a:extLst>
          </p:cNvPr>
          <p:cNvSpPr txBox="1">
            <a:spLocks/>
          </p:cNvSpPr>
          <p:nvPr/>
        </p:nvSpPr>
        <p:spPr>
          <a:xfrm>
            <a:off x="609600" y="2826603"/>
            <a:ext cx="38100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nSpc>
                <a:spcPct val="90000"/>
              </a:lnSpc>
              <a:buFont typeface="Arial" panose="020B0604020202020204" pitchFamily="34" charset="0"/>
              <a:buChar char="•"/>
            </a:pPr>
            <a:r>
              <a:rPr lang="en-US" sz="1800" b="1" dirty="0">
                <a:solidFill>
                  <a:srgbClr val="393D74"/>
                </a:solidFill>
              </a:rPr>
              <a:t>2018 EMAC A-Team deployment from MEMA to Kilauea Volcano in Hawaii</a:t>
            </a:r>
          </a:p>
          <a:p>
            <a:pPr marL="342900" lvl="1" indent="-342900">
              <a:lnSpc>
                <a:spcPct val="90000"/>
              </a:lnSpc>
              <a:buFont typeface="Arial" panose="020B0604020202020204" pitchFamily="34" charset="0"/>
              <a:buChar char="•"/>
            </a:pPr>
            <a:r>
              <a:rPr lang="en-US" sz="1800" b="1" dirty="0">
                <a:solidFill>
                  <a:srgbClr val="393D74"/>
                </a:solidFill>
              </a:rPr>
              <a:t>2018 Pilot deployment to assist in search and rescue efforts in North Carolina during Hurricane Florence</a:t>
            </a:r>
          </a:p>
          <a:p>
            <a:pPr marL="342900" lvl="1" indent="-342900">
              <a:lnSpc>
                <a:spcPct val="90000"/>
              </a:lnSpc>
              <a:buFont typeface="Arial" panose="020B0604020202020204" pitchFamily="34" charset="0"/>
              <a:buChar char="•"/>
            </a:pPr>
            <a:r>
              <a:rPr lang="en-US" sz="1800" b="1" dirty="0">
                <a:solidFill>
                  <a:srgbClr val="393D74"/>
                </a:solidFill>
              </a:rPr>
              <a:t>2018 MEMA/Red Cross deployment to Florida for Mass Care needs during/following Hurricane Michael</a:t>
            </a:r>
          </a:p>
          <a:p>
            <a:pPr lvl="1"/>
            <a:endParaRPr lang="en-US" sz="1200" dirty="0"/>
          </a:p>
          <a:p>
            <a:pPr marL="457200" lvl="1"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0C5E3211-1D18-544A-8BF9-70C69F410793}"/>
              </a:ext>
            </a:extLst>
          </p:cNvPr>
          <p:cNvPicPr>
            <a:picLocks noChangeAspect="1"/>
          </p:cNvPicPr>
          <p:nvPr/>
        </p:nvPicPr>
        <p:blipFill>
          <a:blip r:embed="rId3"/>
          <a:stretch>
            <a:fillRect/>
          </a:stretch>
        </p:blipFill>
        <p:spPr>
          <a:xfrm>
            <a:off x="6013450" y="2687067"/>
            <a:ext cx="2946400" cy="1549236"/>
          </a:xfrm>
          <a:prstGeom prst="rect">
            <a:avLst/>
          </a:prstGeom>
        </p:spPr>
      </p:pic>
      <p:pic>
        <p:nvPicPr>
          <p:cNvPr id="7" name="Picture 6">
            <a:extLst>
              <a:ext uri="{FF2B5EF4-FFF2-40B4-BE49-F238E27FC236}">
                <a16:creationId xmlns:a16="http://schemas.microsoft.com/office/drawing/2014/main" id="{11261C38-D472-A24C-9061-8FE2177AD3F0}"/>
              </a:ext>
            </a:extLst>
          </p:cNvPr>
          <p:cNvPicPr>
            <a:picLocks noChangeAspect="1"/>
          </p:cNvPicPr>
          <p:nvPr/>
        </p:nvPicPr>
        <p:blipFill>
          <a:blip r:embed="rId4"/>
          <a:stretch>
            <a:fillRect/>
          </a:stretch>
        </p:blipFill>
        <p:spPr>
          <a:xfrm>
            <a:off x="4660900" y="4038600"/>
            <a:ext cx="2273300" cy="1273048"/>
          </a:xfrm>
          <a:prstGeom prst="rect">
            <a:avLst/>
          </a:prstGeom>
        </p:spPr>
      </p:pic>
    </p:spTree>
    <p:extLst>
      <p:ext uri="{BB962C8B-B14F-4D97-AF65-F5344CB8AC3E}">
        <p14:creationId xmlns:p14="http://schemas.microsoft.com/office/powerpoint/2010/main" val="66006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Statewide Mutual Aid Agreement</a:t>
            </a:r>
          </a:p>
        </p:txBody>
      </p:sp>
      <p:sp>
        <p:nvSpPr>
          <p:cNvPr id="4" name="Content Placeholder 2">
            <a:extLst>
              <a:ext uri="{FF2B5EF4-FFF2-40B4-BE49-F238E27FC236}">
                <a16:creationId xmlns:a16="http://schemas.microsoft.com/office/drawing/2014/main" id="{AFA04312-6FEC-5D43-941C-4C54AB192656}"/>
              </a:ext>
            </a:extLst>
          </p:cNvPr>
          <p:cNvSpPr>
            <a:spLocks noGrp="1"/>
          </p:cNvSpPr>
          <p:nvPr>
            <p:ph idx="1"/>
          </p:nvPr>
        </p:nvSpPr>
        <p:spPr>
          <a:xfrm>
            <a:off x="252588" y="1705333"/>
            <a:ext cx="8700911" cy="3953580"/>
          </a:xfrm>
        </p:spPr>
        <p:txBody>
          <a:bodyPr>
            <a:normAutofit/>
          </a:bodyPr>
          <a:lstStyle/>
          <a:p>
            <a:pPr>
              <a:lnSpc>
                <a:spcPct val="110000"/>
              </a:lnSpc>
            </a:pPr>
            <a:r>
              <a:rPr lang="en-US" sz="2100" b="1" dirty="0">
                <a:solidFill>
                  <a:srgbClr val="393D74"/>
                </a:solidFill>
              </a:rPr>
              <a:t>Maine's Statewide Mutual Aid Agreement provides local first responders with easy access to large quantities of resources or specialties that may be needed in a major fire, disaster or other major emergency or event.  </a:t>
            </a:r>
          </a:p>
          <a:p>
            <a:pPr>
              <a:lnSpc>
                <a:spcPct val="110000"/>
              </a:lnSpc>
            </a:pPr>
            <a:r>
              <a:rPr lang="en-US" sz="2100" b="1" dirty="0">
                <a:solidFill>
                  <a:srgbClr val="393D74"/>
                </a:solidFill>
              </a:rPr>
              <a:t>The Agreement does not replace existing mutual aid agreements among neighboring jurisdictions.  It augments them by laying out procedures to move resources from any community in the State to assist any other community.  </a:t>
            </a:r>
          </a:p>
          <a:p>
            <a:pPr>
              <a:lnSpc>
                <a:spcPct val="110000"/>
              </a:lnSpc>
            </a:pPr>
            <a:r>
              <a:rPr lang="en-US" sz="2100" b="1" dirty="0">
                <a:solidFill>
                  <a:srgbClr val="393D74"/>
                </a:solidFill>
              </a:rPr>
              <a:t>Maine State Statute stipulates that all Maine political subdivisions are covered by the Agreement, but may opt out of it at any time by enacting an ordinance to that effect.</a:t>
            </a:r>
          </a:p>
        </p:txBody>
      </p:sp>
    </p:spTree>
    <p:extLst>
      <p:ext uri="{BB962C8B-B14F-4D97-AF65-F5344CB8AC3E}">
        <p14:creationId xmlns:p14="http://schemas.microsoft.com/office/powerpoint/2010/main" val="55801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a:xfrm>
            <a:off x="76200" y="3360851"/>
            <a:ext cx="4114800" cy="2125549"/>
          </a:xfrm>
        </p:spPr>
        <p:txBody>
          <a:bodyPr>
            <a:normAutofit/>
          </a:bodyPr>
          <a:lstStyle/>
          <a:p>
            <a:r>
              <a:rPr lang="en-US" b="1" dirty="0"/>
              <a:t>Jonathan Ross</a:t>
            </a:r>
          </a:p>
          <a:p>
            <a:r>
              <a:rPr lang="en-US" dirty="0"/>
              <a:t>Senior Planner</a:t>
            </a:r>
          </a:p>
          <a:p>
            <a:r>
              <a:rPr lang="en-US" sz="2800" dirty="0"/>
              <a:t>(207) 620-0648</a:t>
            </a:r>
          </a:p>
          <a:p>
            <a:r>
              <a:rPr lang="en-US" sz="2400" dirty="0"/>
              <a:t>Jonathan.Ross@maine.gov</a:t>
            </a:r>
          </a:p>
        </p:txBody>
      </p:sp>
    </p:spTree>
    <p:extLst>
      <p:ext uri="{BB962C8B-B14F-4D97-AF65-F5344CB8AC3E}">
        <p14:creationId xmlns:p14="http://schemas.microsoft.com/office/powerpoint/2010/main" val="290111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286000"/>
            <a:ext cx="8001000" cy="2971800"/>
          </a:xfrm>
        </p:spPr>
        <p:txBody>
          <a:bodyPr>
            <a:normAutofit/>
          </a:bodyPr>
          <a:lstStyle/>
          <a:p>
            <a:pPr marL="514350" indent="-514350">
              <a:buFont typeface="+mj-lt"/>
              <a:buAutoNum type="arabicPeriod"/>
            </a:pPr>
            <a:r>
              <a:rPr lang="en-US" sz="2400" b="1" u="sng" dirty="0">
                <a:solidFill>
                  <a:srgbClr val="393D74"/>
                </a:solidFill>
              </a:rPr>
              <a:t>Municipalities</a:t>
            </a:r>
            <a:r>
              <a:rPr lang="en-US" sz="2400" b="1" dirty="0">
                <a:solidFill>
                  <a:srgbClr val="393D74"/>
                </a:solidFill>
              </a:rPr>
              <a:t> are the first response to residents’ needs</a:t>
            </a:r>
          </a:p>
          <a:p>
            <a:pPr marL="514350" indent="-514350">
              <a:buFont typeface="+mj-lt"/>
              <a:buAutoNum type="arabicPeriod"/>
            </a:pPr>
            <a:r>
              <a:rPr lang="en-US" sz="2400" b="1" dirty="0">
                <a:solidFill>
                  <a:srgbClr val="393D74"/>
                </a:solidFill>
              </a:rPr>
              <a:t>Mutual Aid and </a:t>
            </a:r>
            <a:r>
              <a:rPr lang="en-US" sz="2400" b="1" u="sng" dirty="0">
                <a:solidFill>
                  <a:srgbClr val="393D74"/>
                </a:solidFill>
              </a:rPr>
              <a:t>Counties</a:t>
            </a:r>
            <a:r>
              <a:rPr lang="en-US" sz="2400" b="1" dirty="0">
                <a:solidFill>
                  <a:srgbClr val="393D74"/>
                </a:solidFill>
              </a:rPr>
              <a:t> provide support with resources when they do not exist at the local level</a:t>
            </a:r>
          </a:p>
          <a:p>
            <a:pPr marL="514350" indent="-514350">
              <a:buFont typeface="+mj-lt"/>
              <a:buAutoNum type="arabicPeriod"/>
            </a:pPr>
            <a:r>
              <a:rPr lang="en-US" sz="2400" b="1" u="sng" dirty="0">
                <a:solidFill>
                  <a:srgbClr val="393D74"/>
                </a:solidFill>
              </a:rPr>
              <a:t>State</a:t>
            </a:r>
            <a:r>
              <a:rPr lang="en-US" sz="2400" b="1" dirty="0">
                <a:solidFill>
                  <a:srgbClr val="393D74"/>
                </a:solidFill>
              </a:rPr>
              <a:t> provides support beyond County capabilities</a:t>
            </a:r>
          </a:p>
          <a:p>
            <a:pPr marL="514350" indent="-514350">
              <a:buFont typeface="+mj-lt"/>
              <a:buAutoNum type="arabicPeriod"/>
            </a:pPr>
            <a:r>
              <a:rPr lang="en-US" sz="2400" b="1" u="sng" dirty="0">
                <a:solidFill>
                  <a:srgbClr val="393D74"/>
                </a:solidFill>
              </a:rPr>
              <a:t>EMAC and Feds </a:t>
            </a:r>
            <a:r>
              <a:rPr lang="en-US" sz="2400" b="1" dirty="0">
                <a:solidFill>
                  <a:srgbClr val="393D74"/>
                </a:solidFill>
              </a:rPr>
              <a:t>provide support beyond State capabilities</a:t>
            </a:r>
          </a:p>
          <a:p>
            <a:pPr marL="457200" lvl="0" indent="-457200">
              <a:lnSpc>
                <a:spcPct val="80000"/>
              </a:lnSpc>
              <a:spcBef>
                <a:spcPts val="0"/>
              </a:spcBef>
              <a:defRPr/>
            </a:pPr>
            <a:endParaRPr lang="en-US" sz="2400" dirty="0">
              <a:solidFill>
                <a:prstClr val="black"/>
              </a:solidFill>
            </a:endParaRPr>
          </a:p>
        </p:txBody>
      </p:sp>
      <p:sp>
        <p:nvSpPr>
          <p:cNvPr id="5" name="Rectangle 4">
            <a:extLst>
              <a:ext uri="{FF2B5EF4-FFF2-40B4-BE49-F238E27FC236}">
                <a16:creationId xmlns:a16="http://schemas.microsoft.com/office/drawing/2014/main" id="{E478F8DE-B3C5-6943-9797-AF3F5CFDD4F4}"/>
              </a:ext>
            </a:extLst>
          </p:cNvPr>
          <p:cNvSpPr/>
          <p:nvPr/>
        </p:nvSpPr>
        <p:spPr>
          <a:xfrm>
            <a:off x="304799" y="152400"/>
            <a:ext cx="853440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Disasters start &amp; end locally</a:t>
            </a:r>
          </a:p>
        </p:txBody>
      </p:sp>
      <p:sp>
        <p:nvSpPr>
          <p:cNvPr id="2" name="Rectangle 1">
            <a:extLst>
              <a:ext uri="{FF2B5EF4-FFF2-40B4-BE49-F238E27FC236}">
                <a16:creationId xmlns:a16="http://schemas.microsoft.com/office/drawing/2014/main" id="{D3954211-0A1B-D844-A0EB-E999E27E2616}"/>
              </a:ext>
            </a:extLst>
          </p:cNvPr>
          <p:cNvSpPr/>
          <p:nvPr/>
        </p:nvSpPr>
        <p:spPr>
          <a:xfrm>
            <a:off x="1467554" y="1317177"/>
            <a:ext cx="6208889" cy="646331"/>
          </a:xfrm>
          <a:prstGeom prst="rect">
            <a:avLst/>
          </a:prstGeom>
          <a:noFill/>
          <a:ln>
            <a:solidFill>
              <a:srgbClr val="E8D520"/>
            </a:solidFill>
          </a:ln>
        </p:spPr>
        <p:txBody>
          <a:bodyPr wrap="square" lIns="91440" tIns="45720" rIns="91440" bIns="45720">
            <a:spAutoFit/>
          </a:bodyPr>
          <a:lstStyle/>
          <a:p>
            <a:pPr algn="ctr"/>
            <a:r>
              <a:rPr lang="en-US" sz="36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MEMA is not a first responder</a:t>
            </a:r>
          </a:p>
        </p:txBody>
      </p:sp>
    </p:spTree>
    <p:extLst>
      <p:ext uri="{BB962C8B-B14F-4D97-AF65-F5344CB8AC3E}">
        <p14:creationId xmlns:p14="http://schemas.microsoft.com/office/powerpoint/2010/main" val="128026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7791" y="2885941"/>
            <a:ext cx="4997624" cy="1996783"/>
          </a:xfrm>
        </p:spPr>
        <p:txBody>
          <a:bodyPr>
            <a:noAutofit/>
          </a:bodyPr>
          <a:lstStyle/>
          <a:p>
            <a:pPr marL="0" lvl="0" indent="0">
              <a:lnSpc>
                <a:spcPct val="80000"/>
              </a:lnSpc>
              <a:buNone/>
              <a:defRPr/>
            </a:pPr>
            <a:endParaRPr lang="en-US" sz="1200" b="1" dirty="0">
              <a:solidFill>
                <a:srgbClr val="393D74"/>
              </a:solidFill>
              <a:sym typeface="Wingdings" pitchFamily="2" charset="2"/>
            </a:endParaRPr>
          </a:p>
          <a:p>
            <a:pPr marL="0" lvl="0" indent="0">
              <a:lnSpc>
                <a:spcPct val="80000"/>
              </a:lnSpc>
              <a:buNone/>
              <a:defRPr/>
            </a:pPr>
            <a:r>
              <a:rPr lang="en-US" sz="1200" b="1" dirty="0">
                <a:solidFill>
                  <a:srgbClr val="393D74"/>
                </a:solidFill>
                <a:sym typeface="Wingdings" pitchFamily="2" charset="2"/>
              </a:rPr>
              <a:t>		</a:t>
            </a:r>
          </a:p>
          <a:p>
            <a:pPr marL="0" indent="0">
              <a:lnSpc>
                <a:spcPct val="80000"/>
              </a:lnSpc>
              <a:buNone/>
              <a:defRPr/>
            </a:pPr>
            <a:r>
              <a:rPr lang="en-US" sz="1200" b="1" dirty="0">
                <a:solidFill>
                  <a:srgbClr val="393D74"/>
                </a:solidFill>
                <a:sym typeface="Wingdings" pitchFamily="2" charset="2"/>
              </a:rPr>
              <a:t>  </a:t>
            </a:r>
          </a:p>
        </p:txBody>
      </p:sp>
      <p:sp>
        <p:nvSpPr>
          <p:cNvPr id="4" name="Rectangle 3">
            <a:extLst>
              <a:ext uri="{FF2B5EF4-FFF2-40B4-BE49-F238E27FC236}">
                <a16:creationId xmlns:a16="http://schemas.microsoft.com/office/drawing/2014/main" id="{997D9172-85B1-CA42-BFB9-6DDFE1BDB050}"/>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Emergency Management Structure in Maine</a:t>
            </a:r>
          </a:p>
        </p:txBody>
      </p:sp>
      <p:pic>
        <p:nvPicPr>
          <p:cNvPr id="5" name="Picture 4">
            <a:extLst>
              <a:ext uri="{FF2B5EF4-FFF2-40B4-BE49-F238E27FC236}">
                <a16:creationId xmlns:a16="http://schemas.microsoft.com/office/drawing/2014/main" id="{F672B55E-5256-0849-8882-71A92C215548}"/>
              </a:ext>
            </a:extLst>
          </p:cNvPr>
          <p:cNvPicPr>
            <a:picLocks noChangeAspect="1"/>
          </p:cNvPicPr>
          <p:nvPr/>
        </p:nvPicPr>
        <p:blipFill>
          <a:blip r:embed="rId3"/>
          <a:stretch>
            <a:fillRect/>
          </a:stretch>
        </p:blipFill>
        <p:spPr>
          <a:xfrm>
            <a:off x="2775734" y="1828800"/>
            <a:ext cx="1948666" cy="782260"/>
          </a:xfrm>
          <a:prstGeom prst="rect">
            <a:avLst/>
          </a:prstGeom>
        </p:spPr>
      </p:pic>
      <p:pic>
        <p:nvPicPr>
          <p:cNvPr id="6" name="Picture 5">
            <a:extLst>
              <a:ext uri="{FF2B5EF4-FFF2-40B4-BE49-F238E27FC236}">
                <a16:creationId xmlns:a16="http://schemas.microsoft.com/office/drawing/2014/main" id="{9688E97F-4E52-4842-8A6E-D28D4D7C5C2E}"/>
              </a:ext>
            </a:extLst>
          </p:cNvPr>
          <p:cNvPicPr>
            <a:picLocks noChangeAspect="1"/>
          </p:cNvPicPr>
          <p:nvPr/>
        </p:nvPicPr>
        <p:blipFill>
          <a:blip r:embed="rId4"/>
          <a:stretch>
            <a:fillRect/>
          </a:stretch>
        </p:blipFill>
        <p:spPr>
          <a:xfrm>
            <a:off x="609699" y="914400"/>
            <a:ext cx="1076231" cy="1368273"/>
          </a:xfrm>
          <a:prstGeom prst="rect">
            <a:avLst/>
          </a:prstGeom>
        </p:spPr>
      </p:pic>
      <p:pic>
        <p:nvPicPr>
          <p:cNvPr id="7" name="Picture 6">
            <a:extLst>
              <a:ext uri="{FF2B5EF4-FFF2-40B4-BE49-F238E27FC236}">
                <a16:creationId xmlns:a16="http://schemas.microsoft.com/office/drawing/2014/main" id="{850A980D-ECD9-2345-8316-92BEC877932D}"/>
              </a:ext>
            </a:extLst>
          </p:cNvPr>
          <p:cNvPicPr>
            <a:picLocks noChangeAspect="1"/>
          </p:cNvPicPr>
          <p:nvPr/>
        </p:nvPicPr>
        <p:blipFill>
          <a:blip r:embed="rId5"/>
          <a:stretch>
            <a:fillRect/>
          </a:stretch>
        </p:blipFill>
        <p:spPr>
          <a:xfrm>
            <a:off x="152400" y="2855862"/>
            <a:ext cx="2049191" cy="486984"/>
          </a:xfrm>
          <a:prstGeom prst="rect">
            <a:avLst/>
          </a:prstGeom>
        </p:spPr>
      </p:pic>
      <p:pic>
        <p:nvPicPr>
          <p:cNvPr id="8" name="Picture 7">
            <a:extLst>
              <a:ext uri="{FF2B5EF4-FFF2-40B4-BE49-F238E27FC236}">
                <a16:creationId xmlns:a16="http://schemas.microsoft.com/office/drawing/2014/main" id="{D80E975C-F1E1-0745-89FD-1F89852103DF}"/>
              </a:ext>
            </a:extLst>
          </p:cNvPr>
          <p:cNvPicPr>
            <a:picLocks noChangeAspect="1"/>
          </p:cNvPicPr>
          <p:nvPr/>
        </p:nvPicPr>
        <p:blipFill>
          <a:blip r:embed="rId6"/>
          <a:stretch>
            <a:fillRect/>
          </a:stretch>
        </p:blipFill>
        <p:spPr>
          <a:xfrm>
            <a:off x="444500" y="4000813"/>
            <a:ext cx="1460500" cy="1390650"/>
          </a:xfrm>
          <a:prstGeom prst="rect">
            <a:avLst/>
          </a:prstGeom>
        </p:spPr>
      </p:pic>
      <p:sp>
        <p:nvSpPr>
          <p:cNvPr id="10" name="Down Arrow 9">
            <a:extLst>
              <a:ext uri="{FF2B5EF4-FFF2-40B4-BE49-F238E27FC236}">
                <a16:creationId xmlns:a16="http://schemas.microsoft.com/office/drawing/2014/main" id="{5620D658-6DB0-FF42-B579-3FB26FC972C9}"/>
              </a:ext>
            </a:extLst>
          </p:cNvPr>
          <p:cNvSpPr/>
          <p:nvPr/>
        </p:nvSpPr>
        <p:spPr>
          <a:xfrm>
            <a:off x="919213" y="2302567"/>
            <a:ext cx="457200" cy="533400"/>
          </a:xfrm>
          <a:prstGeom prst="downArrow">
            <a:avLst/>
          </a:prstGeom>
          <a:ln>
            <a:solidFill>
              <a:srgbClr val="E8D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a:extLst>
              <a:ext uri="{FF2B5EF4-FFF2-40B4-BE49-F238E27FC236}">
                <a16:creationId xmlns:a16="http://schemas.microsoft.com/office/drawing/2014/main" id="{03146340-4BBF-5F4F-861F-F9404C4971E1}"/>
              </a:ext>
            </a:extLst>
          </p:cNvPr>
          <p:cNvSpPr/>
          <p:nvPr/>
        </p:nvSpPr>
        <p:spPr>
          <a:xfrm>
            <a:off x="948395" y="3436369"/>
            <a:ext cx="457200" cy="533400"/>
          </a:xfrm>
          <a:prstGeom prst="downArrow">
            <a:avLst/>
          </a:prstGeom>
          <a:ln>
            <a:solidFill>
              <a:srgbClr val="E8D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a:extLst>
              <a:ext uri="{FF2B5EF4-FFF2-40B4-BE49-F238E27FC236}">
                <a16:creationId xmlns:a16="http://schemas.microsoft.com/office/drawing/2014/main" id="{9586A299-073E-B843-BAF7-659D144FA909}"/>
              </a:ext>
            </a:extLst>
          </p:cNvPr>
          <p:cNvSpPr/>
          <p:nvPr/>
        </p:nvSpPr>
        <p:spPr>
          <a:xfrm rot="16200000">
            <a:off x="3255431" y="2195596"/>
            <a:ext cx="1599797" cy="4081344"/>
          </a:xfrm>
          <a:prstGeom prst="downArrow">
            <a:avLst/>
          </a:prstGeom>
          <a:ln>
            <a:solidFill>
              <a:srgbClr val="E8D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A2CAC54-A9F3-734D-AB31-BD8FB28565F5}"/>
              </a:ext>
            </a:extLst>
          </p:cNvPr>
          <p:cNvSpPr/>
          <p:nvPr/>
        </p:nvSpPr>
        <p:spPr>
          <a:xfrm>
            <a:off x="2277791" y="3966674"/>
            <a:ext cx="2751409" cy="391517"/>
          </a:xfrm>
          <a:prstGeom prst="rect">
            <a:avLst/>
          </a:prstGeom>
        </p:spPr>
        <p:txBody>
          <a:bodyPr wrap="square">
            <a:spAutoFit/>
          </a:bodyPr>
          <a:lstStyle/>
          <a:p>
            <a:pPr lvl="0">
              <a:lnSpc>
                <a:spcPct val="80000"/>
              </a:lnSpc>
              <a:defRPr/>
            </a:pPr>
            <a:r>
              <a:rPr lang="en-US" sz="1200" b="1" dirty="0">
                <a:solidFill>
                  <a:srgbClr val="393D74"/>
                </a:solidFill>
                <a:sym typeface="Wingdings" pitchFamily="2" charset="2"/>
              </a:rPr>
              <a:t>State Emergency Response Team (ERT) </a:t>
            </a:r>
          </a:p>
          <a:p>
            <a:pPr lvl="0">
              <a:lnSpc>
                <a:spcPct val="80000"/>
              </a:lnSpc>
              <a:defRPr/>
            </a:pPr>
            <a:r>
              <a:rPr lang="en-US" sz="1200" b="1" dirty="0">
                <a:solidFill>
                  <a:srgbClr val="393D74"/>
                </a:solidFill>
                <a:sym typeface="Wingdings" pitchFamily="2" charset="2"/>
              </a:rPr>
              <a:t>Disaster Recovery Team (DRT</a:t>
            </a:r>
          </a:p>
        </p:txBody>
      </p:sp>
      <p:pic>
        <p:nvPicPr>
          <p:cNvPr id="15" name="Picture 14">
            <a:extLst>
              <a:ext uri="{FF2B5EF4-FFF2-40B4-BE49-F238E27FC236}">
                <a16:creationId xmlns:a16="http://schemas.microsoft.com/office/drawing/2014/main" id="{5391F16C-0D77-9E4F-BE61-DDA3A16F9A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597" y="1509807"/>
            <a:ext cx="2579396" cy="3838386"/>
          </a:xfrm>
          <a:prstGeom prst="rect">
            <a:avLst/>
          </a:prstGeom>
        </p:spPr>
      </p:pic>
      <p:sp>
        <p:nvSpPr>
          <p:cNvPr id="17" name="Striped Right Arrow 16">
            <a:extLst>
              <a:ext uri="{FF2B5EF4-FFF2-40B4-BE49-F238E27FC236}">
                <a16:creationId xmlns:a16="http://schemas.microsoft.com/office/drawing/2014/main" id="{C48A108D-2B8C-064D-A12C-955F4023F90E}"/>
              </a:ext>
            </a:extLst>
          </p:cNvPr>
          <p:cNvSpPr/>
          <p:nvPr/>
        </p:nvSpPr>
        <p:spPr>
          <a:xfrm rot="8174700">
            <a:off x="2352378" y="2943322"/>
            <a:ext cx="1119202" cy="435667"/>
          </a:xfrm>
          <a:prstGeom prst="strip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a:extLst>
              <a:ext uri="{FF2B5EF4-FFF2-40B4-BE49-F238E27FC236}">
                <a16:creationId xmlns:a16="http://schemas.microsoft.com/office/drawing/2014/main" id="{AAA6A0B5-754B-FD45-ADCF-1B6630A7E7D3}"/>
              </a:ext>
            </a:extLst>
          </p:cNvPr>
          <p:cNvSpPr/>
          <p:nvPr/>
        </p:nvSpPr>
        <p:spPr>
          <a:xfrm>
            <a:off x="2048985" y="4997485"/>
            <a:ext cx="4156674" cy="435667"/>
          </a:xfrm>
          <a:prstGeom prst="striped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64FDDF-A6F2-4AD5-9A16-D5B85C5A545D}"/>
              </a:ext>
            </a:extLst>
          </p:cNvPr>
          <p:cNvSpPr/>
          <p:nvPr/>
        </p:nvSpPr>
        <p:spPr>
          <a:xfrm>
            <a:off x="366889" y="152400"/>
            <a:ext cx="847231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MEMA Organization</a:t>
            </a:r>
          </a:p>
        </p:txBody>
      </p:sp>
      <p:sp>
        <p:nvSpPr>
          <p:cNvPr id="5" name="Rectangle 4">
            <a:extLst>
              <a:ext uri="{FF2B5EF4-FFF2-40B4-BE49-F238E27FC236}">
                <a16:creationId xmlns:a16="http://schemas.microsoft.com/office/drawing/2014/main" id="{885BEBF7-EE14-4557-9E2A-862C5FDD66FB}"/>
              </a:ext>
            </a:extLst>
          </p:cNvPr>
          <p:cNvSpPr/>
          <p:nvPr/>
        </p:nvSpPr>
        <p:spPr>
          <a:xfrm>
            <a:off x="3810000" y="990600"/>
            <a:ext cx="15931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Director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7" name="Rectangle 6">
            <a:extLst>
              <a:ext uri="{FF2B5EF4-FFF2-40B4-BE49-F238E27FC236}">
                <a16:creationId xmlns:a16="http://schemas.microsoft.com/office/drawing/2014/main" id="{41AC6417-95B3-4139-9C65-AEF6B02C74C2}"/>
              </a:ext>
            </a:extLst>
          </p:cNvPr>
          <p:cNvSpPr/>
          <p:nvPr/>
        </p:nvSpPr>
        <p:spPr>
          <a:xfrm>
            <a:off x="76200" y="1829940"/>
            <a:ext cx="1066803" cy="386778"/>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effectLst/>
                <a:ea typeface="Calibri"/>
                <a:cs typeface="Times New Roman"/>
              </a:rPr>
              <a:t>Operations and Response</a:t>
            </a:r>
          </a:p>
          <a:p>
            <a:pPr marL="0" marR="0" algn="ctr">
              <a:lnSpc>
                <a:spcPct val="115000"/>
              </a:lnSpc>
              <a:spcBef>
                <a:spcPts val="0"/>
              </a:spcBef>
              <a:spcAft>
                <a:spcPts val="0"/>
              </a:spcAft>
            </a:pPr>
            <a:r>
              <a:rPr lang="en-US" sz="900" b="1" dirty="0">
                <a:solidFill>
                  <a:srgbClr val="FF0000"/>
                </a:solidFill>
                <a:effectLst/>
                <a:ea typeface="Calibri"/>
                <a:cs typeface="Times New Roman"/>
              </a:rPr>
              <a:t> </a:t>
            </a:r>
            <a:endParaRPr lang="en-US" sz="900" b="1" dirty="0">
              <a:effectLst/>
              <a:ea typeface="Calibri"/>
              <a:cs typeface="Times New Roman"/>
            </a:endParaRPr>
          </a:p>
        </p:txBody>
      </p:sp>
      <p:sp>
        <p:nvSpPr>
          <p:cNvPr id="8" name="Rectangle 7">
            <a:extLst>
              <a:ext uri="{FF2B5EF4-FFF2-40B4-BE49-F238E27FC236}">
                <a16:creationId xmlns:a16="http://schemas.microsoft.com/office/drawing/2014/main" id="{4243FB9B-3151-49B3-AC22-78C42127B0F4}"/>
              </a:ext>
            </a:extLst>
          </p:cNvPr>
          <p:cNvSpPr/>
          <p:nvPr/>
        </p:nvSpPr>
        <p:spPr>
          <a:xfrm>
            <a:off x="7239000" y="1813266"/>
            <a:ext cx="1066803" cy="500878"/>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900" b="1" dirty="0">
                <a:effectLst/>
                <a:ea typeface="Calibri"/>
                <a:cs typeface="Times New Roman"/>
              </a:rPr>
              <a:t> Mitigation Planning, and  Recovery</a:t>
            </a:r>
          </a:p>
        </p:txBody>
      </p:sp>
      <p:sp>
        <p:nvSpPr>
          <p:cNvPr id="9" name="Rectangle 8">
            <a:extLst>
              <a:ext uri="{FF2B5EF4-FFF2-40B4-BE49-F238E27FC236}">
                <a16:creationId xmlns:a16="http://schemas.microsoft.com/office/drawing/2014/main" id="{40327A57-40D8-485F-9B0F-E311A8EEED36}"/>
              </a:ext>
            </a:extLst>
          </p:cNvPr>
          <p:cNvSpPr/>
          <p:nvPr/>
        </p:nvSpPr>
        <p:spPr>
          <a:xfrm>
            <a:off x="1828800" y="2007090"/>
            <a:ext cx="1066803" cy="386778"/>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effectLst/>
                <a:ea typeface="Calibri"/>
                <a:cs typeface="Times New Roman"/>
              </a:rPr>
              <a:t>Public Information</a:t>
            </a:r>
          </a:p>
          <a:p>
            <a:pPr marL="0" marR="0" algn="ctr">
              <a:lnSpc>
                <a:spcPct val="115000"/>
              </a:lnSpc>
              <a:spcBef>
                <a:spcPts val="0"/>
              </a:spcBef>
              <a:spcAft>
                <a:spcPts val="0"/>
              </a:spcAft>
            </a:pPr>
            <a:r>
              <a:rPr lang="en-US" sz="900" b="1" dirty="0">
                <a:solidFill>
                  <a:srgbClr val="FF0000"/>
                </a:solidFill>
                <a:effectLst/>
                <a:ea typeface="Calibri"/>
                <a:cs typeface="Times New Roman"/>
              </a:rPr>
              <a:t> </a:t>
            </a:r>
            <a:endParaRPr lang="en-US" sz="900" b="1" dirty="0">
              <a:effectLst/>
              <a:ea typeface="Calibri"/>
              <a:cs typeface="Times New Roman"/>
            </a:endParaRPr>
          </a:p>
        </p:txBody>
      </p:sp>
      <p:sp>
        <p:nvSpPr>
          <p:cNvPr id="10" name="Rectangle 9">
            <a:extLst>
              <a:ext uri="{FF2B5EF4-FFF2-40B4-BE49-F238E27FC236}">
                <a16:creationId xmlns:a16="http://schemas.microsoft.com/office/drawing/2014/main" id="{0A94C210-8A51-484D-9463-45444EA4062C}"/>
              </a:ext>
            </a:extLst>
          </p:cNvPr>
          <p:cNvSpPr/>
          <p:nvPr/>
        </p:nvSpPr>
        <p:spPr>
          <a:xfrm>
            <a:off x="5410200" y="2000172"/>
            <a:ext cx="1066803" cy="386778"/>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effectLst/>
                <a:ea typeface="Calibri"/>
                <a:cs typeface="Times New Roman"/>
              </a:rPr>
              <a:t>Homeland Security</a:t>
            </a:r>
          </a:p>
          <a:p>
            <a:pPr marL="0" marR="0" algn="ctr">
              <a:lnSpc>
                <a:spcPct val="115000"/>
              </a:lnSpc>
              <a:spcBef>
                <a:spcPts val="0"/>
              </a:spcBef>
              <a:spcAft>
                <a:spcPts val="0"/>
              </a:spcAft>
            </a:pPr>
            <a:r>
              <a:rPr lang="en-US" sz="900" b="1" dirty="0">
                <a:solidFill>
                  <a:srgbClr val="FF0000"/>
                </a:solidFill>
                <a:effectLst/>
                <a:ea typeface="Calibri"/>
                <a:cs typeface="Times New Roman"/>
              </a:rPr>
              <a:t> </a:t>
            </a:r>
            <a:endParaRPr lang="en-US" sz="900" b="1" dirty="0">
              <a:effectLst/>
              <a:ea typeface="Calibri"/>
              <a:cs typeface="Times New Roman"/>
            </a:endParaRPr>
          </a:p>
        </p:txBody>
      </p:sp>
      <p:sp>
        <p:nvSpPr>
          <p:cNvPr id="11" name="Rectangle 10">
            <a:extLst>
              <a:ext uri="{FF2B5EF4-FFF2-40B4-BE49-F238E27FC236}">
                <a16:creationId xmlns:a16="http://schemas.microsoft.com/office/drawing/2014/main" id="{8E508A82-9FE8-4578-8369-7715B584D9D8}"/>
              </a:ext>
            </a:extLst>
          </p:cNvPr>
          <p:cNvSpPr/>
          <p:nvPr/>
        </p:nvSpPr>
        <p:spPr>
          <a:xfrm>
            <a:off x="3581400" y="2025713"/>
            <a:ext cx="1066803" cy="386778"/>
          </a:xfrm>
          <a:prstGeom prst="rect">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effectLst/>
                <a:ea typeface="Calibri"/>
                <a:cs typeface="Times New Roman"/>
              </a:rPr>
              <a:t>Finance</a:t>
            </a:r>
          </a:p>
          <a:p>
            <a:pPr marL="0" marR="0" algn="ctr">
              <a:lnSpc>
                <a:spcPct val="115000"/>
              </a:lnSpc>
              <a:spcBef>
                <a:spcPts val="0"/>
              </a:spcBef>
              <a:spcAft>
                <a:spcPts val="0"/>
              </a:spcAft>
            </a:pPr>
            <a:r>
              <a:rPr lang="en-US" sz="900" b="1" dirty="0">
                <a:solidFill>
                  <a:srgbClr val="FF0000"/>
                </a:solidFill>
                <a:effectLst/>
                <a:ea typeface="Calibri"/>
                <a:cs typeface="Times New Roman"/>
              </a:rPr>
              <a:t> </a:t>
            </a:r>
            <a:endParaRPr lang="en-US" sz="900" b="1" dirty="0">
              <a:effectLst/>
              <a:ea typeface="Calibri"/>
              <a:cs typeface="Times New Roman"/>
            </a:endParaRPr>
          </a:p>
        </p:txBody>
      </p:sp>
      <p:sp>
        <p:nvSpPr>
          <p:cNvPr id="12" name="Rectangle 11">
            <a:extLst>
              <a:ext uri="{FF2B5EF4-FFF2-40B4-BE49-F238E27FC236}">
                <a16:creationId xmlns:a16="http://schemas.microsoft.com/office/drawing/2014/main" id="{C6696821-796C-4891-B615-9F87E1434202}"/>
              </a:ext>
            </a:extLst>
          </p:cNvPr>
          <p:cNvSpPr/>
          <p:nvPr/>
        </p:nvSpPr>
        <p:spPr>
          <a:xfrm>
            <a:off x="5638800" y="1268699"/>
            <a:ext cx="15931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Deputy Director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3" name="Rectangle 12">
            <a:extLst>
              <a:ext uri="{FF2B5EF4-FFF2-40B4-BE49-F238E27FC236}">
                <a16:creationId xmlns:a16="http://schemas.microsoft.com/office/drawing/2014/main" id="{71DC65DD-BEB1-4260-9F87-B45E1BBFF825}"/>
              </a:ext>
            </a:extLst>
          </p:cNvPr>
          <p:cNvSpPr/>
          <p:nvPr/>
        </p:nvSpPr>
        <p:spPr>
          <a:xfrm>
            <a:off x="1974851" y="1268699"/>
            <a:ext cx="15931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Executive Assistant</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4" name="Rectangle 13">
            <a:extLst>
              <a:ext uri="{FF2B5EF4-FFF2-40B4-BE49-F238E27FC236}">
                <a16:creationId xmlns:a16="http://schemas.microsoft.com/office/drawing/2014/main" id="{A15E6062-3120-465B-B1DA-DD81841CFB22}"/>
              </a:ext>
            </a:extLst>
          </p:cNvPr>
          <p:cNvSpPr/>
          <p:nvPr/>
        </p:nvSpPr>
        <p:spPr>
          <a:xfrm>
            <a:off x="1974851" y="1600200"/>
            <a:ext cx="15931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Receptionist / Admin</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5" name="Rectangle 14">
            <a:extLst>
              <a:ext uri="{FF2B5EF4-FFF2-40B4-BE49-F238E27FC236}">
                <a16:creationId xmlns:a16="http://schemas.microsoft.com/office/drawing/2014/main" id="{86F0846B-ECF4-4BCB-96D7-5D2CA96B4B12}"/>
              </a:ext>
            </a:extLst>
          </p:cNvPr>
          <p:cNvSpPr/>
          <p:nvPr/>
        </p:nvSpPr>
        <p:spPr>
          <a:xfrm>
            <a:off x="220059" y="2329678"/>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State Training Officer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6" name="Rectangle 15">
            <a:extLst>
              <a:ext uri="{FF2B5EF4-FFF2-40B4-BE49-F238E27FC236}">
                <a16:creationId xmlns:a16="http://schemas.microsoft.com/office/drawing/2014/main" id="{D0F947AF-8B88-4535-B5B8-151DD4812E7F}"/>
              </a:ext>
            </a:extLst>
          </p:cNvPr>
          <p:cNvSpPr/>
          <p:nvPr/>
        </p:nvSpPr>
        <p:spPr>
          <a:xfrm>
            <a:off x="232981" y="2667000"/>
            <a:ext cx="151258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State Exercise Officer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7" name="Rectangle 16">
            <a:extLst>
              <a:ext uri="{FF2B5EF4-FFF2-40B4-BE49-F238E27FC236}">
                <a16:creationId xmlns:a16="http://schemas.microsoft.com/office/drawing/2014/main" id="{B1978FF2-5797-47A6-8761-5DEC1F9CE84B}"/>
              </a:ext>
            </a:extLst>
          </p:cNvPr>
          <p:cNvSpPr/>
          <p:nvPr/>
        </p:nvSpPr>
        <p:spPr>
          <a:xfrm>
            <a:off x="235631" y="3021299"/>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Communications Manager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8" name="Rectangle 17">
            <a:extLst>
              <a:ext uri="{FF2B5EF4-FFF2-40B4-BE49-F238E27FC236}">
                <a16:creationId xmlns:a16="http://schemas.microsoft.com/office/drawing/2014/main" id="{7B7AF87D-4EF6-4A64-AEB3-77E19EC6A4B1}"/>
              </a:ext>
            </a:extLst>
          </p:cNvPr>
          <p:cNvSpPr/>
          <p:nvPr/>
        </p:nvSpPr>
        <p:spPr>
          <a:xfrm>
            <a:off x="232981" y="3352800"/>
            <a:ext cx="151258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Business System Admin</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9" name="Rectangle 18">
            <a:extLst>
              <a:ext uri="{FF2B5EF4-FFF2-40B4-BE49-F238E27FC236}">
                <a16:creationId xmlns:a16="http://schemas.microsoft.com/office/drawing/2014/main" id="{F0BAB374-1E9A-4CD2-BA53-00B3ABC669E7}"/>
              </a:ext>
            </a:extLst>
          </p:cNvPr>
          <p:cNvSpPr/>
          <p:nvPr/>
        </p:nvSpPr>
        <p:spPr>
          <a:xfrm>
            <a:off x="232981" y="3707099"/>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Tech Hazard Manager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0" name="Rectangle 19">
            <a:extLst>
              <a:ext uri="{FF2B5EF4-FFF2-40B4-BE49-F238E27FC236}">
                <a16:creationId xmlns:a16="http://schemas.microsoft.com/office/drawing/2014/main" id="{6D05E20C-FE37-4A8E-89AC-D8157C317019}"/>
              </a:ext>
            </a:extLst>
          </p:cNvPr>
          <p:cNvSpPr/>
          <p:nvPr/>
        </p:nvSpPr>
        <p:spPr>
          <a:xfrm>
            <a:off x="540431" y="4038600"/>
            <a:ext cx="1383783"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Tech Hazard Coordinator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1" name="Rectangle 20">
            <a:extLst>
              <a:ext uri="{FF2B5EF4-FFF2-40B4-BE49-F238E27FC236}">
                <a16:creationId xmlns:a16="http://schemas.microsoft.com/office/drawing/2014/main" id="{0EFD98C9-CE84-4CA3-9672-FF69D7D3760A}"/>
              </a:ext>
            </a:extLst>
          </p:cNvPr>
          <p:cNvSpPr/>
          <p:nvPr/>
        </p:nvSpPr>
        <p:spPr>
          <a:xfrm>
            <a:off x="232981" y="4392899"/>
            <a:ext cx="15931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State Dam Inspector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2" name="Rectangle 21">
            <a:extLst>
              <a:ext uri="{FF2B5EF4-FFF2-40B4-BE49-F238E27FC236}">
                <a16:creationId xmlns:a16="http://schemas.microsoft.com/office/drawing/2014/main" id="{06E011EE-B4B3-4B63-9299-21BF1FFF3B50}"/>
              </a:ext>
            </a:extLst>
          </p:cNvPr>
          <p:cNvSpPr/>
          <p:nvPr/>
        </p:nvSpPr>
        <p:spPr>
          <a:xfrm>
            <a:off x="540431" y="4724400"/>
            <a:ext cx="13645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Assistant Dam Inspector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3" name="Rectangle 22">
            <a:extLst>
              <a:ext uri="{FF2B5EF4-FFF2-40B4-BE49-F238E27FC236}">
                <a16:creationId xmlns:a16="http://schemas.microsoft.com/office/drawing/2014/main" id="{F48A3DA7-5E8D-414D-91FA-F2685BD9C050}"/>
              </a:ext>
            </a:extLst>
          </p:cNvPr>
          <p:cNvSpPr/>
          <p:nvPr/>
        </p:nvSpPr>
        <p:spPr>
          <a:xfrm>
            <a:off x="540431" y="5078699"/>
            <a:ext cx="13645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Dam Administrator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4" name="Rectangle 23">
            <a:extLst>
              <a:ext uri="{FF2B5EF4-FFF2-40B4-BE49-F238E27FC236}">
                <a16:creationId xmlns:a16="http://schemas.microsoft.com/office/drawing/2014/main" id="{A8BDAC4B-7126-4051-9555-2F9BF4A6A63F}"/>
              </a:ext>
            </a:extLst>
          </p:cNvPr>
          <p:cNvSpPr/>
          <p:nvPr/>
        </p:nvSpPr>
        <p:spPr>
          <a:xfrm>
            <a:off x="7398432" y="2390344"/>
            <a:ext cx="152551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Individual Assistance</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5" name="Rectangle 24">
            <a:extLst>
              <a:ext uri="{FF2B5EF4-FFF2-40B4-BE49-F238E27FC236}">
                <a16:creationId xmlns:a16="http://schemas.microsoft.com/office/drawing/2014/main" id="{49E0E066-3D2A-49B2-9096-93C5160BC591}"/>
              </a:ext>
            </a:extLst>
          </p:cNvPr>
          <p:cNvSpPr/>
          <p:nvPr/>
        </p:nvSpPr>
        <p:spPr>
          <a:xfrm>
            <a:off x="7398431" y="2727666"/>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Mass Care Coordinator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6" name="Rectangle 25">
            <a:extLst>
              <a:ext uri="{FF2B5EF4-FFF2-40B4-BE49-F238E27FC236}">
                <a16:creationId xmlns:a16="http://schemas.microsoft.com/office/drawing/2014/main" id="{48ABEB03-350D-48C9-A472-61B3FFF4DAE4}"/>
              </a:ext>
            </a:extLst>
          </p:cNvPr>
          <p:cNvSpPr/>
          <p:nvPr/>
        </p:nvSpPr>
        <p:spPr>
          <a:xfrm>
            <a:off x="7398432" y="3081965"/>
            <a:ext cx="152551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Senior Planner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7" name="Rectangle 26">
            <a:extLst>
              <a:ext uri="{FF2B5EF4-FFF2-40B4-BE49-F238E27FC236}">
                <a16:creationId xmlns:a16="http://schemas.microsoft.com/office/drawing/2014/main" id="{12FE98C0-00D3-4E2F-B32C-E43C2217C419}"/>
              </a:ext>
            </a:extLst>
          </p:cNvPr>
          <p:cNvSpPr/>
          <p:nvPr/>
        </p:nvSpPr>
        <p:spPr>
          <a:xfrm>
            <a:off x="7398432" y="3413466"/>
            <a:ext cx="152551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EMPG Program Manager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8" name="Rectangle 27">
            <a:extLst>
              <a:ext uri="{FF2B5EF4-FFF2-40B4-BE49-F238E27FC236}">
                <a16:creationId xmlns:a16="http://schemas.microsoft.com/office/drawing/2014/main" id="{42ED644B-0164-4114-80F4-AD6EC79EBE07}"/>
              </a:ext>
            </a:extLst>
          </p:cNvPr>
          <p:cNvSpPr/>
          <p:nvPr/>
        </p:nvSpPr>
        <p:spPr>
          <a:xfrm>
            <a:off x="7398431" y="3767765"/>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a typeface="Calibri"/>
                <a:cs typeface="Times New Roman"/>
              </a:rPr>
              <a:t>Natural Hazards Planner</a:t>
            </a:r>
            <a:endParaRPr lang="en-US" sz="900" b="1" dirty="0">
              <a:solidFill>
                <a:schemeClr val="tx1"/>
              </a:solidFill>
              <a:effectLst/>
              <a:ea typeface="Calibri"/>
              <a:cs typeface="Times New Roman"/>
            </a:endParaRP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29" name="Rectangle 28">
            <a:extLst>
              <a:ext uri="{FF2B5EF4-FFF2-40B4-BE49-F238E27FC236}">
                <a16:creationId xmlns:a16="http://schemas.microsoft.com/office/drawing/2014/main" id="{5E8730D7-0E3F-44C3-947C-F6C0BA000304}"/>
              </a:ext>
            </a:extLst>
          </p:cNvPr>
          <p:cNvSpPr/>
          <p:nvPr/>
        </p:nvSpPr>
        <p:spPr>
          <a:xfrm>
            <a:off x="7398432" y="4099266"/>
            <a:ext cx="152551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Hazard Mitigation Officer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0" name="Rectangle 29">
            <a:extLst>
              <a:ext uri="{FF2B5EF4-FFF2-40B4-BE49-F238E27FC236}">
                <a16:creationId xmlns:a16="http://schemas.microsoft.com/office/drawing/2014/main" id="{6D0B9EDE-4449-4CB1-BEEE-DEDA7F59EB62}"/>
              </a:ext>
            </a:extLst>
          </p:cNvPr>
          <p:cNvSpPr/>
          <p:nvPr/>
        </p:nvSpPr>
        <p:spPr>
          <a:xfrm>
            <a:off x="7620000" y="4453565"/>
            <a:ext cx="14407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Hazard Mitigation Admin</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1" name="Rectangle 30">
            <a:extLst>
              <a:ext uri="{FF2B5EF4-FFF2-40B4-BE49-F238E27FC236}">
                <a16:creationId xmlns:a16="http://schemas.microsoft.com/office/drawing/2014/main" id="{0ACCBD10-C4D5-4BA8-8510-9CEDD0AF97BB}"/>
              </a:ext>
            </a:extLst>
          </p:cNvPr>
          <p:cNvSpPr/>
          <p:nvPr/>
        </p:nvSpPr>
        <p:spPr>
          <a:xfrm>
            <a:off x="7398431" y="4785066"/>
            <a:ext cx="152551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Public Assistance Officer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2" name="Rectangle 31">
            <a:extLst>
              <a:ext uri="{FF2B5EF4-FFF2-40B4-BE49-F238E27FC236}">
                <a16:creationId xmlns:a16="http://schemas.microsoft.com/office/drawing/2014/main" id="{A6B3CB67-BF03-4C00-875C-765D8CCD5124}"/>
              </a:ext>
            </a:extLst>
          </p:cNvPr>
          <p:cNvSpPr/>
          <p:nvPr/>
        </p:nvSpPr>
        <p:spPr>
          <a:xfrm>
            <a:off x="7620000" y="5139365"/>
            <a:ext cx="1440769"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Public Assistance Admin</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3" name="Rectangle 32">
            <a:extLst>
              <a:ext uri="{FF2B5EF4-FFF2-40B4-BE49-F238E27FC236}">
                <a16:creationId xmlns:a16="http://schemas.microsoft.com/office/drawing/2014/main" id="{698F2875-DC93-4692-8FF1-0963C96C827E}"/>
              </a:ext>
            </a:extLst>
          </p:cNvPr>
          <p:cNvSpPr/>
          <p:nvPr/>
        </p:nvSpPr>
        <p:spPr>
          <a:xfrm>
            <a:off x="1999090" y="2502160"/>
            <a:ext cx="142991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Public Outreach Specialist</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4" name="Rectangle 33">
            <a:extLst>
              <a:ext uri="{FF2B5EF4-FFF2-40B4-BE49-F238E27FC236}">
                <a16:creationId xmlns:a16="http://schemas.microsoft.com/office/drawing/2014/main" id="{C396FC23-52CA-4A1E-8944-8AB0085099E5}"/>
              </a:ext>
            </a:extLst>
          </p:cNvPr>
          <p:cNvSpPr/>
          <p:nvPr/>
        </p:nvSpPr>
        <p:spPr>
          <a:xfrm>
            <a:off x="5562601" y="2583028"/>
            <a:ext cx="144077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Critical Infrastructure</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6" name="Rectangle 35">
            <a:extLst>
              <a:ext uri="{FF2B5EF4-FFF2-40B4-BE49-F238E27FC236}">
                <a16:creationId xmlns:a16="http://schemas.microsoft.com/office/drawing/2014/main" id="{32ADC275-6F39-41C9-8838-F8D964A52251}"/>
              </a:ext>
            </a:extLst>
          </p:cNvPr>
          <p:cNvSpPr/>
          <p:nvPr/>
        </p:nvSpPr>
        <p:spPr>
          <a:xfrm>
            <a:off x="5562601" y="2920350"/>
            <a:ext cx="144077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HSGP Program Manager</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37" name="Rectangle 36">
            <a:extLst>
              <a:ext uri="{FF2B5EF4-FFF2-40B4-BE49-F238E27FC236}">
                <a16:creationId xmlns:a16="http://schemas.microsoft.com/office/drawing/2014/main" id="{1D7159CA-09B6-4CFD-A9AE-448C522FA55B}"/>
              </a:ext>
            </a:extLst>
          </p:cNvPr>
          <p:cNvSpPr/>
          <p:nvPr/>
        </p:nvSpPr>
        <p:spPr>
          <a:xfrm>
            <a:off x="5562600" y="3290784"/>
            <a:ext cx="144077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Analyst (MIAC)</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cxnSp>
        <p:nvCxnSpPr>
          <p:cNvPr id="43" name="Straight Connector 42">
            <a:extLst>
              <a:ext uri="{FF2B5EF4-FFF2-40B4-BE49-F238E27FC236}">
                <a16:creationId xmlns:a16="http://schemas.microsoft.com/office/drawing/2014/main" id="{6A2070B0-F373-40C6-B93D-77D7F0188207}"/>
              </a:ext>
            </a:extLst>
          </p:cNvPr>
          <p:cNvCxnSpPr>
            <a:cxnSpLocks/>
          </p:cNvCxnSpPr>
          <p:nvPr/>
        </p:nvCxnSpPr>
        <p:spPr>
          <a:xfrm>
            <a:off x="152400" y="2216718"/>
            <a:ext cx="0" cy="2279082"/>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B7CE02E-7FB1-4D41-A401-B6DBC2D4370E}"/>
              </a:ext>
            </a:extLst>
          </p:cNvPr>
          <p:cNvCxnSpPr>
            <a:cxnSpLocks/>
          </p:cNvCxnSpPr>
          <p:nvPr/>
        </p:nvCxnSpPr>
        <p:spPr>
          <a:xfrm flipH="1">
            <a:off x="152400" y="246440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468D45D-7D26-4785-B51D-A201B056B6BE}"/>
              </a:ext>
            </a:extLst>
          </p:cNvPr>
          <p:cNvCxnSpPr>
            <a:cxnSpLocks/>
          </p:cNvCxnSpPr>
          <p:nvPr/>
        </p:nvCxnSpPr>
        <p:spPr>
          <a:xfrm flipH="1">
            <a:off x="152400" y="28194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B0946B6-6586-4051-AA74-9771CE108953}"/>
              </a:ext>
            </a:extLst>
          </p:cNvPr>
          <p:cNvCxnSpPr>
            <a:cxnSpLocks/>
          </p:cNvCxnSpPr>
          <p:nvPr/>
        </p:nvCxnSpPr>
        <p:spPr>
          <a:xfrm flipH="1">
            <a:off x="152400" y="31242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7C43711-A5A8-4065-9DE7-4358ED1885B9}"/>
              </a:ext>
            </a:extLst>
          </p:cNvPr>
          <p:cNvCxnSpPr>
            <a:cxnSpLocks/>
          </p:cNvCxnSpPr>
          <p:nvPr/>
        </p:nvCxnSpPr>
        <p:spPr>
          <a:xfrm flipH="1">
            <a:off x="152400" y="35052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9F9ABED-D411-43C5-BB64-DF6B15C6AC82}"/>
              </a:ext>
            </a:extLst>
          </p:cNvPr>
          <p:cNvCxnSpPr>
            <a:cxnSpLocks/>
          </p:cNvCxnSpPr>
          <p:nvPr/>
        </p:nvCxnSpPr>
        <p:spPr>
          <a:xfrm flipH="1">
            <a:off x="152400" y="44958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52469CD0-F886-4F49-BD09-6AB9A387C18B}"/>
              </a:ext>
            </a:extLst>
          </p:cNvPr>
          <p:cNvCxnSpPr>
            <a:cxnSpLocks/>
          </p:cNvCxnSpPr>
          <p:nvPr/>
        </p:nvCxnSpPr>
        <p:spPr>
          <a:xfrm flipH="1">
            <a:off x="7325802" y="254060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411FA39-F817-4D88-B5BB-21D09AF04A2A}"/>
              </a:ext>
            </a:extLst>
          </p:cNvPr>
          <p:cNvCxnSpPr>
            <a:cxnSpLocks/>
          </p:cNvCxnSpPr>
          <p:nvPr/>
        </p:nvCxnSpPr>
        <p:spPr>
          <a:xfrm flipH="1">
            <a:off x="7325802" y="28956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5F5914A-448E-4600-947D-4D27754E5F67}"/>
              </a:ext>
            </a:extLst>
          </p:cNvPr>
          <p:cNvCxnSpPr>
            <a:cxnSpLocks/>
          </p:cNvCxnSpPr>
          <p:nvPr/>
        </p:nvCxnSpPr>
        <p:spPr>
          <a:xfrm flipH="1">
            <a:off x="7325802" y="32004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A2D4102-77CB-48B9-B453-5D4CF227D852}"/>
              </a:ext>
            </a:extLst>
          </p:cNvPr>
          <p:cNvCxnSpPr>
            <a:cxnSpLocks/>
          </p:cNvCxnSpPr>
          <p:nvPr/>
        </p:nvCxnSpPr>
        <p:spPr>
          <a:xfrm flipH="1">
            <a:off x="7325802" y="35814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498B501-3944-4D71-BF1A-D887943D0C84}"/>
              </a:ext>
            </a:extLst>
          </p:cNvPr>
          <p:cNvCxnSpPr>
            <a:cxnSpLocks/>
          </p:cNvCxnSpPr>
          <p:nvPr/>
        </p:nvCxnSpPr>
        <p:spPr>
          <a:xfrm flipH="1">
            <a:off x="7325802" y="48768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646E038-6B33-42CD-8391-5375021A0072}"/>
              </a:ext>
            </a:extLst>
          </p:cNvPr>
          <p:cNvCxnSpPr>
            <a:cxnSpLocks/>
          </p:cNvCxnSpPr>
          <p:nvPr/>
        </p:nvCxnSpPr>
        <p:spPr>
          <a:xfrm flipH="1">
            <a:off x="7325802" y="38862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CA78317-0244-4EF5-A25F-2BE650BD8ACB}"/>
              </a:ext>
            </a:extLst>
          </p:cNvPr>
          <p:cNvCxnSpPr>
            <a:cxnSpLocks/>
          </p:cNvCxnSpPr>
          <p:nvPr/>
        </p:nvCxnSpPr>
        <p:spPr>
          <a:xfrm flipH="1">
            <a:off x="7315200" y="41910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64F1B1C-2DE5-4EAA-BBC3-190B1EFA8FA8}"/>
              </a:ext>
            </a:extLst>
          </p:cNvPr>
          <p:cNvCxnSpPr>
            <a:cxnSpLocks/>
          </p:cNvCxnSpPr>
          <p:nvPr/>
        </p:nvCxnSpPr>
        <p:spPr>
          <a:xfrm>
            <a:off x="7315200" y="2314144"/>
            <a:ext cx="0" cy="2562656"/>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3E2E3C0-D93F-450E-91B1-EAF970CF4DC2}"/>
              </a:ext>
            </a:extLst>
          </p:cNvPr>
          <p:cNvCxnSpPr>
            <a:cxnSpLocks/>
          </p:cNvCxnSpPr>
          <p:nvPr/>
        </p:nvCxnSpPr>
        <p:spPr>
          <a:xfrm>
            <a:off x="1915602" y="2386950"/>
            <a:ext cx="0" cy="254608"/>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582930B-64AA-450F-80BA-D98675E59AA3}"/>
              </a:ext>
            </a:extLst>
          </p:cNvPr>
          <p:cNvCxnSpPr>
            <a:cxnSpLocks/>
          </p:cNvCxnSpPr>
          <p:nvPr/>
        </p:nvCxnSpPr>
        <p:spPr>
          <a:xfrm flipH="1">
            <a:off x="1915602" y="264155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695F025-D416-40B7-815F-920ADFF18785}"/>
              </a:ext>
            </a:extLst>
          </p:cNvPr>
          <p:cNvCxnSpPr>
            <a:cxnSpLocks/>
          </p:cNvCxnSpPr>
          <p:nvPr/>
        </p:nvCxnSpPr>
        <p:spPr>
          <a:xfrm>
            <a:off x="3657600" y="2412491"/>
            <a:ext cx="0" cy="1041259"/>
          </a:xfrm>
          <a:prstGeom prst="line">
            <a:avLst/>
          </a:prstGeom>
          <a:ln w="1905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C0DFC47-188A-4842-BBE4-ACC31F4E6F24}"/>
              </a:ext>
            </a:extLst>
          </p:cNvPr>
          <p:cNvCxnSpPr>
            <a:cxnSpLocks/>
          </p:cNvCxnSpPr>
          <p:nvPr/>
        </p:nvCxnSpPr>
        <p:spPr>
          <a:xfrm>
            <a:off x="5486400" y="2386950"/>
            <a:ext cx="0" cy="1066800"/>
          </a:xfrm>
          <a:prstGeom prst="line">
            <a:avLst/>
          </a:prstGeom>
          <a:ln w="1905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E7E343F-919C-4DDC-BF6E-8E43714C4875}"/>
              </a:ext>
            </a:extLst>
          </p:cNvPr>
          <p:cNvCxnSpPr>
            <a:cxnSpLocks/>
          </p:cNvCxnSpPr>
          <p:nvPr/>
        </p:nvCxnSpPr>
        <p:spPr>
          <a:xfrm flipH="1">
            <a:off x="3668202" y="34537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D5A0A2BB-B701-40B2-B18A-C37565B63148}"/>
              </a:ext>
            </a:extLst>
          </p:cNvPr>
          <p:cNvCxnSpPr>
            <a:cxnSpLocks/>
          </p:cNvCxnSpPr>
          <p:nvPr/>
        </p:nvCxnSpPr>
        <p:spPr>
          <a:xfrm flipH="1">
            <a:off x="3657600" y="30727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A706585-B427-4858-9BD6-19E8327D8AF8}"/>
              </a:ext>
            </a:extLst>
          </p:cNvPr>
          <p:cNvCxnSpPr>
            <a:cxnSpLocks/>
          </p:cNvCxnSpPr>
          <p:nvPr/>
        </p:nvCxnSpPr>
        <p:spPr>
          <a:xfrm flipH="1">
            <a:off x="3657600" y="27679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8311871C-E0F0-45C1-BB93-FB3D99C395F9}"/>
              </a:ext>
            </a:extLst>
          </p:cNvPr>
          <p:cNvCxnSpPr>
            <a:cxnSpLocks/>
          </p:cNvCxnSpPr>
          <p:nvPr/>
        </p:nvCxnSpPr>
        <p:spPr>
          <a:xfrm flipH="1">
            <a:off x="5486400" y="34537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A5A4BDB-D6FF-41DF-980A-85FAA886A551}"/>
              </a:ext>
            </a:extLst>
          </p:cNvPr>
          <p:cNvCxnSpPr>
            <a:cxnSpLocks/>
          </p:cNvCxnSpPr>
          <p:nvPr/>
        </p:nvCxnSpPr>
        <p:spPr>
          <a:xfrm flipH="1">
            <a:off x="5486400" y="30727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C2BCC78-962B-4CA4-BE4C-362F38E350BF}"/>
              </a:ext>
            </a:extLst>
          </p:cNvPr>
          <p:cNvCxnSpPr>
            <a:cxnSpLocks/>
          </p:cNvCxnSpPr>
          <p:nvPr/>
        </p:nvCxnSpPr>
        <p:spPr>
          <a:xfrm flipH="1">
            <a:off x="5486400" y="269175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A582C090-C9EE-49F2-9E41-4B2FBD474CC1}"/>
              </a:ext>
            </a:extLst>
          </p:cNvPr>
          <p:cNvCxnSpPr>
            <a:cxnSpLocks/>
          </p:cNvCxnSpPr>
          <p:nvPr/>
        </p:nvCxnSpPr>
        <p:spPr>
          <a:xfrm flipH="1" flipV="1">
            <a:off x="1143003" y="1905000"/>
            <a:ext cx="6095997" cy="32609"/>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1FE4FCF4-5A4E-42E0-9A39-BF7E680D7658}"/>
              </a:ext>
            </a:extLst>
          </p:cNvPr>
          <p:cNvCxnSpPr>
            <a:cxnSpLocks/>
            <a:endCxn id="10" idx="0"/>
          </p:cNvCxnSpPr>
          <p:nvPr/>
        </p:nvCxnSpPr>
        <p:spPr>
          <a:xfrm>
            <a:off x="5943600" y="1920215"/>
            <a:ext cx="2" cy="79957"/>
          </a:xfrm>
          <a:prstGeom prst="line">
            <a:avLst/>
          </a:prstGeom>
          <a:ln w="1905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E1D3715E-4AFD-4413-87DE-7E71FAA5952B}"/>
              </a:ext>
            </a:extLst>
          </p:cNvPr>
          <p:cNvCxnSpPr>
            <a:cxnSpLocks/>
            <a:endCxn id="11" idx="0"/>
          </p:cNvCxnSpPr>
          <p:nvPr/>
        </p:nvCxnSpPr>
        <p:spPr>
          <a:xfrm>
            <a:off x="4114800" y="1905000"/>
            <a:ext cx="2" cy="120713"/>
          </a:xfrm>
          <a:prstGeom prst="line">
            <a:avLst/>
          </a:prstGeom>
          <a:ln w="1905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C9293B83-21F1-4864-923E-9558F3AD6C25}"/>
              </a:ext>
            </a:extLst>
          </p:cNvPr>
          <p:cNvCxnSpPr>
            <a:cxnSpLocks/>
          </p:cNvCxnSpPr>
          <p:nvPr/>
        </p:nvCxnSpPr>
        <p:spPr>
          <a:xfrm>
            <a:off x="2362198" y="1905000"/>
            <a:ext cx="2" cy="79957"/>
          </a:xfrm>
          <a:prstGeom prst="line">
            <a:avLst/>
          </a:prstGeom>
          <a:ln w="19050"/>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40494C2D-947C-4C17-8E56-8DF0A589F273}"/>
              </a:ext>
            </a:extLst>
          </p:cNvPr>
          <p:cNvCxnSpPr>
            <a:cxnSpLocks/>
          </p:cNvCxnSpPr>
          <p:nvPr/>
        </p:nvCxnSpPr>
        <p:spPr>
          <a:xfrm>
            <a:off x="4572000" y="1234734"/>
            <a:ext cx="0" cy="670266"/>
          </a:xfrm>
          <a:prstGeom prst="line">
            <a:avLst/>
          </a:prstGeom>
          <a:ln w="1905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B95ED7F-B6BF-4CD4-88A6-F3D84CFBE5F2}"/>
              </a:ext>
            </a:extLst>
          </p:cNvPr>
          <p:cNvCxnSpPr>
            <a:cxnSpLocks/>
          </p:cNvCxnSpPr>
          <p:nvPr/>
        </p:nvCxnSpPr>
        <p:spPr>
          <a:xfrm flipH="1">
            <a:off x="3568020" y="1406707"/>
            <a:ext cx="2053885" cy="1403"/>
          </a:xfrm>
          <a:prstGeom prst="line">
            <a:avLst/>
          </a:prstGeom>
          <a:ln w="19050"/>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6E2FD91C-7C1B-4CA7-BE47-CF8B013687E7}"/>
              </a:ext>
            </a:extLst>
          </p:cNvPr>
          <p:cNvSpPr/>
          <p:nvPr/>
        </p:nvSpPr>
        <p:spPr>
          <a:xfrm>
            <a:off x="3740830" y="2618343"/>
            <a:ext cx="144077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Business Office Associate</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03" name="Rectangle 102">
            <a:extLst>
              <a:ext uri="{FF2B5EF4-FFF2-40B4-BE49-F238E27FC236}">
                <a16:creationId xmlns:a16="http://schemas.microsoft.com/office/drawing/2014/main" id="{29E130AA-250D-44C8-96BF-89E7CD08B501}"/>
              </a:ext>
            </a:extLst>
          </p:cNvPr>
          <p:cNvSpPr/>
          <p:nvPr/>
        </p:nvSpPr>
        <p:spPr>
          <a:xfrm>
            <a:off x="3740830" y="2955665"/>
            <a:ext cx="1440770"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Contract / Grant Specialist</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sp>
        <p:nvSpPr>
          <p:cNvPr id="104" name="Rectangle 103">
            <a:extLst>
              <a:ext uri="{FF2B5EF4-FFF2-40B4-BE49-F238E27FC236}">
                <a16:creationId xmlns:a16="http://schemas.microsoft.com/office/drawing/2014/main" id="{16EC5FA5-A943-4F02-842D-3CA304A37D55}"/>
              </a:ext>
            </a:extLst>
          </p:cNvPr>
          <p:cNvSpPr/>
          <p:nvPr/>
        </p:nvSpPr>
        <p:spPr>
          <a:xfrm>
            <a:off x="3740829" y="3326099"/>
            <a:ext cx="1440771" cy="25530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endParaRPr lang="en-US" sz="900" b="1" dirty="0">
              <a:effectLst/>
              <a:ea typeface="Calibri"/>
              <a:cs typeface="Times New Roman"/>
            </a:endParaRPr>
          </a:p>
          <a:p>
            <a:pPr marL="0" marR="0" algn="ctr">
              <a:lnSpc>
                <a:spcPct val="115000"/>
              </a:lnSpc>
              <a:spcBef>
                <a:spcPts val="0"/>
              </a:spcBef>
              <a:spcAft>
                <a:spcPts val="0"/>
              </a:spcAft>
            </a:pPr>
            <a:r>
              <a:rPr lang="en-US" sz="900" b="1" dirty="0">
                <a:solidFill>
                  <a:schemeClr val="tx1"/>
                </a:solidFill>
                <a:effectLst/>
                <a:ea typeface="Calibri"/>
                <a:cs typeface="Times New Roman"/>
              </a:rPr>
              <a:t>Management Analyst II</a:t>
            </a:r>
          </a:p>
          <a:p>
            <a:pPr marL="0" marR="0" algn="ctr">
              <a:lnSpc>
                <a:spcPct val="115000"/>
              </a:lnSpc>
              <a:spcBef>
                <a:spcPts val="0"/>
              </a:spcBef>
              <a:spcAft>
                <a:spcPts val="0"/>
              </a:spcAft>
            </a:pPr>
            <a:r>
              <a:rPr lang="en-US" sz="900" b="1" dirty="0">
                <a:solidFill>
                  <a:srgbClr val="4F81BD"/>
                </a:solidFill>
                <a:effectLst/>
                <a:ea typeface="Calibri"/>
                <a:cs typeface="Times New Roman"/>
              </a:rPr>
              <a:t> </a:t>
            </a:r>
            <a:endParaRPr lang="en-US" sz="900" b="1" dirty="0">
              <a:effectLst/>
              <a:ea typeface="Calibri"/>
              <a:cs typeface="Times New Roman"/>
            </a:endParaRPr>
          </a:p>
        </p:txBody>
      </p:sp>
      <p:cxnSp>
        <p:nvCxnSpPr>
          <p:cNvPr id="113" name="Straight Connector 112">
            <a:extLst>
              <a:ext uri="{FF2B5EF4-FFF2-40B4-BE49-F238E27FC236}">
                <a16:creationId xmlns:a16="http://schemas.microsoft.com/office/drawing/2014/main" id="{FA4D0F1F-C5C2-4B65-A4ED-DE53E59B6A44}"/>
              </a:ext>
            </a:extLst>
          </p:cNvPr>
          <p:cNvCxnSpPr>
            <a:cxnSpLocks/>
          </p:cNvCxnSpPr>
          <p:nvPr/>
        </p:nvCxnSpPr>
        <p:spPr>
          <a:xfrm>
            <a:off x="4114800" y="1406707"/>
            <a:ext cx="0" cy="321143"/>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784D4D89-2F2F-4E86-BBB7-AB8BDB25B772}"/>
              </a:ext>
            </a:extLst>
          </p:cNvPr>
          <p:cNvCxnSpPr>
            <a:cxnSpLocks/>
          </p:cNvCxnSpPr>
          <p:nvPr/>
        </p:nvCxnSpPr>
        <p:spPr>
          <a:xfrm flipH="1">
            <a:off x="3581400" y="1731163"/>
            <a:ext cx="5334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BF1288C-964E-44D0-B3D3-3D5EEE95F676}"/>
              </a:ext>
            </a:extLst>
          </p:cNvPr>
          <p:cNvCxnSpPr>
            <a:cxnSpLocks/>
          </p:cNvCxnSpPr>
          <p:nvPr/>
        </p:nvCxnSpPr>
        <p:spPr>
          <a:xfrm>
            <a:off x="457200" y="3962400"/>
            <a:ext cx="0" cy="178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F9142D-26B8-44BB-99E9-E4E2919C078E}"/>
              </a:ext>
            </a:extLst>
          </p:cNvPr>
          <p:cNvCxnSpPr>
            <a:cxnSpLocks/>
          </p:cNvCxnSpPr>
          <p:nvPr/>
        </p:nvCxnSpPr>
        <p:spPr>
          <a:xfrm flipH="1">
            <a:off x="457200" y="414080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3091878C-04A7-47BA-8A03-67FC3C40B495}"/>
              </a:ext>
            </a:extLst>
          </p:cNvPr>
          <p:cNvCxnSpPr>
            <a:cxnSpLocks/>
          </p:cNvCxnSpPr>
          <p:nvPr/>
        </p:nvCxnSpPr>
        <p:spPr>
          <a:xfrm>
            <a:off x="457200" y="4648200"/>
            <a:ext cx="0" cy="178408"/>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7C90D0A5-DDE0-47B0-B1FE-2B64062062B0}"/>
              </a:ext>
            </a:extLst>
          </p:cNvPr>
          <p:cNvCxnSpPr>
            <a:cxnSpLocks/>
          </p:cNvCxnSpPr>
          <p:nvPr/>
        </p:nvCxnSpPr>
        <p:spPr>
          <a:xfrm flipH="1">
            <a:off x="457200" y="482660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4E80C71-FD65-4862-B823-44413E2CC3F0}"/>
              </a:ext>
            </a:extLst>
          </p:cNvPr>
          <p:cNvCxnSpPr>
            <a:cxnSpLocks/>
          </p:cNvCxnSpPr>
          <p:nvPr/>
        </p:nvCxnSpPr>
        <p:spPr>
          <a:xfrm>
            <a:off x="457200" y="4785066"/>
            <a:ext cx="0" cy="422542"/>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520075B4-FB73-4E72-B04E-C8F8F2ED25D7}"/>
              </a:ext>
            </a:extLst>
          </p:cNvPr>
          <p:cNvCxnSpPr>
            <a:cxnSpLocks/>
          </p:cNvCxnSpPr>
          <p:nvPr/>
        </p:nvCxnSpPr>
        <p:spPr>
          <a:xfrm flipH="1">
            <a:off x="457200" y="5207608"/>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BB363D5C-0D9D-4825-89CE-52CA82F54534}"/>
              </a:ext>
            </a:extLst>
          </p:cNvPr>
          <p:cNvCxnSpPr>
            <a:cxnSpLocks/>
          </p:cNvCxnSpPr>
          <p:nvPr/>
        </p:nvCxnSpPr>
        <p:spPr>
          <a:xfrm>
            <a:off x="7554402" y="4343400"/>
            <a:ext cx="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63148143-F770-46BE-A3A8-A06584DF9A5B}"/>
              </a:ext>
            </a:extLst>
          </p:cNvPr>
          <p:cNvCxnSpPr>
            <a:cxnSpLocks/>
          </p:cNvCxnSpPr>
          <p:nvPr/>
        </p:nvCxnSpPr>
        <p:spPr>
          <a:xfrm flipH="1">
            <a:off x="7554402" y="45720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B72A325C-FC45-4A28-A607-B419733B95A8}"/>
              </a:ext>
            </a:extLst>
          </p:cNvPr>
          <p:cNvCxnSpPr>
            <a:cxnSpLocks/>
          </p:cNvCxnSpPr>
          <p:nvPr/>
        </p:nvCxnSpPr>
        <p:spPr>
          <a:xfrm>
            <a:off x="7543800" y="5029200"/>
            <a:ext cx="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8913F6E9-2F4B-43EF-A931-AFCA5EC197CC}"/>
              </a:ext>
            </a:extLst>
          </p:cNvPr>
          <p:cNvCxnSpPr>
            <a:cxnSpLocks/>
          </p:cNvCxnSpPr>
          <p:nvPr/>
        </p:nvCxnSpPr>
        <p:spPr>
          <a:xfrm flipH="1">
            <a:off x="7543800" y="5257800"/>
            <a:ext cx="655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A7D8CEA-6BDC-4F03-B34B-57DE2942A1D9}"/>
              </a:ext>
            </a:extLst>
          </p:cNvPr>
          <p:cNvCxnSpPr>
            <a:cxnSpLocks/>
          </p:cNvCxnSpPr>
          <p:nvPr/>
        </p:nvCxnSpPr>
        <p:spPr>
          <a:xfrm flipH="1">
            <a:off x="152400" y="3810000"/>
            <a:ext cx="6559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656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Mitigation, Planning &amp; Recovery Division</a:t>
            </a:r>
          </a:p>
        </p:txBody>
      </p:sp>
      <p:sp>
        <p:nvSpPr>
          <p:cNvPr id="4" name="Content Placeholder 2">
            <a:extLst>
              <a:ext uri="{FF2B5EF4-FFF2-40B4-BE49-F238E27FC236}">
                <a16:creationId xmlns:a16="http://schemas.microsoft.com/office/drawing/2014/main" id="{37501A7C-7464-1143-B64E-8F3BFAA8DB9B}"/>
              </a:ext>
            </a:extLst>
          </p:cNvPr>
          <p:cNvSpPr>
            <a:spLocks noGrp="1"/>
          </p:cNvSpPr>
          <p:nvPr>
            <p:ph idx="1"/>
          </p:nvPr>
        </p:nvSpPr>
        <p:spPr>
          <a:xfrm>
            <a:off x="609600" y="1738102"/>
            <a:ext cx="3740856" cy="3710781"/>
          </a:xfrm>
        </p:spPr>
        <p:txBody>
          <a:bodyPr>
            <a:normAutofit fontScale="77500" lnSpcReduction="20000"/>
          </a:bodyPr>
          <a:lstStyle/>
          <a:p>
            <a:pPr marL="342900" lvl="1" indent="-342900">
              <a:lnSpc>
                <a:spcPct val="110000"/>
              </a:lnSpc>
              <a:buFont typeface="Arial" panose="020B0604020202020204" pitchFamily="34" charset="0"/>
              <a:buChar char="•"/>
            </a:pPr>
            <a:r>
              <a:rPr lang="en-US" sz="3600" b="1" dirty="0">
                <a:solidFill>
                  <a:srgbClr val="393D74"/>
                </a:solidFill>
              </a:rPr>
              <a:t>All-Hazards Planning</a:t>
            </a:r>
          </a:p>
          <a:p>
            <a:pPr marL="342900" lvl="1" indent="-342900">
              <a:lnSpc>
                <a:spcPct val="110000"/>
              </a:lnSpc>
              <a:buFont typeface="Arial" panose="020B0604020202020204" pitchFamily="34" charset="0"/>
              <a:buChar char="•"/>
            </a:pPr>
            <a:r>
              <a:rPr lang="en-US" sz="3600" b="1" dirty="0">
                <a:solidFill>
                  <a:srgbClr val="393D74"/>
                </a:solidFill>
              </a:rPr>
              <a:t>Mass Care</a:t>
            </a:r>
          </a:p>
          <a:p>
            <a:pPr>
              <a:lnSpc>
                <a:spcPct val="110000"/>
              </a:lnSpc>
            </a:pPr>
            <a:r>
              <a:rPr lang="en-US" sz="3600" b="1" dirty="0">
                <a:solidFill>
                  <a:srgbClr val="393D74"/>
                </a:solidFill>
              </a:rPr>
              <a:t>Hazard Mitigation Program</a:t>
            </a:r>
          </a:p>
          <a:p>
            <a:pPr>
              <a:lnSpc>
                <a:spcPct val="110000"/>
              </a:lnSpc>
            </a:pPr>
            <a:r>
              <a:rPr lang="en-US" sz="3600" b="1" dirty="0">
                <a:solidFill>
                  <a:srgbClr val="393D74"/>
                </a:solidFill>
              </a:rPr>
              <a:t>Individual Assistance &amp; Public Assistance</a:t>
            </a:r>
          </a:p>
          <a:p>
            <a:pPr>
              <a:lnSpc>
                <a:spcPct val="110000"/>
              </a:lnSpc>
            </a:pPr>
            <a:r>
              <a:rPr lang="en-US" sz="3600" b="1" dirty="0">
                <a:solidFill>
                  <a:srgbClr val="393D74"/>
                </a:solidFill>
              </a:rPr>
              <a:t>State Disaster Recovery Team (DRT)</a:t>
            </a:r>
          </a:p>
          <a:p>
            <a:endParaRPr lang="en-US" dirty="0"/>
          </a:p>
        </p:txBody>
      </p:sp>
      <p:pic>
        <p:nvPicPr>
          <p:cNvPr id="5" name="Picture 4">
            <a:extLst>
              <a:ext uri="{FF2B5EF4-FFF2-40B4-BE49-F238E27FC236}">
                <a16:creationId xmlns:a16="http://schemas.microsoft.com/office/drawing/2014/main" id="{3220582A-67C2-44FF-97FB-733F1136B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043" y="1828800"/>
            <a:ext cx="3764383" cy="3293364"/>
          </a:xfrm>
          <a:prstGeom prst="rect">
            <a:avLst/>
          </a:prstGeom>
        </p:spPr>
      </p:pic>
    </p:spTree>
    <p:extLst>
      <p:ext uri="{BB962C8B-B14F-4D97-AF65-F5344CB8AC3E}">
        <p14:creationId xmlns:p14="http://schemas.microsoft.com/office/powerpoint/2010/main" val="305121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366889" y="152400"/>
            <a:ext cx="847231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Homeland Security Division</a:t>
            </a:r>
          </a:p>
        </p:txBody>
      </p:sp>
      <p:sp>
        <p:nvSpPr>
          <p:cNvPr id="4" name="Content Placeholder 2">
            <a:extLst>
              <a:ext uri="{FF2B5EF4-FFF2-40B4-BE49-F238E27FC236}">
                <a16:creationId xmlns:a16="http://schemas.microsoft.com/office/drawing/2014/main" id="{37501A7C-7464-1143-B64E-8F3BFAA8DB9B}"/>
              </a:ext>
            </a:extLst>
          </p:cNvPr>
          <p:cNvSpPr>
            <a:spLocks noGrp="1"/>
          </p:cNvSpPr>
          <p:nvPr>
            <p:ph idx="1"/>
          </p:nvPr>
        </p:nvSpPr>
        <p:spPr>
          <a:xfrm>
            <a:off x="602544" y="1524000"/>
            <a:ext cx="3740856" cy="3634581"/>
          </a:xfrm>
        </p:spPr>
        <p:txBody>
          <a:bodyPr>
            <a:normAutofit fontScale="92500" lnSpcReduction="20000"/>
          </a:bodyPr>
          <a:lstStyle/>
          <a:p>
            <a:pPr>
              <a:lnSpc>
                <a:spcPct val="110000"/>
              </a:lnSpc>
            </a:pPr>
            <a:r>
              <a:rPr lang="en-US" b="1" dirty="0">
                <a:solidFill>
                  <a:srgbClr val="393D74"/>
                </a:solidFill>
              </a:rPr>
              <a:t>Cyber Security Awareness</a:t>
            </a:r>
          </a:p>
          <a:p>
            <a:pPr>
              <a:lnSpc>
                <a:spcPct val="110000"/>
              </a:lnSpc>
            </a:pPr>
            <a:r>
              <a:rPr lang="en-US" b="1" dirty="0">
                <a:solidFill>
                  <a:srgbClr val="393D74"/>
                </a:solidFill>
              </a:rPr>
              <a:t>Maine Information and Analysis Center (MIAC)</a:t>
            </a:r>
          </a:p>
          <a:p>
            <a:pPr>
              <a:lnSpc>
                <a:spcPct val="110000"/>
              </a:lnSpc>
            </a:pPr>
            <a:r>
              <a:rPr lang="en-US" b="1" dirty="0">
                <a:solidFill>
                  <a:srgbClr val="393D74"/>
                </a:solidFill>
              </a:rPr>
              <a:t>Critical Infrastructure Protection Program</a:t>
            </a:r>
          </a:p>
          <a:p>
            <a:endParaRPr lang="en-US" dirty="0"/>
          </a:p>
        </p:txBody>
      </p:sp>
      <p:pic>
        <p:nvPicPr>
          <p:cNvPr id="5" name="Picture 4">
            <a:extLst>
              <a:ext uri="{FF2B5EF4-FFF2-40B4-BE49-F238E27FC236}">
                <a16:creationId xmlns:a16="http://schemas.microsoft.com/office/drawing/2014/main" id="{702BEB1E-BA72-48C6-88FA-FDE9B4EA3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284" y="1524000"/>
            <a:ext cx="4539916" cy="3026611"/>
          </a:xfrm>
          <a:prstGeom prst="rect">
            <a:avLst/>
          </a:prstGeom>
        </p:spPr>
      </p:pic>
    </p:spTree>
    <p:extLst>
      <p:ext uri="{BB962C8B-B14F-4D97-AF65-F5344CB8AC3E}">
        <p14:creationId xmlns:p14="http://schemas.microsoft.com/office/powerpoint/2010/main" val="342372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366889" y="152400"/>
            <a:ext cx="8472311" cy="1569660"/>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Operations &amp; Response Division</a:t>
            </a:r>
          </a:p>
        </p:txBody>
      </p:sp>
      <p:sp>
        <p:nvSpPr>
          <p:cNvPr id="4" name="Content Placeholder 2">
            <a:extLst>
              <a:ext uri="{FF2B5EF4-FFF2-40B4-BE49-F238E27FC236}">
                <a16:creationId xmlns:a16="http://schemas.microsoft.com/office/drawing/2014/main" id="{37501A7C-7464-1143-B64E-8F3BFAA8DB9B}"/>
              </a:ext>
            </a:extLst>
          </p:cNvPr>
          <p:cNvSpPr>
            <a:spLocks noGrp="1"/>
          </p:cNvSpPr>
          <p:nvPr>
            <p:ph idx="1"/>
          </p:nvPr>
        </p:nvSpPr>
        <p:spPr>
          <a:xfrm>
            <a:off x="602544" y="1828800"/>
            <a:ext cx="8001000" cy="3786981"/>
          </a:xfrm>
        </p:spPr>
        <p:txBody>
          <a:bodyPr>
            <a:normAutofit fontScale="85000" lnSpcReduction="20000"/>
          </a:bodyPr>
          <a:lstStyle/>
          <a:p>
            <a:pPr marL="342900" lvl="1" indent="-342900">
              <a:lnSpc>
                <a:spcPct val="110000"/>
              </a:lnSpc>
              <a:buFont typeface="Arial" panose="020B0604020202020204" pitchFamily="34" charset="0"/>
              <a:buChar char="•"/>
            </a:pPr>
            <a:r>
              <a:rPr lang="en-US" sz="3600" b="1" dirty="0">
                <a:solidFill>
                  <a:srgbClr val="393D74"/>
                </a:solidFill>
              </a:rPr>
              <a:t>Training &amp; Exercise Program</a:t>
            </a:r>
          </a:p>
          <a:p>
            <a:pPr marL="342900" lvl="1" indent="-342900">
              <a:lnSpc>
                <a:spcPct val="110000"/>
              </a:lnSpc>
              <a:buFont typeface="Arial" panose="020B0604020202020204" pitchFamily="34" charset="0"/>
              <a:buChar char="•"/>
            </a:pPr>
            <a:r>
              <a:rPr lang="en-US" sz="3600" b="1" dirty="0">
                <a:solidFill>
                  <a:srgbClr val="393D74"/>
                </a:solidFill>
              </a:rPr>
              <a:t>Dam Safety Program</a:t>
            </a:r>
          </a:p>
          <a:p>
            <a:pPr>
              <a:lnSpc>
                <a:spcPct val="110000"/>
              </a:lnSpc>
            </a:pPr>
            <a:r>
              <a:rPr lang="en-US" sz="3600" b="1" dirty="0">
                <a:solidFill>
                  <a:srgbClr val="393D74"/>
                </a:solidFill>
              </a:rPr>
              <a:t>Technological Hazards Program</a:t>
            </a:r>
          </a:p>
          <a:p>
            <a:pPr>
              <a:lnSpc>
                <a:spcPct val="110000"/>
              </a:lnSpc>
            </a:pPr>
            <a:r>
              <a:rPr lang="en-US" sz="3600" b="1" dirty="0">
                <a:solidFill>
                  <a:srgbClr val="393D74"/>
                </a:solidFill>
              </a:rPr>
              <a:t>State Emergency Operations Center (SEOC)</a:t>
            </a:r>
          </a:p>
          <a:p>
            <a:pPr>
              <a:lnSpc>
                <a:spcPct val="110000"/>
              </a:lnSpc>
            </a:pPr>
            <a:r>
              <a:rPr lang="en-US" sz="3600" b="1" dirty="0">
                <a:solidFill>
                  <a:srgbClr val="393D74"/>
                </a:solidFill>
              </a:rPr>
              <a:t>State Emergency Response Team (ERT)</a:t>
            </a:r>
          </a:p>
          <a:p>
            <a:pPr>
              <a:lnSpc>
                <a:spcPct val="110000"/>
              </a:lnSpc>
            </a:pPr>
            <a:r>
              <a:rPr lang="en-US" sz="3600" b="1" dirty="0">
                <a:solidFill>
                  <a:srgbClr val="393D74"/>
                </a:solidFill>
              </a:rPr>
              <a:t>EMAC/IEMAC</a:t>
            </a:r>
          </a:p>
          <a:p>
            <a:pPr>
              <a:lnSpc>
                <a:spcPct val="110000"/>
              </a:lnSpc>
            </a:pPr>
            <a:r>
              <a:rPr lang="en-US" sz="3600" b="1" dirty="0">
                <a:solidFill>
                  <a:srgbClr val="393D74"/>
                </a:solidFill>
              </a:rPr>
              <a:t>Emergency Alert and Warnings (IPAWS)</a:t>
            </a:r>
          </a:p>
          <a:p>
            <a:endParaRPr lang="en-US" dirty="0"/>
          </a:p>
        </p:txBody>
      </p:sp>
    </p:spTree>
    <p:extLst>
      <p:ext uri="{BB962C8B-B14F-4D97-AF65-F5344CB8AC3E}">
        <p14:creationId xmlns:p14="http://schemas.microsoft.com/office/powerpoint/2010/main" val="262541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52F43-7A6D-4AF0-A8FF-7EA50B608BF4}"/>
              </a:ext>
            </a:extLst>
          </p:cNvPr>
          <p:cNvSpPr>
            <a:spLocks noGrp="1"/>
          </p:cNvSpPr>
          <p:nvPr>
            <p:ph idx="1"/>
          </p:nvPr>
        </p:nvSpPr>
        <p:spPr/>
        <p:txBody>
          <a:bodyPr/>
          <a:lstStyle/>
          <a:p>
            <a:r>
              <a:rPr lang="en-US" sz="3200" b="1" dirty="0">
                <a:solidFill>
                  <a:srgbClr val="393D74"/>
                </a:solidFill>
              </a:rPr>
              <a:t>Public Messaging</a:t>
            </a:r>
          </a:p>
          <a:p>
            <a:r>
              <a:rPr lang="en-US" b="1" dirty="0">
                <a:solidFill>
                  <a:srgbClr val="393D74"/>
                </a:solidFill>
              </a:rPr>
              <a:t>Joint Information Center</a:t>
            </a:r>
          </a:p>
          <a:p>
            <a:r>
              <a:rPr lang="en-US" sz="3200" b="1" dirty="0">
                <a:solidFill>
                  <a:srgbClr val="393D74"/>
                </a:solidFill>
              </a:rPr>
              <a:t>Intergovernmental Affairs</a:t>
            </a:r>
          </a:p>
          <a:p>
            <a:r>
              <a:rPr lang="en-US" sz="3200" b="1" dirty="0">
                <a:solidFill>
                  <a:srgbClr val="393D74"/>
                </a:solidFill>
              </a:rPr>
              <a:t>Congressional Affairs</a:t>
            </a:r>
          </a:p>
          <a:p>
            <a:r>
              <a:rPr lang="en-US" b="1" dirty="0">
                <a:solidFill>
                  <a:srgbClr val="393D74"/>
                </a:solidFill>
              </a:rPr>
              <a:t>Private Sector Outreach</a:t>
            </a:r>
          </a:p>
          <a:p>
            <a:r>
              <a:rPr lang="en-US" sz="3200" b="1" dirty="0">
                <a:solidFill>
                  <a:srgbClr val="393D74"/>
                </a:solidFill>
              </a:rPr>
              <a:t>Freedom of Information Act Requests</a:t>
            </a:r>
          </a:p>
          <a:p>
            <a:endParaRPr lang="en-US" sz="3200" b="1" dirty="0">
              <a:solidFill>
                <a:srgbClr val="393D74"/>
              </a:solidFill>
            </a:endParaRPr>
          </a:p>
          <a:p>
            <a:endParaRPr lang="en-US" dirty="0"/>
          </a:p>
        </p:txBody>
      </p:sp>
      <p:sp>
        <p:nvSpPr>
          <p:cNvPr id="3" name="Rectangle 2">
            <a:extLst>
              <a:ext uri="{FF2B5EF4-FFF2-40B4-BE49-F238E27FC236}">
                <a16:creationId xmlns:a16="http://schemas.microsoft.com/office/drawing/2014/main" id="{21E801EB-B11E-4E1C-AF76-FE1442B5C4A3}"/>
              </a:ext>
            </a:extLst>
          </p:cNvPr>
          <p:cNvSpPr/>
          <p:nvPr/>
        </p:nvSpPr>
        <p:spPr>
          <a:xfrm>
            <a:off x="366889" y="152400"/>
            <a:ext cx="8472311"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Public Information Division</a:t>
            </a:r>
          </a:p>
        </p:txBody>
      </p:sp>
    </p:spTree>
    <p:extLst>
      <p:ext uri="{BB962C8B-B14F-4D97-AF65-F5344CB8AC3E}">
        <p14:creationId xmlns:p14="http://schemas.microsoft.com/office/powerpoint/2010/main" val="14292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535B39-6EE7-F24C-9436-51078B8F8717}"/>
              </a:ext>
            </a:extLst>
          </p:cNvPr>
          <p:cNvSpPr/>
          <p:nvPr/>
        </p:nvSpPr>
        <p:spPr>
          <a:xfrm>
            <a:off x="76200" y="152400"/>
            <a:ext cx="8991599" cy="830997"/>
          </a:xfrm>
          <a:prstGeom prst="rect">
            <a:avLst/>
          </a:prstGeom>
        </p:spPr>
        <p:txBody>
          <a:bodyPr wrap="square">
            <a:spAutoFit/>
          </a:bodyPr>
          <a:lstStyle/>
          <a:p>
            <a:pPr algn="ctr"/>
            <a:r>
              <a:rPr lang="en-US" sz="4800" dirty="0">
                <a:ln w="0"/>
                <a:solidFill>
                  <a:srgbClr val="393D74"/>
                </a:solidFill>
                <a:effectLst>
                  <a:outerShdw blurRad="38100" dist="19050" dir="2700000" algn="tl" rotWithShape="0">
                    <a:schemeClr val="dk1">
                      <a:alpha val="40000"/>
                    </a:schemeClr>
                  </a:outerShdw>
                </a:effectLst>
                <a:latin typeface="Arial Rounded MT Bold" panose="020F0704030504030204" pitchFamily="34" charset="77"/>
                <a:cs typeface="Al Bayan Plain" pitchFamily="2" charset="-78"/>
              </a:rPr>
              <a:t>Training Program</a:t>
            </a:r>
          </a:p>
        </p:txBody>
      </p:sp>
      <p:sp>
        <p:nvSpPr>
          <p:cNvPr id="6" name="Content Placeholder 2">
            <a:extLst>
              <a:ext uri="{FF2B5EF4-FFF2-40B4-BE49-F238E27FC236}">
                <a16:creationId xmlns:a16="http://schemas.microsoft.com/office/drawing/2014/main" id="{5F9A63AF-E947-B444-809E-008F74BEE728}"/>
              </a:ext>
            </a:extLst>
          </p:cNvPr>
          <p:cNvSpPr txBox="1">
            <a:spLocks/>
          </p:cNvSpPr>
          <p:nvPr/>
        </p:nvSpPr>
        <p:spPr>
          <a:xfrm>
            <a:off x="172453" y="1399570"/>
            <a:ext cx="5237747" cy="3459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6527F242-6856-DD4B-A676-9A73589E49E5}"/>
              </a:ext>
            </a:extLst>
          </p:cNvPr>
          <p:cNvPicPr>
            <a:picLocks noChangeAspect="1"/>
          </p:cNvPicPr>
          <p:nvPr/>
        </p:nvPicPr>
        <p:blipFill>
          <a:blip r:embed="rId3"/>
          <a:stretch>
            <a:fillRect/>
          </a:stretch>
        </p:blipFill>
        <p:spPr>
          <a:xfrm>
            <a:off x="5029200" y="1399570"/>
            <a:ext cx="2311400" cy="2311400"/>
          </a:xfrm>
          <a:prstGeom prst="rect">
            <a:avLst/>
          </a:prstGeom>
        </p:spPr>
      </p:pic>
      <p:pic>
        <p:nvPicPr>
          <p:cNvPr id="8" name="Picture 7">
            <a:extLst>
              <a:ext uri="{FF2B5EF4-FFF2-40B4-BE49-F238E27FC236}">
                <a16:creationId xmlns:a16="http://schemas.microsoft.com/office/drawing/2014/main" id="{F78CF2E8-AF33-8C4E-BFAD-29C1001B3DED}"/>
              </a:ext>
            </a:extLst>
          </p:cNvPr>
          <p:cNvPicPr>
            <a:picLocks noChangeAspect="1"/>
          </p:cNvPicPr>
          <p:nvPr/>
        </p:nvPicPr>
        <p:blipFill>
          <a:blip r:embed="rId4"/>
          <a:stretch>
            <a:fillRect/>
          </a:stretch>
        </p:blipFill>
        <p:spPr>
          <a:xfrm>
            <a:off x="6019800" y="2895600"/>
            <a:ext cx="2514600" cy="2159000"/>
          </a:xfrm>
          <a:prstGeom prst="rect">
            <a:avLst/>
          </a:prstGeom>
        </p:spPr>
      </p:pic>
      <p:sp>
        <p:nvSpPr>
          <p:cNvPr id="9" name="Content Placeholder 2">
            <a:extLst>
              <a:ext uri="{FF2B5EF4-FFF2-40B4-BE49-F238E27FC236}">
                <a16:creationId xmlns:a16="http://schemas.microsoft.com/office/drawing/2014/main" id="{DF5E464D-48C4-4B2D-941B-C30B4F14C3F1}"/>
              </a:ext>
            </a:extLst>
          </p:cNvPr>
          <p:cNvSpPr txBox="1">
            <a:spLocks/>
          </p:cNvSpPr>
          <p:nvPr/>
        </p:nvSpPr>
        <p:spPr>
          <a:xfrm>
            <a:off x="609600" y="1447800"/>
            <a:ext cx="3657600" cy="3459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80060">
              <a:buClr>
                <a:prstClr val="black">
                  <a:shade val="95000"/>
                </a:prstClr>
              </a:buClr>
              <a:buSzPct val="65000"/>
            </a:pPr>
            <a:r>
              <a:rPr lang="en-US" sz="1800" dirty="0">
                <a:solidFill>
                  <a:srgbClr val="393D74"/>
                </a:solidFill>
              </a:rPr>
              <a:t>NIMS / ICS Training</a:t>
            </a:r>
          </a:p>
          <a:p>
            <a:pPr marL="880110" lvl="1">
              <a:buClr>
                <a:prstClr val="black">
                  <a:shade val="95000"/>
                </a:prstClr>
              </a:buClr>
              <a:buSzPct val="65000"/>
            </a:pPr>
            <a:r>
              <a:rPr lang="en-US" sz="1400" dirty="0">
                <a:solidFill>
                  <a:srgbClr val="393D74"/>
                </a:solidFill>
              </a:rPr>
              <a:t>ICS 300 / 400, G 191, G 402</a:t>
            </a:r>
          </a:p>
          <a:p>
            <a:pPr marL="480060">
              <a:buClr>
                <a:prstClr val="black">
                  <a:shade val="95000"/>
                </a:prstClr>
              </a:buClr>
              <a:buSzPct val="65000"/>
            </a:pPr>
            <a:r>
              <a:rPr lang="en-US" sz="1800" dirty="0">
                <a:solidFill>
                  <a:srgbClr val="393D74"/>
                </a:solidFill>
              </a:rPr>
              <a:t>Emergency Management Academies / Courses</a:t>
            </a:r>
          </a:p>
          <a:p>
            <a:pPr marL="880110" lvl="1">
              <a:buClr>
                <a:prstClr val="black">
                  <a:shade val="95000"/>
                </a:prstClr>
              </a:buClr>
              <a:buSzPct val="65000"/>
            </a:pPr>
            <a:r>
              <a:rPr lang="en-US" sz="1400" dirty="0">
                <a:solidFill>
                  <a:srgbClr val="393D74"/>
                </a:solidFill>
              </a:rPr>
              <a:t>Basic, Advanced, Senior Leader Academies, HSEEP</a:t>
            </a:r>
          </a:p>
          <a:p>
            <a:pPr marL="480060">
              <a:buClr>
                <a:prstClr val="black">
                  <a:shade val="95000"/>
                </a:prstClr>
              </a:buClr>
              <a:buSzPct val="65000"/>
            </a:pPr>
            <a:r>
              <a:rPr lang="en-US" sz="1800" dirty="0">
                <a:solidFill>
                  <a:srgbClr val="393D74"/>
                </a:solidFill>
              </a:rPr>
              <a:t>All Hazards Position Specific</a:t>
            </a:r>
          </a:p>
          <a:p>
            <a:pPr marL="880110" lvl="1">
              <a:buClr>
                <a:prstClr val="black">
                  <a:shade val="95000"/>
                </a:prstClr>
              </a:buClr>
              <a:buSzPct val="65000"/>
            </a:pPr>
            <a:r>
              <a:rPr lang="en-US" sz="1400" dirty="0">
                <a:solidFill>
                  <a:srgbClr val="393D74"/>
                </a:solidFill>
              </a:rPr>
              <a:t>Command / General Staff Courses, IMAT</a:t>
            </a:r>
          </a:p>
          <a:p>
            <a:pPr marL="480060">
              <a:buClr>
                <a:prstClr val="black">
                  <a:shade val="95000"/>
                </a:prstClr>
              </a:buClr>
              <a:buSzPct val="65000"/>
            </a:pPr>
            <a:r>
              <a:rPr lang="en-US" sz="1800" dirty="0">
                <a:solidFill>
                  <a:srgbClr val="393D74"/>
                </a:solidFill>
              </a:rPr>
              <a:t>Consortium Training (CDP, TEEX, LSU, RDPC)</a:t>
            </a:r>
          </a:p>
          <a:p>
            <a:pPr marL="880110" lvl="1">
              <a:buClr>
                <a:prstClr val="black">
                  <a:shade val="95000"/>
                </a:prstClr>
              </a:buClr>
              <a:buSzPct val="65000"/>
            </a:pPr>
            <a:r>
              <a:rPr lang="en-US" sz="1400" dirty="0">
                <a:solidFill>
                  <a:srgbClr val="393D74"/>
                </a:solidFill>
              </a:rPr>
              <a:t>Rural Planning, HazMat Response</a:t>
            </a:r>
          </a:p>
        </p:txBody>
      </p:sp>
    </p:spTree>
    <p:extLst>
      <p:ext uri="{BB962C8B-B14F-4D97-AF65-F5344CB8AC3E}">
        <p14:creationId xmlns:p14="http://schemas.microsoft.com/office/powerpoint/2010/main" val="1193608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6D20FC1D706042901F8EEC7C441CF4" ma:contentTypeVersion="14" ma:contentTypeDescription="Create a new document." ma:contentTypeScope="" ma:versionID="620ccff5e6546e1056b8bac6a37bc9df">
  <xsd:schema xmlns:xsd="http://www.w3.org/2001/XMLSchema" xmlns:xs="http://www.w3.org/2001/XMLSchema" xmlns:p="http://schemas.microsoft.com/office/2006/metadata/properties" xmlns:ns2="9c130994-dd16-4791-ab9e-f8de59ded8f0" xmlns:ns3="48f9e615-80b6-4dd8-9600-e9b269cb7578" targetNamespace="http://schemas.microsoft.com/office/2006/metadata/properties" ma:root="true" ma:fieldsID="afea4e5827f25cee9b1b60ce194dfaf1" ns2:_="" ns3:_="">
    <xsd:import namespace="9c130994-dd16-4791-ab9e-f8de59ded8f0"/>
    <xsd:import namespace="48f9e615-80b6-4dd8-9600-e9b269cb7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30994-dd16-4791-ab9e-f8de59ded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9e615-80b6-4dd8-9600-e9b269cb757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1814aa1-7366-49f9-a5aa-a72acbf86ce6}" ma:internalName="TaxCatchAll" ma:showField="CatchAllData" ma:web="48f9e615-80b6-4dd8-9600-e9b269cb757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130994-dd16-4791-ab9e-f8de59ded8f0">
      <Terms xmlns="http://schemas.microsoft.com/office/infopath/2007/PartnerControls"/>
    </lcf76f155ced4ddcb4097134ff3c332f>
    <TaxCatchAll xmlns="48f9e615-80b6-4dd8-9600-e9b269cb7578" xsi:nil="true"/>
  </documentManagement>
</p:properties>
</file>

<file path=customXml/itemProps1.xml><?xml version="1.0" encoding="utf-8"?>
<ds:datastoreItem xmlns:ds="http://schemas.openxmlformats.org/officeDocument/2006/customXml" ds:itemID="{7FA0D694-4C32-4365-A7B3-044B552B5638}"/>
</file>

<file path=customXml/itemProps2.xml><?xml version="1.0" encoding="utf-8"?>
<ds:datastoreItem xmlns:ds="http://schemas.openxmlformats.org/officeDocument/2006/customXml" ds:itemID="{8DEAB307-8051-4C93-AB66-314559D12760}"/>
</file>

<file path=customXml/itemProps3.xml><?xml version="1.0" encoding="utf-8"?>
<ds:datastoreItem xmlns:ds="http://schemas.openxmlformats.org/officeDocument/2006/customXml" ds:itemID="{E0F41CDA-6A10-438D-A19B-32F230BC1BD4}"/>
</file>

<file path=docProps/app.xml><?xml version="1.0" encoding="utf-8"?>
<Properties xmlns="http://schemas.openxmlformats.org/officeDocument/2006/extended-properties" xmlns:vt="http://schemas.openxmlformats.org/officeDocument/2006/docPropsVTypes">
  <TotalTime>580</TotalTime>
  <Words>2266</Words>
  <Application>Microsoft Office PowerPoint</Application>
  <PresentationFormat>On-screen Show (4:3)</PresentationFormat>
  <Paragraphs>326</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Rounded MT Bold</vt:lpstr>
      <vt:lpstr>Calibri</vt:lpstr>
      <vt:lpstr>Calibri Light</vt:lpstr>
      <vt:lpstr>Chalkduster</vt:lpstr>
      <vt:lpstr>Times New Roman</vt:lpstr>
      <vt:lpstr>Verdana</vt:lpstr>
      <vt:lpstr>Wingdings</vt:lpstr>
      <vt:lpstr>Office Theme</vt:lpstr>
      <vt:lpstr>1_Default Design</vt:lpstr>
      <vt:lpstr>Maine Emergency Management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Farnham, Jesse</cp:lastModifiedBy>
  <cp:revision>38</cp:revision>
  <cp:lastPrinted>2016-10-20T17:23:58Z</cp:lastPrinted>
  <dcterms:created xsi:type="dcterms:W3CDTF">2016-09-26T12:42:32Z</dcterms:created>
  <dcterms:modified xsi:type="dcterms:W3CDTF">2023-03-30T19:30:48Z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0x010100966D20FC1D706042901F8EEC7C441CF4</vt:lpwstr>
  </property>
</Properties>
</file>