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96" r:id="rId4"/>
    <p:sldId id="300" r:id="rId5"/>
    <p:sldId id="293" r:id="rId6"/>
    <p:sldId id="299" r:id="rId7"/>
    <p:sldId id="298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8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2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6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8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4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05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4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B9F2-1C28-4F49-BDA8-088FA03702DF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6F54-2906-419E-9C9B-9259CAF8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B9F2-1C28-4F49-BDA8-088FA03702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6F54-2906-419E-9C9B-9259CAF834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william.warr@des.nh.gov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85D15-4515-4F3C-B8FE-B522B37B7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23" y="0"/>
            <a:ext cx="5707553" cy="71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1"/>
            <a:ext cx="4800600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 22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Scale Exercise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21, 2022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6438" y="5181600"/>
            <a:ext cx="5333999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Hampshire Department of Environmental Services</a:t>
            </a:r>
          </a:p>
          <a:p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Spill Response &amp; Complaint Investigation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03" y="228599"/>
            <a:ext cx="1173263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7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9420"/>
            <a:ext cx="5791200" cy="5794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962400" cy="4876800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39" y="304801"/>
            <a:ext cx="75929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2" y="946008"/>
            <a:ext cx="4648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cs typeface="Times New Roman" panose="02020603050405020304" pitchFamily="18" charset="0"/>
              </a:rPr>
              <a:t>Smaller scale spill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12-13,000 Gallons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Tractor Trailer spill into the Bellamy River</a:t>
            </a:r>
          </a:p>
          <a:p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+mj-lt"/>
                <a:cs typeface="Times New Roman" panose="02020603050405020304" pitchFamily="18" charset="0"/>
              </a:rPr>
              <a:t>Split between Incident Command Post and Field Activities </a:t>
            </a:r>
          </a:p>
          <a:p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Test of field reporting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Deployments linked to the exercise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Reports coming to the command post from field participants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Possible Drone Overflight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9EF50-66E2-4BA1-BFFC-81D27DC7B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1295400"/>
            <a:ext cx="4056389" cy="541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9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9420"/>
            <a:ext cx="5791200" cy="5794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Command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791200" cy="5562600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Full Activation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limited JIC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Early stages of response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Test of new equipment</a:t>
            </a:r>
          </a:p>
          <a:p>
            <a:pPr marL="457200" lvl="1" indent="0">
              <a:buNone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Test of DES Virtual Incident Command Post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Internal Communications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External Communications to the field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Taskings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Virtual T Card Communication with Staging Area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Common Operating Picture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	Inclusion of Remote Participants </a:t>
            </a: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39" y="304801"/>
            <a:ext cx="75929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2" y="946008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5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3" y="278125"/>
            <a:ext cx="7119937" cy="57943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Field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962400" cy="4876800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39" y="304801"/>
            <a:ext cx="75929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87229-798D-47C0-A4C9-B005FE14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439438"/>
            <a:ext cx="6163597" cy="4732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B847CF-E00D-41FE-BE43-2436461D90AC}"/>
              </a:ext>
            </a:extLst>
          </p:cNvPr>
          <p:cNvSpPr txBox="1"/>
          <p:nvPr/>
        </p:nvSpPr>
        <p:spPr>
          <a:xfrm>
            <a:off x="428625" y="1536174"/>
            <a:ext cx="243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2-3 GRSs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Skimmer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Rapid Assessment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Simulated Oil</a:t>
            </a:r>
          </a:p>
        </p:txBody>
      </p:sp>
    </p:spTree>
    <p:extLst>
      <p:ext uri="{BB962C8B-B14F-4D97-AF65-F5344CB8AC3E}">
        <p14:creationId xmlns:p14="http://schemas.microsoft.com/office/powerpoint/2010/main" val="371252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3" y="278125"/>
            <a:ext cx="7119937" cy="579437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Field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962400" cy="4876800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39" y="304801"/>
            <a:ext cx="75929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87229-798D-47C0-A4C9-B005FE14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439438"/>
            <a:ext cx="6163597" cy="4732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B847CF-E00D-41FE-BE43-2436461D90AC}"/>
              </a:ext>
            </a:extLst>
          </p:cNvPr>
          <p:cNvSpPr txBox="1"/>
          <p:nvPr/>
        </p:nvSpPr>
        <p:spPr>
          <a:xfrm>
            <a:off x="457200" y="1600200"/>
            <a:ext cx="243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2-3 GRSs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Skimmer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Rapid Assessment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Simulated Oil</a:t>
            </a:r>
          </a:p>
        </p:txBody>
      </p:sp>
    </p:spTree>
    <p:extLst>
      <p:ext uri="{BB962C8B-B14F-4D97-AF65-F5344CB8AC3E}">
        <p14:creationId xmlns:p14="http://schemas.microsoft.com/office/powerpoint/2010/main" val="418579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9420"/>
            <a:ext cx="5791200" cy="5794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Field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962400" cy="4876800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39" y="304801"/>
            <a:ext cx="75929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1179255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650BD2C-976F-4C93-80C0-41F503B8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1143000"/>
            <a:ext cx="6534750" cy="57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951" y="434182"/>
            <a:ext cx="5791200" cy="579437"/>
          </a:xfrm>
        </p:spPr>
        <p:txBody>
          <a:bodyPr>
            <a:normAutofit fontScale="9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5864"/>
            <a:ext cx="8534400" cy="54863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marL="0" indent="0" algn="ctr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Domke</a:t>
            </a: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Preparedness Manager</a:t>
            </a: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Spill Response &amp; Complaint Investigation Section</a:t>
            </a: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Hampshire Department of Environmental Services</a:t>
            </a: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 International Drive</a:t>
            </a: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Portsmouth, NH 03801</a:t>
            </a:r>
          </a:p>
          <a:p>
            <a:pPr marL="457200" lvl="1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 (603) 559-1506</a:t>
            </a: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 (603) 724-0626</a:t>
            </a:r>
          </a:p>
          <a:p>
            <a:pPr marL="457200" lvl="1" indent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457200" lvl="1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Jason.Domke@des.nh.gov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39" y="304801"/>
            <a:ext cx="75929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01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193</Words>
  <Application>Microsoft Office PowerPoint</Application>
  <PresentationFormat>On-screen Show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3_Office Theme</vt:lpstr>
      <vt:lpstr>PRES 22 Full Scale Exercise  September 21, 2022</vt:lpstr>
      <vt:lpstr>Exercise Plan</vt:lpstr>
      <vt:lpstr>Incident Command Post</vt:lpstr>
      <vt:lpstr>Field Activities </vt:lpstr>
      <vt:lpstr>Field Activities </vt:lpstr>
      <vt:lpstr>Exercise Field Locations</vt:lpstr>
      <vt:lpstr>PowerPoint Presentation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Warr, William "Gardner"</dc:creator>
  <cp:lastModifiedBy>Domke, Jason</cp:lastModifiedBy>
  <cp:revision>94</cp:revision>
  <dcterms:created xsi:type="dcterms:W3CDTF">2019-03-12T14:43:10Z</dcterms:created>
  <dcterms:modified xsi:type="dcterms:W3CDTF">2022-04-11T19:36:45Z</dcterms:modified>
</cp:coreProperties>
</file>