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48" r:id="rId5"/>
  </p:sldMasterIdLst>
  <p:notesMasterIdLst>
    <p:notesMasterId r:id="rId15"/>
  </p:notesMasterIdLst>
  <p:sldIdLst>
    <p:sldId id="256" r:id="rId6"/>
    <p:sldId id="276" r:id="rId7"/>
    <p:sldId id="277" r:id="rId8"/>
    <p:sldId id="268" r:id="rId9"/>
    <p:sldId id="275" r:id="rId10"/>
    <p:sldId id="279" r:id="rId11"/>
    <p:sldId id="278" r:id="rId12"/>
    <p:sldId id="274" r:id="rId13"/>
    <p:sldId id="267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7375E"/>
    <a:srgbClr val="254061"/>
    <a:srgbClr val="5CC47C"/>
    <a:srgbClr val="66FF99"/>
    <a:srgbClr val="4EB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11FCC-619A-421E-AE7B-C65BFB5D5CBB}" v="91" dt="2021-08-31T15:19:19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9894" autoAdjust="0"/>
  </p:normalViewPr>
  <p:slideViewPr>
    <p:cSldViewPr>
      <p:cViewPr varScale="1">
        <p:scale>
          <a:sx n="77" d="100"/>
          <a:sy n="77" d="100"/>
        </p:scale>
        <p:origin x="893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Louise M" userId="dcbc9449-9fbb-4be6-9262-2c3ca38f8b7f" providerId="ADAL" clId="{5D811FCC-619A-421E-AE7B-C65BFB5D5CBB}"/>
    <pc:docChg chg="undo custSel addSld delSld modSld sldOrd">
      <pc:chgData name="Roy, Louise M" userId="dcbc9449-9fbb-4be6-9262-2c3ca38f8b7f" providerId="ADAL" clId="{5D811FCC-619A-421E-AE7B-C65BFB5D5CBB}" dt="2021-08-31T15:19:38.829" v="1904" actId="20577"/>
      <pc:docMkLst>
        <pc:docMk/>
      </pc:docMkLst>
      <pc:sldChg chg="modSp mod">
        <pc:chgData name="Roy, Louise M" userId="dcbc9449-9fbb-4be6-9262-2c3ca38f8b7f" providerId="ADAL" clId="{5D811FCC-619A-421E-AE7B-C65BFB5D5CBB}" dt="2021-08-31T14:25:05.171" v="49" actId="20577"/>
        <pc:sldMkLst>
          <pc:docMk/>
          <pc:sldMk cId="0" sldId="256"/>
        </pc:sldMkLst>
        <pc:spChg chg="mod">
          <ac:chgData name="Roy, Louise M" userId="dcbc9449-9fbb-4be6-9262-2c3ca38f8b7f" providerId="ADAL" clId="{5D811FCC-619A-421E-AE7B-C65BFB5D5CBB}" dt="2021-08-31T14:25:05.171" v="49" actId="20577"/>
          <ac:spMkLst>
            <pc:docMk/>
            <pc:sldMk cId="0" sldId="256"/>
            <ac:spMk id="6" creationId="{A9794EF0-C90C-4951-AF89-9D3562F25ADC}"/>
          </ac:spMkLst>
        </pc:spChg>
      </pc:sldChg>
      <pc:sldChg chg="modSp mod">
        <pc:chgData name="Roy, Louise M" userId="dcbc9449-9fbb-4be6-9262-2c3ca38f8b7f" providerId="ADAL" clId="{5D811FCC-619A-421E-AE7B-C65BFB5D5CBB}" dt="2021-08-31T14:27:55.026" v="142" actId="20577"/>
        <pc:sldMkLst>
          <pc:docMk/>
          <pc:sldMk cId="0" sldId="267"/>
        </pc:sldMkLst>
        <pc:spChg chg="mod">
          <ac:chgData name="Roy, Louise M" userId="dcbc9449-9fbb-4be6-9262-2c3ca38f8b7f" providerId="ADAL" clId="{5D811FCC-619A-421E-AE7B-C65BFB5D5CBB}" dt="2021-08-31T14:27:55.026" v="142" actId="20577"/>
          <ac:spMkLst>
            <pc:docMk/>
            <pc:sldMk cId="0" sldId="267"/>
            <ac:spMk id="2" creationId="{F9B00BF3-4A31-4AB7-9BED-FCFE39179FDD}"/>
          </ac:spMkLst>
        </pc:spChg>
      </pc:sldChg>
      <pc:sldChg chg="addSp delSp modSp mod modNotesTx">
        <pc:chgData name="Roy, Louise M" userId="dcbc9449-9fbb-4be6-9262-2c3ca38f8b7f" providerId="ADAL" clId="{5D811FCC-619A-421E-AE7B-C65BFB5D5CBB}" dt="2021-08-31T15:05:22.608" v="1648" actId="20577"/>
        <pc:sldMkLst>
          <pc:docMk/>
          <pc:sldMk cId="1157473322" sldId="268"/>
        </pc:sldMkLst>
        <pc:spChg chg="mod">
          <ac:chgData name="Roy, Louise M" userId="dcbc9449-9fbb-4be6-9262-2c3ca38f8b7f" providerId="ADAL" clId="{5D811FCC-619A-421E-AE7B-C65BFB5D5CBB}" dt="2021-08-31T14:28:30.821" v="145" actId="120"/>
          <ac:spMkLst>
            <pc:docMk/>
            <pc:sldMk cId="1157473322" sldId="268"/>
            <ac:spMk id="2" creationId="{1E282AAD-D585-47A1-AA8E-C0C10F29D451}"/>
          </ac:spMkLst>
        </pc:spChg>
        <pc:spChg chg="mod">
          <ac:chgData name="Roy, Louise M" userId="dcbc9449-9fbb-4be6-9262-2c3ca38f8b7f" providerId="ADAL" clId="{5D811FCC-619A-421E-AE7B-C65BFB5D5CBB}" dt="2021-08-31T15:05:22.608" v="1648" actId="20577"/>
          <ac:spMkLst>
            <pc:docMk/>
            <pc:sldMk cId="1157473322" sldId="268"/>
            <ac:spMk id="3" creationId="{D6315156-0F7F-4266-90BD-32C92351CCDC}"/>
          </ac:spMkLst>
        </pc:spChg>
        <pc:picChg chg="del">
          <ac:chgData name="Roy, Louise M" userId="dcbc9449-9fbb-4be6-9262-2c3ca38f8b7f" providerId="ADAL" clId="{5D811FCC-619A-421E-AE7B-C65BFB5D5CBB}" dt="2021-08-31T14:25:12.796" v="50" actId="478"/>
          <ac:picMkLst>
            <pc:docMk/>
            <pc:sldMk cId="1157473322" sldId="268"/>
            <ac:picMk id="4" creationId="{31EF82B6-60A5-44FC-85E3-88A901895609}"/>
          </ac:picMkLst>
        </pc:picChg>
        <pc:picChg chg="add mod">
          <ac:chgData name="Roy, Louise M" userId="dcbc9449-9fbb-4be6-9262-2c3ca38f8b7f" providerId="ADAL" clId="{5D811FCC-619A-421E-AE7B-C65BFB5D5CBB}" dt="2021-08-31T14:28:28.194" v="144" actId="1076"/>
          <ac:picMkLst>
            <pc:docMk/>
            <pc:sldMk cId="1157473322" sldId="268"/>
            <ac:picMk id="5" creationId="{C0A96043-121F-44FE-805C-C759409955C5}"/>
          </ac:picMkLst>
        </pc:picChg>
      </pc:sldChg>
      <pc:sldChg chg="del">
        <pc:chgData name="Roy, Louise M" userId="dcbc9449-9fbb-4be6-9262-2c3ca38f8b7f" providerId="ADAL" clId="{5D811FCC-619A-421E-AE7B-C65BFB5D5CBB}" dt="2021-08-31T14:27:34.458" v="109" actId="2696"/>
        <pc:sldMkLst>
          <pc:docMk/>
          <pc:sldMk cId="284546461" sldId="269"/>
        </pc:sldMkLst>
      </pc:sldChg>
      <pc:sldChg chg="del">
        <pc:chgData name="Roy, Louise M" userId="dcbc9449-9fbb-4be6-9262-2c3ca38f8b7f" providerId="ADAL" clId="{5D811FCC-619A-421E-AE7B-C65BFB5D5CBB}" dt="2021-08-31T14:24:41.196" v="0" actId="47"/>
        <pc:sldMkLst>
          <pc:docMk/>
          <pc:sldMk cId="3861244588" sldId="270"/>
        </pc:sldMkLst>
      </pc:sldChg>
      <pc:sldChg chg="del">
        <pc:chgData name="Roy, Louise M" userId="dcbc9449-9fbb-4be6-9262-2c3ca38f8b7f" providerId="ADAL" clId="{5D811FCC-619A-421E-AE7B-C65BFB5D5CBB}" dt="2021-08-31T14:24:41.925" v="1" actId="47"/>
        <pc:sldMkLst>
          <pc:docMk/>
          <pc:sldMk cId="2644562673" sldId="271"/>
        </pc:sldMkLst>
      </pc:sldChg>
      <pc:sldChg chg="del">
        <pc:chgData name="Roy, Louise M" userId="dcbc9449-9fbb-4be6-9262-2c3ca38f8b7f" providerId="ADAL" clId="{5D811FCC-619A-421E-AE7B-C65BFB5D5CBB}" dt="2021-08-31T14:24:42.843" v="2" actId="47"/>
        <pc:sldMkLst>
          <pc:docMk/>
          <pc:sldMk cId="1738613521" sldId="272"/>
        </pc:sldMkLst>
      </pc:sldChg>
      <pc:sldChg chg="del">
        <pc:chgData name="Roy, Louise M" userId="dcbc9449-9fbb-4be6-9262-2c3ca38f8b7f" providerId="ADAL" clId="{5D811FCC-619A-421E-AE7B-C65BFB5D5CBB}" dt="2021-08-31T14:27:40.946" v="110" actId="47"/>
        <pc:sldMkLst>
          <pc:docMk/>
          <pc:sldMk cId="3686584367" sldId="273"/>
        </pc:sldMkLst>
      </pc:sldChg>
      <pc:sldChg chg="addSp modSp mod">
        <pc:chgData name="Roy, Louise M" userId="dcbc9449-9fbb-4be6-9262-2c3ca38f8b7f" providerId="ADAL" clId="{5D811FCC-619A-421E-AE7B-C65BFB5D5CBB}" dt="2021-08-31T15:19:38.829" v="1904" actId="20577"/>
        <pc:sldMkLst>
          <pc:docMk/>
          <pc:sldMk cId="2572899870" sldId="274"/>
        </pc:sldMkLst>
        <pc:spChg chg="mod">
          <ac:chgData name="Roy, Louise M" userId="dcbc9449-9fbb-4be6-9262-2c3ca38f8b7f" providerId="ADAL" clId="{5D811FCC-619A-421E-AE7B-C65BFB5D5CBB}" dt="2021-08-31T14:46:27.537" v="1088" actId="20577"/>
          <ac:spMkLst>
            <pc:docMk/>
            <pc:sldMk cId="2572899870" sldId="274"/>
            <ac:spMk id="2" creationId="{10219A6B-C90B-4F5C-BFB5-17DD7042496B}"/>
          </ac:spMkLst>
        </pc:spChg>
        <pc:spChg chg="mod">
          <ac:chgData name="Roy, Louise M" userId="dcbc9449-9fbb-4be6-9262-2c3ca38f8b7f" providerId="ADAL" clId="{5D811FCC-619A-421E-AE7B-C65BFB5D5CBB}" dt="2021-08-31T15:19:38.829" v="1904" actId="20577"/>
          <ac:spMkLst>
            <pc:docMk/>
            <pc:sldMk cId="2572899870" sldId="274"/>
            <ac:spMk id="3" creationId="{A8A16B20-AB91-4EAA-BBEE-B4CC34BDA3FE}"/>
          </ac:spMkLst>
        </pc:spChg>
        <pc:picChg chg="add mod">
          <ac:chgData name="Roy, Louise M" userId="dcbc9449-9fbb-4be6-9262-2c3ca38f8b7f" providerId="ADAL" clId="{5D811FCC-619A-421E-AE7B-C65BFB5D5CBB}" dt="2021-08-31T15:19:27.329" v="1901" actId="1076"/>
          <ac:picMkLst>
            <pc:docMk/>
            <pc:sldMk cId="2572899870" sldId="274"/>
            <ac:picMk id="4" creationId="{492C3875-156F-4FCB-94EC-67E704C45A31}"/>
          </ac:picMkLst>
        </pc:picChg>
      </pc:sldChg>
      <pc:sldChg chg="addSp modSp new mod modNotesTx">
        <pc:chgData name="Roy, Louise M" userId="dcbc9449-9fbb-4be6-9262-2c3ca38f8b7f" providerId="ADAL" clId="{5D811FCC-619A-421E-AE7B-C65BFB5D5CBB}" dt="2021-08-31T15:18:08.640" v="1897" actId="20577"/>
        <pc:sldMkLst>
          <pc:docMk/>
          <pc:sldMk cId="2571567407" sldId="275"/>
        </pc:sldMkLst>
        <pc:spChg chg="mod">
          <ac:chgData name="Roy, Louise M" userId="dcbc9449-9fbb-4be6-9262-2c3ca38f8b7f" providerId="ADAL" clId="{5D811FCC-619A-421E-AE7B-C65BFB5D5CBB}" dt="2021-08-31T15:18:08.640" v="1897" actId="20577"/>
          <ac:spMkLst>
            <pc:docMk/>
            <pc:sldMk cId="2571567407" sldId="275"/>
            <ac:spMk id="2" creationId="{61051A9F-E8E6-44EA-AA1B-EB503CD5AC93}"/>
          </ac:spMkLst>
        </pc:spChg>
        <pc:spChg chg="mod">
          <ac:chgData name="Roy, Louise M" userId="dcbc9449-9fbb-4be6-9262-2c3ca38f8b7f" providerId="ADAL" clId="{5D811FCC-619A-421E-AE7B-C65BFB5D5CBB}" dt="2021-08-31T15:17:32.664" v="1884" actId="1076"/>
          <ac:spMkLst>
            <pc:docMk/>
            <pc:sldMk cId="2571567407" sldId="275"/>
            <ac:spMk id="3" creationId="{F6CF1315-B0DD-4634-9F4D-EAA4E66DC97C}"/>
          </ac:spMkLst>
        </pc:spChg>
        <pc:picChg chg="add mod modCrop">
          <ac:chgData name="Roy, Louise M" userId="dcbc9449-9fbb-4be6-9262-2c3ca38f8b7f" providerId="ADAL" clId="{5D811FCC-619A-421E-AE7B-C65BFB5D5CBB}" dt="2021-08-31T15:17:59.088" v="1896" actId="1076"/>
          <ac:picMkLst>
            <pc:docMk/>
            <pc:sldMk cId="2571567407" sldId="275"/>
            <ac:picMk id="4" creationId="{A2B1F62D-8470-4656-9238-EA3129212E30}"/>
          </ac:picMkLst>
        </pc:picChg>
      </pc:sldChg>
      <pc:sldChg chg="del">
        <pc:chgData name="Roy, Louise M" userId="dcbc9449-9fbb-4be6-9262-2c3ca38f8b7f" providerId="ADAL" clId="{5D811FCC-619A-421E-AE7B-C65BFB5D5CBB}" dt="2021-08-31T14:26:13.414" v="108" actId="47"/>
        <pc:sldMkLst>
          <pc:docMk/>
          <pc:sldMk cId="420876636" sldId="276"/>
        </pc:sldMkLst>
      </pc:sldChg>
      <pc:sldChg chg="addSp modSp new mod ord modNotesTx">
        <pc:chgData name="Roy, Louise M" userId="dcbc9449-9fbb-4be6-9262-2c3ca38f8b7f" providerId="ADAL" clId="{5D811FCC-619A-421E-AE7B-C65BFB5D5CBB}" dt="2021-08-31T14:54:13.059" v="1283" actId="20577"/>
        <pc:sldMkLst>
          <pc:docMk/>
          <pc:sldMk cId="3686360988" sldId="276"/>
        </pc:sldMkLst>
        <pc:spChg chg="mod">
          <ac:chgData name="Roy, Louise M" userId="dcbc9449-9fbb-4be6-9262-2c3ca38f8b7f" providerId="ADAL" clId="{5D811FCC-619A-421E-AE7B-C65BFB5D5CBB}" dt="2021-08-31T14:32:41.936" v="210"/>
          <ac:spMkLst>
            <pc:docMk/>
            <pc:sldMk cId="3686360988" sldId="276"/>
            <ac:spMk id="2" creationId="{D6B3CAB7-2EC5-4AAC-BC50-CD13DD5C758B}"/>
          </ac:spMkLst>
        </pc:spChg>
        <pc:spChg chg="add mod">
          <ac:chgData name="Roy, Louise M" userId="dcbc9449-9fbb-4be6-9262-2c3ca38f8b7f" providerId="ADAL" clId="{5D811FCC-619A-421E-AE7B-C65BFB5D5CBB}" dt="2021-08-31T14:54:01.382" v="1260" actId="20577"/>
          <ac:spMkLst>
            <pc:docMk/>
            <pc:sldMk cId="3686360988" sldId="276"/>
            <ac:spMk id="3" creationId="{4B8CF190-67B6-4D2E-A6E1-0272A8824CCB}"/>
          </ac:spMkLst>
        </pc:spChg>
        <pc:picChg chg="add mod">
          <ac:chgData name="Roy, Louise M" userId="dcbc9449-9fbb-4be6-9262-2c3ca38f8b7f" providerId="ADAL" clId="{5D811FCC-619A-421E-AE7B-C65BFB5D5CBB}" dt="2021-08-31T14:53:45.092" v="1257" actId="1076"/>
          <ac:picMkLst>
            <pc:docMk/>
            <pc:sldMk cId="3686360988" sldId="276"/>
            <ac:picMk id="4" creationId="{621AF78A-E9DB-4724-BC7D-F31202CBC777}"/>
          </ac:picMkLst>
        </pc:picChg>
      </pc:sldChg>
      <pc:sldChg chg="addSp delSp modSp new mod">
        <pc:chgData name="Roy, Louise M" userId="dcbc9449-9fbb-4be6-9262-2c3ca38f8b7f" providerId="ADAL" clId="{5D811FCC-619A-421E-AE7B-C65BFB5D5CBB}" dt="2021-08-31T14:59:18.184" v="1451" actId="12788"/>
        <pc:sldMkLst>
          <pc:docMk/>
          <pc:sldMk cId="758831025" sldId="277"/>
        </pc:sldMkLst>
        <pc:spChg chg="mod">
          <ac:chgData name="Roy, Louise M" userId="dcbc9449-9fbb-4be6-9262-2c3ca38f8b7f" providerId="ADAL" clId="{5D811FCC-619A-421E-AE7B-C65BFB5D5CBB}" dt="2021-08-31T14:58:43.241" v="1445" actId="20577"/>
          <ac:spMkLst>
            <pc:docMk/>
            <pc:sldMk cId="758831025" sldId="277"/>
            <ac:spMk id="2" creationId="{B13D56CD-55B6-4A43-B867-97AA04A4BE08}"/>
          </ac:spMkLst>
        </pc:spChg>
        <pc:spChg chg="mod">
          <ac:chgData name="Roy, Louise M" userId="dcbc9449-9fbb-4be6-9262-2c3ca38f8b7f" providerId="ADAL" clId="{5D811FCC-619A-421E-AE7B-C65BFB5D5CBB}" dt="2021-08-31T14:59:18.184" v="1451" actId="12788"/>
          <ac:spMkLst>
            <pc:docMk/>
            <pc:sldMk cId="758831025" sldId="277"/>
            <ac:spMk id="3" creationId="{24BE6215-9F38-42DA-97AA-3D29843A0772}"/>
          </ac:spMkLst>
        </pc:spChg>
        <pc:spChg chg="add del mod ord">
          <ac:chgData name="Roy, Louise M" userId="dcbc9449-9fbb-4be6-9262-2c3ca38f8b7f" providerId="ADAL" clId="{5D811FCC-619A-421E-AE7B-C65BFB5D5CBB}" dt="2021-08-31T14:58:55.212" v="1447" actId="478"/>
          <ac:spMkLst>
            <pc:docMk/>
            <pc:sldMk cId="758831025" sldId="277"/>
            <ac:spMk id="5" creationId="{A4491D1C-1E00-440A-830D-CEFBC057C145}"/>
          </ac:spMkLst>
        </pc:spChg>
        <pc:picChg chg="add mod ord">
          <ac:chgData name="Roy, Louise M" userId="dcbc9449-9fbb-4be6-9262-2c3ca38f8b7f" providerId="ADAL" clId="{5D811FCC-619A-421E-AE7B-C65BFB5D5CBB}" dt="2021-08-31T14:59:07.215" v="1449" actId="14100"/>
          <ac:picMkLst>
            <pc:docMk/>
            <pc:sldMk cId="758831025" sldId="277"/>
            <ac:picMk id="4" creationId="{D9025D73-9D1C-422A-ADCC-7878906245E8}"/>
          </ac:picMkLst>
        </pc:picChg>
      </pc:sldChg>
      <pc:sldChg chg="addSp modSp new mod">
        <pc:chgData name="Roy, Louise M" userId="dcbc9449-9fbb-4be6-9262-2c3ca38f8b7f" providerId="ADAL" clId="{5D811FCC-619A-421E-AE7B-C65BFB5D5CBB}" dt="2021-08-31T15:15:41.942" v="1790" actId="1076"/>
        <pc:sldMkLst>
          <pc:docMk/>
          <pc:sldMk cId="4240695638" sldId="278"/>
        </pc:sldMkLst>
        <pc:spChg chg="mod">
          <ac:chgData name="Roy, Louise M" userId="dcbc9449-9fbb-4be6-9262-2c3ca38f8b7f" providerId="ADAL" clId="{5D811FCC-619A-421E-AE7B-C65BFB5D5CBB}" dt="2021-08-31T15:15:15.299" v="1781" actId="20577"/>
          <ac:spMkLst>
            <pc:docMk/>
            <pc:sldMk cId="4240695638" sldId="278"/>
            <ac:spMk id="2" creationId="{CA952ACF-23EB-44F9-BAA8-2E956CBF840F}"/>
          </ac:spMkLst>
        </pc:spChg>
        <pc:spChg chg="mod">
          <ac:chgData name="Roy, Louise M" userId="dcbc9449-9fbb-4be6-9262-2c3ca38f8b7f" providerId="ADAL" clId="{5D811FCC-619A-421E-AE7B-C65BFB5D5CBB}" dt="2021-08-31T14:36:25.034" v="615" actId="20577"/>
          <ac:spMkLst>
            <pc:docMk/>
            <pc:sldMk cId="4240695638" sldId="278"/>
            <ac:spMk id="3" creationId="{22A97CEA-CB7C-482F-B0B5-CBC962B22565}"/>
          </ac:spMkLst>
        </pc:spChg>
        <pc:picChg chg="add mod ord modCrop">
          <ac:chgData name="Roy, Louise M" userId="dcbc9449-9fbb-4be6-9262-2c3ca38f8b7f" providerId="ADAL" clId="{5D811FCC-619A-421E-AE7B-C65BFB5D5CBB}" dt="2021-08-31T15:15:35.366" v="1787" actId="1076"/>
          <ac:picMkLst>
            <pc:docMk/>
            <pc:sldMk cId="4240695638" sldId="278"/>
            <ac:picMk id="4" creationId="{77128E39-F55F-47A0-A349-462C3137D26C}"/>
          </ac:picMkLst>
        </pc:picChg>
        <pc:picChg chg="add mod">
          <ac:chgData name="Roy, Louise M" userId="dcbc9449-9fbb-4be6-9262-2c3ca38f8b7f" providerId="ADAL" clId="{5D811FCC-619A-421E-AE7B-C65BFB5D5CBB}" dt="2021-08-31T15:15:41.942" v="1790" actId="1076"/>
          <ac:picMkLst>
            <pc:docMk/>
            <pc:sldMk cId="4240695638" sldId="278"/>
            <ac:picMk id="5" creationId="{DD23BDAF-5F6F-454D-97F8-2D2976753027}"/>
          </ac:picMkLst>
        </pc:picChg>
        <pc:picChg chg="add mod">
          <ac:chgData name="Roy, Louise M" userId="dcbc9449-9fbb-4be6-9262-2c3ca38f8b7f" providerId="ADAL" clId="{5D811FCC-619A-421E-AE7B-C65BFB5D5CBB}" dt="2021-08-31T15:15:36.930" v="1788" actId="1076"/>
          <ac:picMkLst>
            <pc:docMk/>
            <pc:sldMk cId="4240695638" sldId="278"/>
            <ac:picMk id="6" creationId="{599A6221-7F26-4384-BB66-2A2508186B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EA87-491A-4ADF-9E42-4E887E9A6D6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6B44-9F3C-4703-8A16-77A994477D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5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Homeowners might needle them for information</a:t>
            </a:r>
          </a:p>
          <a:p>
            <a:r>
              <a:rPr lang="en-US" dirty="0"/>
              <a:t>Need to consider what information they give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7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Blame the DEP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7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should know: </a:t>
            </a:r>
          </a:p>
          <a:p>
            <a:r>
              <a:rPr lang="en-US" dirty="0"/>
              <a:t>Are they being sampled Monthly vs quarterly?</a:t>
            </a:r>
          </a:p>
          <a:p>
            <a:r>
              <a:rPr lang="en-US" dirty="0"/>
              <a:t>Will the sampler always be you or will it be another person in your company next time?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4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4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676401"/>
            <a:ext cx="6604000" cy="1927225"/>
          </a:xfrm>
        </p:spPr>
        <p:txBody>
          <a:bodyPr/>
          <a:lstStyle>
            <a:lvl1pPr algn="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5446" y="3886200"/>
            <a:ext cx="6552153" cy="1676400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Staff Name</a:t>
            </a:r>
          </a:p>
          <a:p>
            <a:r>
              <a:rPr lang="en-US" dirty="0"/>
              <a:t>Title/Program </a:t>
            </a:r>
          </a:p>
        </p:txBody>
      </p:sp>
      <p:pic>
        <p:nvPicPr>
          <p:cNvPr id="2051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1556085"/>
            <a:ext cx="301752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8EE0F-E09C-45B3-A43B-C8D2603F97CF}"/>
              </a:ext>
            </a:extLst>
          </p:cNvPr>
          <p:cNvSpPr txBox="1"/>
          <p:nvPr userDrawn="1"/>
        </p:nvSpPr>
        <p:spPr>
          <a:xfrm>
            <a:off x="8351" y="6019800"/>
            <a:ext cx="12175298" cy="877163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Department of Environmental Protection</a:t>
            </a:r>
          </a:p>
          <a:p>
            <a:pPr algn="ctr">
              <a:spcAft>
                <a:spcPts val="600"/>
              </a:spcAft>
            </a:pPr>
            <a:r>
              <a:rPr lang="en-US" sz="1800" i="1" spc="100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Protecting Maine’s Air, Land, and Water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04CBC5-CA42-489D-B382-AF9E80FCB85A}"/>
              </a:ext>
            </a:extLst>
          </p:cNvPr>
          <p:cNvCxnSpPr>
            <a:cxnSpLocks/>
          </p:cNvCxnSpPr>
          <p:nvPr userDrawn="1"/>
        </p:nvCxnSpPr>
        <p:spPr>
          <a:xfrm>
            <a:off x="1828800" y="6528816"/>
            <a:ext cx="8534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67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2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0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62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0" t="-1201" r="-455" b="-698"/>
          <a:stretch/>
        </p:blipFill>
        <p:spPr bwMode="auto">
          <a:xfrm>
            <a:off x="4743100" y="631749"/>
            <a:ext cx="2705799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5052483" y="3593861"/>
            <a:ext cx="208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98684" y="5494099"/>
            <a:ext cx="239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www.maine.gov/dep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51199" y="4172535"/>
            <a:ext cx="5689600" cy="1143000"/>
          </a:xfrm>
        </p:spPr>
        <p:txBody>
          <a:bodyPr/>
          <a:lstStyle>
            <a:lvl5pPr marL="0" indent="0" algn="ctr">
              <a:buFontTx/>
              <a:buNone/>
              <a:defRPr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8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99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u="none" kern="1200">
          <a:solidFill>
            <a:schemeClr val="tx2">
              <a:lumMod val="7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1669F-82F0-4D9A-981A-F44BC536DE64}"/>
              </a:ext>
            </a:extLst>
          </p:cNvPr>
          <p:cNvSpPr txBox="1"/>
          <p:nvPr userDrawn="1"/>
        </p:nvSpPr>
        <p:spPr>
          <a:xfrm>
            <a:off x="0" y="6273480"/>
            <a:ext cx="12168851" cy="369332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cap="all" baseline="0" dirty="0">
                <a:solidFill>
                  <a:schemeClr val="bg1"/>
                </a:solidFill>
              </a:rPr>
              <a:t>	      Maine Department of Environmental Protection	                                                   </a:t>
            </a:r>
            <a:r>
              <a:rPr lang="en-US" cap="none" baseline="0" dirty="0">
                <a:solidFill>
                  <a:schemeClr val="bg1"/>
                </a:solidFill>
              </a:rPr>
              <a:t>www.maine.gov/dep</a:t>
            </a:r>
            <a:endParaRPr lang="en-US" cap="all" baseline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E07EF-8D92-4DCE-AF53-258B776B47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34513"/>
            <a:ext cx="822960" cy="822960"/>
          </a:xfrm>
          <a:prstGeom prst="rect">
            <a:avLst/>
          </a:prstGeom>
          <a:effectLst>
            <a:softEdge rad="63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  <p:sldLayoutId id="2147483657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u="none" kern="1200">
          <a:solidFill>
            <a:schemeClr val="tx2">
              <a:lumMod val="7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3CCB13-968F-473F-BF39-D498BF65F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en-US" dirty="0">
                <a:effectLst/>
              </a:rPr>
              <a:t>Filter Sampling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in Central Maine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9794EF0-C90C-4951-AF89-9D3562F25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Molly King</a:t>
            </a:r>
          </a:p>
          <a:p>
            <a:r>
              <a:rPr lang="en-US" sz="1800" i="1" dirty="0"/>
              <a:t>Division Director, Technical Services</a:t>
            </a:r>
          </a:p>
          <a:p>
            <a:r>
              <a:rPr lang="en-US" sz="1800" i="1" dirty="0"/>
              <a:t>Maine DEP, Bureau of Remediation and Waste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CAB7-2EC5-4AAC-BC50-CD13DD5C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AF78A-E9DB-4724-BC7D-F31202CBC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50768"/>
            <a:ext cx="8305800" cy="4152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F190-67B6-4D2E-A6E1-0272A882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4333"/>
            <a:ext cx="5638800" cy="4871832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Milk sampled by distributor</a:t>
            </a:r>
          </a:p>
          <a:p>
            <a:pPr lvl="1"/>
            <a:r>
              <a:rPr lang="en-US" dirty="0"/>
              <a:t>Not above threshold, but high enough to ask questions</a:t>
            </a:r>
          </a:p>
          <a:p>
            <a:r>
              <a:rPr lang="en-US" dirty="0"/>
              <a:t>Then individual farms</a:t>
            </a:r>
          </a:p>
          <a:p>
            <a:pPr lvl="1"/>
            <a:r>
              <a:rPr lang="en-US" dirty="0"/>
              <a:t>Based on licenses</a:t>
            </a:r>
          </a:p>
          <a:p>
            <a:r>
              <a:rPr lang="en-US" dirty="0"/>
              <a:t>Then soil</a:t>
            </a:r>
          </a:p>
          <a:p>
            <a:r>
              <a:rPr lang="en-US" dirty="0"/>
              <a:t>Finally,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6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25D73-9D1C-422A-ADCC-78789062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33800" y="1108343"/>
            <a:ext cx="8305800" cy="500456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D56CD-55B6-4A43-B867-97AA04A4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1"/>
            <a:ext cx="6248400" cy="5973764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Started with one farm</a:t>
            </a:r>
          </a:p>
          <a:p>
            <a:r>
              <a:rPr lang="en-US" dirty="0"/>
              <a:t>Risk based decisions</a:t>
            </a:r>
          </a:p>
          <a:p>
            <a:r>
              <a:rPr lang="en-US" dirty="0"/>
              <a:t>Project grew quickly</a:t>
            </a:r>
          </a:p>
          <a:p>
            <a:r>
              <a:rPr lang="en-US" dirty="0"/>
              <a:t>Finally moving to other towns</a:t>
            </a:r>
          </a:p>
          <a:p>
            <a:r>
              <a:rPr lang="en-US" dirty="0"/>
              <a:t>Some families have been drinking it for 30 years or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E6215-9F38-42DA-97AA-3D29843A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25897"/>
            <a:ext cx="2362200" cy="1143000"/>
          </a:xfrm>
        </p:spPr>
        <p:txBody>
          <a:bodyPr/>
          <a:lstStyle/>
          <a:p>
            <a:r>
              <a:rPr lang="en-US" dirty="0"/>
              <a:t>Fairfield</a:t>
            </a:r>
          </a:p>
        </p:txBody>
      </p:sp>
    </p:spTree>
    <p:extLst>
      <p:ext uri="{BB962C8B-B14F-4D97-AF65-F5344CB8AC3E}">
        <p14:creationId xmlns:p14="http://schemas.microsoft.com/office/powerpoint/2010/main" val="75883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5156-0F7F-4266-90BD-32C92351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Frustrated</a:t>
            </a:r>
          </a:p>
          <a:p>
            <a:r>
              <a:rPr lang="en-US" dirty="0"/>
              <a:t>Scared</a:t>
            </a:r>
          </a:p>
          <a:p>
            <a:r>
              <a:rPr lang="en-US" dirty="0"/>
              <a:t>Ok</a:t>
            </a:r>
          </a:p>
          <a:p>
            <a:r>
              <a:rPr lang="en-US" dirty="0"/>
              <a:t>Angry</a:t>
            </a:r>
          </a:p>
          <a:p>
            <a:r>
              <a:rPr lang="en-US" dirty="0"/>
              <a:t>Grateful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82AAD-D585-47A1-AA8E-C0C10F29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People are…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96043-121F-44FE-805C-C7594099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33400"/>
            <a:ext cx="6195597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7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F1315-B0DD-4634-9F4D-EAA4E66D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r>
              <a:rPr lang="en-US" dirty="0"/>
              <a:t>Day-Of Logistics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51A9F-E8E6-44EA-AA1B-EB503CD5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400800" cy="4525963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endParaRPr lang="en-US" sz="1400" dirty="0"/>
          </a:p>
          <a:p>
            <a:r>
              <a:rPr lang="en-US" dirty="0"/>
              <a:t>Two samplers</a:t>
            </a:r>
          </a:p>
          <a:p>
            <a:pPr lvl="1"/>
            <a:r>
              <a:rPr lang="en-US" dirty="0"/>
              <a:t>Carry gear</a:t>
            </a:r>
          </a:p>
          <a:p>
            <a:pPr lvl="1"/>
            <a:r>
              <a:rPr lang="en-US" dirty="0"/>
              <a:t>Field sheets</a:t>
            </a:r>
          </a:p>
          <a:p>
            <a:pPr lvl="1"/>
            <a:r>
              <a:rPr lang="en-US" dirty="0"/>
              <a:t>Communicate with homeowners</a:t>
            </a:r>
          </a:p>
          <a:p>
            <a:pPr lvl="1"/>
            <a:r>
              <a:rPr lang="en-US" dirty="0"/>
              <a:t>Purge from 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D5B14-5B86-4AAB-A6FA-CD29980F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562" y="3124200"/>
            <a:ext cx="212883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F1315-B0DD-4634-9F4D-EAA4E66D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r>
              <a:rPr lang="en-US" dirty="0"/>
              <a:t>Respecting homeowners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1F62D-8470-4656-9238-EA312921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132"/>
          <a:stretch/>
        </p:blipFill>
        <p:spPr>
          <a:xfrm>
            <a:off x="5122633" y="1600201"/>
            <a:ext cx="7085932" cy="425705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51A9F-E8E6-44EA-AA1B-EB503CD5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400800" cy="45259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endParaRPr lang="en-US" sz="1400" dirty="0"/>
          </a:p>
          <a:p>
            <a:r>
              <a:rPr lang="en-US" dirty="0"/>
              <a:t>Simple things</a:t>
            </a:r>
          </a:p>
          <a:p>
            <a:pPr lvl="1"/>
            <a:r>
              <a:rPr lang="en-US" dirty="0"/>
              <a:t>Ask about taking shoes off or entering through a basement door</a:t>
            </a:r>
          </a:p>
          <a:p>
            <a:pPr lvl="1"/>
            <a:r>
              <a:rPr lang="en-US" dirty="0"/>
              <a:t>Consider wearing a mask</a:t>
            </a:r>
          </a:p>
          <a:p>
            <a:r>
              <a:rPr lang="en-US" dirty="0"/>
              <a:t>Respect the homes and people</a:t>
            </a:r>
          </a:p>
          <a:p>
            <a:r>
              <a:rPr lang="en-US" dirty="0"/>
              <a:t>Carry in, carry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5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952ACF-23EB-44F9-BAA8-2E956CBF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623484" cy="4525963"/>
          </a:xfrm>
        </p:spPr>
        <p:txBody>
          <a:bodyPr/>
          <a:lstStyle/>
          <a:p>
            <a:r>
              <a:rPr lang="en-US" dirty="0"/>
              <a:t>Health – </a:t>
            </a:r>
            <a:r>
              <a:rPr lang="en-US" b="1" dirty="0"/>
              <a:t>Center for Disease Control</a:t>
            </a:r>
          </a:p>
          <a:p>
            <a:r>
              <a:rPr lang="en-US" dirty="0"/>
              <a:t>Maintaining filters – </a:t>
            </a:r>
            <a:r>
              <a:rPr lang="en-US" b="1" dirty="0"/>
              <a:t>Department of Environmental Protection</a:t>
            </a:r>
          </a:p>
          <a:p>
            <a:r>
              <a:rPr lang="en-US" dirty="0"/>
              <a:t>Manure or farm fields – </a:t>
            </a:r>
            <a:r>
              <a:rPr lang="en-US" b="1" dirty="0"/>
              <a:t>Department of Agriculture</a:t>
            </a:r>
          </a:p>
          <a:p>
            <a:endParaRPr lang="en-US" i="1" dirty="0"/>
          </a:p>
          <a:p>
            <a:r>
              <a:rPr lang="en-US" i="1" dirty="0"/>
              <a:t>Someone will follow up with them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97CEA-CB7C-482F-B0B5-CBC962B2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direct Questions to?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3BDAF-5F6F-454D-97F8-2D297675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202" y="4049714"/>
            <a:ext cx="3967739" cy="2076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28E39-F55F-47A0-A349-462C3137D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r="18750"/>
          <a:stretch/>
        </p:blipFill>
        <p:spPr>
          <a:xfrm>
            <a:off x="9884243" y="2357437"/>
            <a:ext cx="2143125" cy="214312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9A6221-7F26-4384-BB66-2A2508186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285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19A6B-C90B-4F5C-BFB5-17DD7042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are nervous, some aren’t</a:t>
            </a:r>
          </a:p>
          <a:p>
            <a:r>
              <a:rPr lang="en-US" dirty="0"/>
              <a:t>Ask about masks</a:t>
            </a:r>
          </a:p>
          <a:p>
            <a:r>
              <a:rPr lang="en-US" dirty="0"/>
              <a:t>Be safe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16B20-AB91-4EAA-BBEE-B4CC34BD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C3875-156F-4FCB-94EC-67E704C4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1336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9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00BF3-4A31-4AB7-9BED-FCFE39179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Molly King</a:t>
            </a:r>
          </a:p>
          <a:p>
            <a:pPr marL="0" indent="0" algn="ctr">
              <a:buNone/>
            </a:pPr>
            <a:r>
              <a:rPr lang="en-US" sz="2000" dirty="0"/>
              <a:t>Molly.King@Maine.gov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52&quot;&gt;&lt;object type=&quot;3&quot; unique_id=&quot;10053&quot;&gt;&lt;property id=&quot;20148&quot; value=&quot;5&quot;/&gt;&lt;property id=&quot;20300&quot; value=&quot;Slide 1&quot;/&gt;&lt;property id=&quot;20307&quot; value=&quot;256&quot;/&gt;&lt;/object&gt;&lt;object type=&quot;3&quot; unique_id=&quot;10054&quot;&gt;&lt;property id=&quot;20148&quot; value=&quot;5&quot;/&gt;&lt;property id=&quot;20300&quot; value=&quot;Slide 2&quot;/&gt;&lt;property id=&quot;20307&quot; value=&quot;264&quot;/&gt;&lt;/object&gt;&lt;object type=&quot;3&quot; unique_id=&quot;10055&quot;&gt;&lt;property id=&quot;20148&quot; value=&quot;5&quot;/&gt;&lt;property id=&quot;20300&quot; value=&quot;Slide 3&quot;/&gt;&lt;property id=&quot;20307&quot; value=&quot;265&quot;/&gt;&lt;/object&gt;&lt;object type=&quot;3&quot; unique_id=&quot;10058&quot;&gt;&lt;property id=&quot;20148&quot; value=&quot;5&quot;/&gt;&lt;property id=&quot;20300&quot; value=&quot;Slide 4&quot;/&gt;&lt;property id=&quot;20307&quot; value=&quot;267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ME DEP PPP-white background Styl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-PPTtemplate-widescreen" id="{EAC37D97-8DB6-4FE0-8F3E-C759CDADF254}" vid="{089E0E79-E0D7-4601-9909-88910BD34B01}"/>
    </a:ext>
  </a:extLst>
</a:theme>
</file>

<file path=ppt/theme/theme2.xml><?xml version="1.0" encoding="utf-8"?>
<a:theme xmlns:a="http://schemas.openxmlformats.org/drawingml/2006/main" name="ME DEP PPP-white background Styl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-PPTtemplate-widescreen" id="{EAC37D97-8DB6-4FE0-8F3E-C759CDADF254}" vid="{4461FFA0-A76F-4FAE-A4A3-50ACC33C75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5872C61801B94CBBE948BC6C9A2B9A" ma:contentTypeVersion="12" ma:contentTypeDescription="Create a new document." ma:contentTypeScope="" ma:versionID="68502b0f0955ec7bc8f56677585c1c13">
  <xsd:schema xmlns:xsd="http://www.w3.org/2001/XMLSchema" xmlns:xs="http://www.w3.org/2001/XMLSchema" xmlns:p="http://schemas.microsoft.com/office/2006/metadata/properties" xmlns:ns3="83b0043d-3627-4f29-99ea-ed882df73a05" xmlns:ns4="942c1815-1a1b-49ab-ae21-7a54e279a57b" targetNamespace="http://schemas.microsoft.com/office/2006/metadata/properties" ma:root="true" ma:fieldsID="7c7a778c7ed535cdadc2c6f960a471d8" ns3:_="" ns4:_="">
    <xsd:import namespace="83b0043d-3627-4f29-99ea-ed882df73a05"/>
    <xsd:import namespace="942c1815-1a1b-49ab-ae21-7a54e279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0043d-3627-4f29-99ea-ed882df73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c1815-1a1b-49ab-ae21-7a54e279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02451-A968-4735-9C31-7BC463514072}">
  <ds:schemaRefs>
    <ds:schemaRef ds:uri="83b0043d-3627-4f29-99ea-ed882df73a0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42c1815-1a1b-49ab-ae21-7a54e279a57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D74A3B-31E6-45CE-8DD1-D4F2EE650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0043d-3627-4f29-99ea-ed882df73a05"/>
    <ds:schemaRef ds:uri="942c1815-1a1b-49ab-ae21-7a54e279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4959B2-791D-480A-A7DC-75E9932BD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DEP-PPTtemplate-widescreen</Template>
  <TotalTime>57916</TotalTime>
  <Words>237</Words>
  <Application>Microsoft Office PowerPoint</Application>
  <PresentationFormat>Widescreen</PresentationFormat>
  <Paragraphs>67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1_ME DEP PPP-white background Style (2)</vt:lpstr>
      <vt:lpstr>ME DEP PPP-white background Style (2)</vt:lpstr>
      <vt:lpstr>Filter Sampling  in Central Maine</vt:lpstr>
      <vt:lpstr>How we got here</vt:lpstr>
      <vt:lpstr>Fairfield</vt:lpstr>
      <vt:lpstr>People are…</vt:lpstr>
      <vt:lpstr>Day-Of Logistics</vt:lpstr>
      <vt:lpstr>Respecting homeowners</vt:lpstr>
      <vt:lpstr>Who to direct Questions to?</vt:lpstr>
      <vt:lpstr>COVID-19</vt:lpstr>
      <vt:lpstr>PowerPoint Presentation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degradation of  A/B AFFF Foam in real time at a small site in Maine</dc:title>
  <dc:creator>Roy, Louise M</dc:creator>
  <cp:lastModifiedBy>Roy, Louise M</cp:lastModifiedBy>
  <cp:revision>56</cp:revision>
  <dcterms:created xsi:type="dcterms:W3CDTF">2020-07-17T12:08:42Z</dcterms:created>
  <dcterms:modified xsi:type="dcterms:W3CDTF">2021-09-01T13:39:53Z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0x010100125872C61801B94CBBE948BC6C9A2B9A</vt:lpwstr>
  </property>
</Properties>
</file>