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6" r:id="rId3"/>
    <p:sldId id="305" r:id="rId4"/>
    <p:sldId id="319" r:id="rId5"/>
    <p:sldId id="320" r:id="rId6"/>
    <p:sldId id="321" r:id="rId7"/>
    <p:sldId id="306" r:id="rId8"/>
    <p:sldId id="307" r:id="rId9"/>
    <p:sldId id="308" r:id="rId10"/>
    <p:sldId id="309" r:id="rId11"/>
    <p:sldId id="310" r:id="rId12"/>
    <p:sldId id="311" r:id="rId13"/>
    <p:sldId id="279" r:id="rId14"/>
    <p:sldId id="315" r:id="rId15"/>
    <p:sldId id="325" r:id="rId16"/>
    <p:sldId id="327" r:id="rId17"/>
    <p:sldId id="326" r:id="rId18"/>
    <p:sldId id="280" r:id="rId19"/>
    <p:sldId id="281" r:id="rId20"/>
    <p:sldId id="277" r:id="rId21"/>
    <p:sldId id="283" r:id="rId22"/>
    <p:sldId id="282" r:id="rId23"/>
    <p:sldId id="284" r:id="rId24"/>
    <p:sldId id="312" r:id="rId25"/>
    <p:sldId id="286" r:id="rId26"/>
    <p:sldId id="328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2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9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4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7C445-4554-4EA4-8A7E-726E9F689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259851-22C3-4E9D-83CC-54A800F24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562" y="427015"/>
            <a:ext cx="41624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30A41A-8CCA-4D14-BD4D-0E96410AC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153F54-8280-4F9A-81B7-1C65859D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5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0657" y="6288505"/>
            <a:ext cx="194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Martha’s Vineyard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5ADF5C-F43C-4EFE-B7B3-9FB00F6D39D0}"/>
              </a:ext>
            </a:extLst>
          </p:cNvPr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CCB0B6-C98B-4272-8ED0-048657249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" y="472012"/>
            <a:ext cx="4733925" cy="13525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01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D58F1B0-6572-437A-8BC1-7E09E7010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60720" cy="463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78C29-4821-452B-96E6-8E5702812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0914" y="6288505"/>
            <a:ext cx="206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Frostburg Reservoir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59546E-BE5F-45A7-B27D-5DEDF0468517}"/>
              </a:ext>
            </a:extLst>
          </p:cNvPr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6D1964-1F9F-46B5-B2F3-8B33C257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" y="472012"/>
            <a:ext cx="4733925" cy="13525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815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D0226FF-F9B5-443F-8B9F-8E44BC95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60720" cy="4633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AF2F7-47FA-4901-8982-5C0093E67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76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Quaker 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39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A714D5-BCDD-42F1-BC8A-7F4F8CD9B70A}"/>
              </a:ext>
            </a:extLst>
          </p:cNvPr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4C6B75-0DCE-41D2-8377-CA3448B3B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" y="472012"/>
            <a:ext cx="4733925" cy="13525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2841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0879C-A7D7-4644-AD39-0F2B5E07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Presque Isle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344C2-6D15-40B5-9DB0-3FB91CF216B0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187C00-960F-4138-A57A-69B353881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ED861-5CFE-40B4-B087-5EA4F472E999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D3FF9-17CB-401B-9490-9537AD36EDD1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8E9C1-3D6D-46B9-BDF4-F583310E7861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2002-04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27865-FB24-431A-B989-E5ABFA84705C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2002-04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971772-174A-416D-8312-21F905DFD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70C764-2BA8-456B-9652-6F1CFABEBA30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8C00EA-4A14-4318-A7EA-4FF668C45D06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B6EC4-3E74-4994-A832-5FCD096A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2DBA1-6684-4591-AF26-049CB473A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679BB-99AD-4815-8624-476C117D4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11D472-520E-4B5A-A9F6-38C5ABE1D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Penobscot Nation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344C2-6D15-40B5-9DB0-3FB91CF216B0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187C00-960F-4138-A57A-69B353881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ED861-5CFE-40B4-B087-5EA4F472E999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D3FF9-17CB-401B-9490-9537AD36EDD1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8E9C1-3D6D-46B9-BDF4-F583310E7861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2006-08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27865-FB24-431A-B989-E5ABFA84705C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2006-08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971772-174A-416D-8312-21F905DFD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70C764-2BA8-456B-9652-6F1CFABEBA30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8C00EA-4A14-4318-A7EA-4FF668C45D06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217FFF-31AF-4BEF-A9BC-4E718A731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F5978A-0BF6-4E95-88FF-7A3C50744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F92BC-1A09-4A69-86EC-A8F9CC6E1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Casco Bay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344C2-6D15-40B5-9DB0-3FB91CF216B0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187C00-960F-4138-A57A-69B353881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ED861-5CFE-40B4-B087-5EA4F472E999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D3FF9-17CB-401B-9490-9537AD36EDD1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8E9C1-3D6D-46B9-BDF4-F583310E7861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2002-04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27865-FB24-431A-B989-E5ABFA84705C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2002-04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971772-174A-416D-8312-21F905DF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18C00EA-4A14-4318-A7EA-4FF668C45D06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FB0D7-C9B5-45BE-8664-B28E82C4C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5052"/>
            <a:ext cx="3063240" cy="306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4ACB62-331F-4DF1-9D5A-AA5F426F8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B951BE-C7CD-491D-90F3-57A3AE20A0C6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DFB5E-5D7B-49BF-B742-04991BE56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4B5E2-DE61-413F-A3D4-CB1189325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7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Proctor Maple R.F.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344C2-6D15-40B5-9DB0-3FB91CF216B0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187C00-960F-4138-A57A-69B353881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ED861-5CFE-40B4-B087-5EA4F472E999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D3FF9-17CB-401B-9490-9537AD36EDD1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8E9C1-3D6D-46B9-BDF4-F583310E7861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2002-04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27865-FB24-431A-B989-E5ABFA84705C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2002-04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971772-174A-416D-8312-21F905DF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18C00EA-4A14-4318-A7EA-4FF668C45D06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A2271-5636-41D3-9931-552B70445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5052"/>
            <a:ext cx="3063240" cy="3063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050AE3-9195-4C6B-A920-983362D2A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CE883F-DD42-4CAA-829D-F23E142BD1E4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0D026-0097-469E-B52A-23F5427C1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B5AFC4-7916-47B7-B16A-6F432215F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0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Londonderry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344C2-6D15-40B5-9DB0-3FB91CF216B0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187C00-960F-4138-A57A-69B353881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ED861-5CFE-40B4-B087-5EA4F472E999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D3FF9-17CB-401B-9490-9537AD36EDD1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8E9C1-3D6D-46B9-BDF4-F583310E7861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2011-13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27865-FB24-431A-B989-E5ABFA84705C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2011-13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971772-174A-416D-8312-21F905DF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18C00EA-4A14-4318-A7EA-4FF668C45D06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C7448C-D101-4F44-983C-AB87E36BEEF8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4338F-B4A2-4213-954D-088937846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F5644-76C6-4B9D-A1DF-52F7E5DEA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06FB7-7637-4CD4-A3E4-7175654BB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4A1B78-E664-4407-AC4F-987262F70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3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4562" y="3242532"/>
            <a:ext cx="216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 Monadnock Summit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1CFDF5-E4B9-4420-B7BA-D29813E7A4B1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8EA17-4AC1-413F-870F-858BC895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9295A8-665F-40F6-971F-B67ABB9EEA7E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BCBF3-A418-40B4-BACC-198E4C8B806A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603224-FF71-4B84-A256-AF0648A8FE89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2008-10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192724-BCA1-4F77-8838-0BB99343EDDF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2008-10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14301D2-A0F1-40E7-82DC-8F1D63D51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8E739E7-8C3A-4600-AC14-F86EE6F4A5E4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5D800B-D927-45B5-BC3C-40663DC0C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"/>
            <a:ext cx="3063240" cy="306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7B2215-C9D5-415B-A4A2-899CBD2B3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8DB72E-0ACE-4140-B2AE-40E36DC2861B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8E2FE-4275-494F-A07F-AA48C2F1C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B94B67-1B61-4BE0-BDBD-313EA9D03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56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Mohawk Mt.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352CEE-1FBE-4638-9436-05AB9DAE9917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C964E39-6869-4935-996F-E962FD383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347099-5172-4E88-A2E1-8D1042737E04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F9381-0C70-4455-9A4B-5B776285C9AC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57E37-9312-46AA-BB68-D29ABADD5C74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2002-04 20% Clearest Days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327874-DFD0-45CE-9A56-CE9E75660599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2002-04 20% Most Impaired Days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F7C98F-BB9C-40E4-AAB8-129B80BE9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47C9ED5-A52E-42AA-B064-AC05C4C26FE2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739B4-8B83-4535-BA89-6A8F8C30F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5052"/>
            <a:ext cx="3063240" cy="306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E7A0AC-B9B5-47E3-80E2-0A6C32AA1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72C53D-73CA-4E84-A311-0BCA0A306ECA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6B626-4A8C-4E67-BD8B-6CB60D38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A0938-BC42-4BC0-8B79-701ADA625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E12703-BB42-4FCE-9850-5EFEBAA2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F8D32-272B-4B4F-B1DF-C79ED199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Presque Isle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23A69-C5E9-4302-902A-E2E53E2E409C}"/>
              </a:ext>
            </a:extLst>
          </p:cNvPr>
          <p:cNvSpPr txBox="1"/>
          <p:nvPr/>
        </p:nvSpPr>
        <p:spPr>
          <a:xfrm>
            <a:off x="761238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13161C-D061-41C1-9EC3-FDADCC2B7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" y="472012"/>
            <a:ext cx="4733925" cy="13525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CE79F-AC74-41BB-8AF3-8E2F5AFA975C}"/>
              </a:ext>
            </a:extLst>
          </p:cNvPr>
          <p:cNvSpPr txBox="1"/>
          <p:nvPr/>
        </p:nvSpPr>
        <p:spPr>
          <a:xfrm>
            <a:off x="359229" y="5203371"/>
            <a:ext cx="226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PAINT</a:t>
            </a:r>
          </a:p>
          <a:p>
            <a:r>
              <a:rPr lang="en-US" dirty="0"/>
              <a:t>5 – 8</a:t>
            </a:r>
          </a:p>
          <a:p>
            <a:r>
              <a:rPr lang="en-US" dirty="0"/>
              <a:t>872 x 643</a:t>
            </a:r>
          </a:p>
        </p:txBody>
      </p:sp>
    </p:spTree>
    <p:extLst>
      <p:ext uri="{BB962C8B-B14F-4D97-AF65-F5344CB8AC3E}">
        <p14:creationId xmlns:p14="http://schemas.microsoft.com/office/powerpoint/2010/main" val="288578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Cape Cod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412270-4AAA-4B82-AC8E-A6773A95F150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481DB7-E2EE-4BB1-934E-0713DCF8A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3BA9B8-8FFB-4F56-A619-0B82CD965A5D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91F95-C302-48CB-9C12-763CC90CC79E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05C1A-7760-4A87-8292-DC14AB01D790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2002-04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73D41-6501-4290-9103-1C0C2586EBCD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2002-04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29B922-DF42-4BA4-B8B7-2E1D3E05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9822551-C9E0-4C3C-B714-248715B70159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7C095-A9B8-4DF5-B691-1A94CF9A5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5052"/>
            <a:ext cx="3063240" cy="3063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FBCBA-8A35-48BC-85F5-8C47B3C74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CC4E1D-0350-4651-8E8A-1885261A068A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B501E-3EFD-4B75-A7D8-4542CDF90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AA8F99-D2FB-4A3E-BB1C-6C080C74E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38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Martha’s Vineyard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91BBC6-74FF-4D4A-A69F-7FD1986D4FF9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0E3C15-D9CE-4F43-B966-E85D2740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941FA0-ADC5-4533-B04A-EA3430C811F3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442FE-198C-4F5D-B850-FC33AA5826A3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F89FD5-908A-40D0-AF75-B417868E49A9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2003-05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F1CD34-A1C6-46F4-82C3-D74FB200E535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2003-05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73234E-9821-497D-A90F-D24D6FEC8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39F8C3A-E37B-4A5F-8E2F-784E06463F80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514C9-2888-431C-9364-77C68ED2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5052"/>
            <a:ext cx="3063240" cy="3063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D38884-3B7A-452E-86AD-A40B3DBDF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53C364-9B22-429E-905F-965D343766C5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42A1F-BD86-41C5-A4FF-58BA5AA14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2F63C-63C3-4285-B62A-8B9C2E4C5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Frostburg Reservoir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DD9540-11DE-42D5-967B-0CF324B55511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46F99-C325-4ACA-BDA0-72038CF28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4BC736-FC01-4502-B65C-BE9392D89581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1A59A4-D819-45DB-81E4-03562D9E7755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7360BE-BACF-4BE6-AED6-AC470374D48F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2005-07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019001-84C4-47DE-90FE-F16DC8C8577B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2005-07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282BA0-3912-45F8-8A9C-AFD93E05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9072274-DCEE-4C1A-9764-E5D9229DB56B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26271-F4DA-417C-8B5A-0D05A9C31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5052"/>
            <a:ext cx="3063240" cy="3063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238DF-1225-40C0-A682-7D46ED7DB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02" y="3749040"/>
            <a:ext cx="3063240" cy="3063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94E24A-B194-4C2F-A8F9-BA2E637374E8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9AFDA-097F-478C-AD17-776AA6DF8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758F8F-BC80-4F4A-B098-E25F8A686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0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Quaker 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29F6F-AAEA-4BF4-A84C-3FA2752D4934}"/>
              </a:ext>
            </a:extLst>
          </p:cNvPr>
          <p:cNvSpPr/>
          <p:nvPr/>
        </p:nvSpPr>
        <p:spPr>
          <a:xfrm>
            <a:off x="6" y="6627"/>
            <a:ext cx="9058259" cy="68397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285E8D-6F5B-434F-BB92-1978F264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3" y="915622"/>
            <a:ext cx="1819275" cy="2028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A63CAB-4640-4DEC-814B-053F40B2582E}"/>
              </a:ext>
            </a:extLst>
          </p:cNvPr>
          <p:cNvSpPr txBox="1"/>
          <p:nvPr/>
        </p:nvSpPr>
        <p:spPr>
          <a:xfrm>
            <a:off x="5394960" y="3429000"/>
            <a:ext cx="36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2016-20 20% Most Impaired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AADEE-9A5F-4F84-9A7D-3339E1EC45E5}"/>
              </a:ext>
            </a:extLst>
          </p:cNvPr>
          <p:cNvSpPr txBox="1"/>
          <p:nvPr/>
        </p:nvSpPr>
        <p:spPr>
          <a:xfrm>
            <a:off x="5394960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2016-20 20% Clearest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42016E-2D4F-4F7C-A738-F36FB5536653}"/>
              </a:ext>
            </a:extLst>
          </p:cNvPr>
          <p:cNvSpPr txBox="1"/>
          <p:nvPr/>
        </p:nvSpPr>
        <p:spPr>
          <a:xfrm>
            <a:off x="225515" y="45720"/>
            <a:ext cx="30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2002-04 20% Clearest 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1C2D31-215F-4B72-965C-EF4800B3EBC5}"/>
              </a:ext>
            </a:extLst>
          </p:cNvPr>
          <p:cNvSpPr txBox="1"/>
          <p:nvPr/>
        </p:nvSpPr>
        <p:spPr>
          <a:xfrm>
            <a:off x="91440" y="3429000"/>
            <a:ext cx="37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2002-04 20% Most Impaired Days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C1A335C-5AA1-4783-A729-B5701DDA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34" y="4170429"/>
            <a:ext cx="1819275" cy="20288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909A546-A0B0-4460-A549-97E1C04A0F81}"/>
              </a:ext>
            </a:extLst>
          </p:cNvPr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3.35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0.3  -   0.45</a:t>
            </a:r>
          </a:p>
          <a:p>
            <a:r>
              <a:rPr lang="en-US" dirty="0"/>
              <a:t>6.1 -  0.45</a:t>
            </a:r>
          </a:p>
          <a:p>
            <a:r>
              <a:rPr lang="en-US" dirty="0"/>
              <a:t>0.3   -   4.1</a:t>
            </a:r>
          </a:p>
          <a:p>
            <a:r>
              <a:rPr lang="en-US" dirty="0"/>
              <a:t>6.1  -  4.1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0592C-1EBB-4CBE-B7E4-D5C28409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5052"/>
            <a:ext cx="3063240" cy="3063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D20BF5-3F4A-45F6-9C7E-926E58680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749040"/>
            <a:ext cx="3063240" cy="3063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0940AE-8DFA-4B8E-8E02-BED49DECE02D}"/>
              </a:ext>
            </a:extLst>
          </p:cNvPr>
          <p:cNvSpPr txBox="1"/>
          <p:nvPr/>
        </p:nvSpPr>
        <p:spPr>
          <a:xfrm>
            <a:off x="10264140" y="754380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X 100 px</a:t>
            </a:r>
          </a:p>
          <a:p>
            <a:endParaRPr lang="en-US" dirty="0"/>
          </a:p>
          <a:p>
            <a:r>
              <a:rPr lang="en-US" dirty="0"/>
              <a:t>414 X 414 px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65D54-FA80-4B34-8D69-F7AEF489B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40" y="411480"/>
            <a:ext cx="3063240" cy="3063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A4AA2D-C59F-4C62-B0E3-0611F959D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40" y="3749040"/>
            <a:ext cx="306324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23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3AACBDE-ADB9-4C30-BD40-6571AD204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19" y="3447288"/>
            <a:ext cx="4950821" cy="3383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9927C1-EF01-4206-AE49-B6168698C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47288"/>
            <a:ext cx="4921074" cy="3383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3FE5EA-0599-44DC-900F-AAF28C524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5720"/>
            <a:ext cx="4981304" cy="3383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EE65D1-14E9-490A-9CBD-325400071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921075" cy="338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32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931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D43256-24E3-4D6A-8969-F8BFD1E9F527}"/>
              </a:ext>
            </a:extLst>
          </p:cNvPr>
          <p:cNvSpPr/>
          <p:nvPr/>
        </p:nvSpPr>
        <p:spPr>
          <a:xfrm>
            <a:off x="8" y="6627"/>
            <a:ext cx="10087422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11916-2AFB-4A12-82A7-FC2E4D77BBF0}"/>
              </a:ext>
            </a:extLst>
          </p:cNvPr>
          <p:cNvSpPr txBox="1"/>
          <p:nvPr/>
        </p:nvSpPr>
        <p:spPr>
          <a:xfrm>
            <a:off x="10469880" y="1451610"/>
            <a:ext cx="121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3.7</a:t>
            </a:r>
          </a:p>
          <a:p>
            <a:r>
              <a:rPr lang="en-US" dirty="0"/>
              <a:t>0.1    0.05</a:t>
            </a:r>
          </a:p>
          <a:p>
            <a:r>
              <a:rPr lang="en-US" dirty="0"/>
              <a:t>5.55  0.05</a:t>
            </a:r>
          </a:p>
          <a:p>
            <a:r>
              <a:rPr lang="en-US" dirty="0"/>
              <a:t>0.1    3.77</a:t>
            </a:r>
          </a:p>
          <a:p>
            <a:r>
              <a:rPr lang="en-US" dirty="0"/>
              <a:t>5.55  3.77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83DC83-136B-4C91-945E-153DE3244408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5043719" y="6627"/>
            <a:ext cx="0" cy="685137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1F3528-899A-4EDB-8DC6-AEDD5D7B620C}"/>
              </a:ext>
            </a:extLst>
          </p:cNvPr>
          <p:cNvCxnSpPr>
            <a:stCxn id="12" idx="1"/>
          </p:cNvCxnSpPr>
          <p:nvPr/>
        </p:nvCxnSpPr>
        <p:spPr>
          <a:xfrm flipV="1">
            <a:off x="8" y="3429000"/>
            <a:ext cx="10087422" cy="33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CC756D-ED8E-4B6D-B499-E0F020FA2EB9}"/>
              </a:ext>
            </a:extLst>
          </p:cNvPr>
          <p:cNvSpPr txBox="1"/>
          <p:nvPr/>
        </p:nvSpPr>
        <p:spPr>
          <a:xfrm>
            <a:off x="10755086" y="3853543"/>
            <a:ext cx="121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Paint</a:t>
            </a:r>
          </a:p>
          <a:p>
            <a:endParaRPr lang="en-US" dirty="0"/>
          </a:p>
          <a:p>
            <a:r>
              <a:rPr lang="en-US" dirty="0"/>
              <a:t>14 – 44</a:t>
            </a:r>
          </a:p>
          <a:p>
            <a:endParaRPr lang="en-US" dirty="0"/>
          </a:p>
          <a:p>
            <a:r>
              <a:rPr lang="en-US" dirty="0"/>
              <a:t>xxx-500</a:t>
            </a:r>
          </a:p>
        </p:txBody>
      </p:sp>
    </p:spTree>
    <p:extLst>
      <p:ext uri="{BB962C8B-B14F-4D97-AF65-F5344CB8AC3E}">
        <p14:creationId xmlns:p14="http://schemas.microsoft.com/office/powerpoint/2010/main" val="1923311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DD7A6B1-7B57-4B2C-9ABB-43157AFB2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3447288"/>
            <a:ext cx="4980743" cy="3383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6E5918-70D3-4CA7-9E85-37CED7F7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" y="3447288"/>
            <a:ext cx="4920515" cy="3383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82FF76-E5AB-4A6A-AD79-81EAAE902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5720"/>
            <a:ext cx="4980746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CB1157-5BC0-4DC0-9135-97EE5CAEF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48" y="45720"/>
            <a:ext cx="4922111" cy="338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32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931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D1AAA2-01C7-43CC-8952-DEB460665466}"/>
              </a:ext>
            </a:extLst>
          </p:cNvPr>
          <p:cNvSpPr txBox="1"/>
          <p:nvPr/>
        </p:nvSpPr>
        <p:spPr>
          <a:xfrm>
            <a:off x="10469880" y="1451610"/>
            <a:ext cx="121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3.7</a:t>
            </a:r>
          </a:p>
          <a:p>
            <a:r>
              <a:rPr lang="en-US" dirty="0"/>
              <a:t>0.1    0.05</a:t>
            </a:r>
          </a:p>
          <a:p>
            <a:r>
              <a:rPr lang="en-US" dirty="0"/>
              <a:t>5.55  0.05</a:t>
            </a:r>
          </a:p>
          <a:p>
            <a:r>
              <a:rPr lang="en-US" dirty="0"/>
              <a:t>0.1    3.77</a:t>
            </a:r>
          </a:p>
          <a:p>
            <a:r>
              <a:rPr lang="en-US" dirty="0"/>
              <a:t>5.55  3.77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761E8E-8356-416A-BD9D-EF95F1164EE9}"/>
              </a:ext>
            </a:extLst>
          </p:cNvPr>
          <p:cNvSpPr/>
          <p:nvPr/>
        </p:nvSpPr>
        <p:spPr>
          <a:xfrm>
            <a:off x="6" y="6627"/>
            <a:ext cx="10085832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F5AEE-B0A8-41AD-B313-901625498CDB}"/>
              </a:ext>
            </a:extLst>
          </p:cNvPr>
          <p:cNvCxnSpPr>
            <a:cxnSpLocks/>
          </p:cNvCxnSpPr>
          <p:nvPr/>
        </p:nvCxnSpPr>
        <p:spPr>
          <a:xfrm>
            <a:off x="5043719" y="6627"/>
            <a:ext cx="0" cy="685137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97F689-30F5-4477-AFAF-78C1B36509AF}"/>
              </a:ext>
            </a:extLst>
          </p:cNvPr>
          <p:cNvCxnSpPr/>
          <p:nvPr/>
        </p:nvCxnSpPr>
        <p:spPr>
          <a:xfrm flipV="1">
            <a:off x="8" y="3429000"/>
            <a:ext cx="10087422" cy="33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D60CAF-25E0-4A43-BFBA-FA284553A3B1}"/>
              </a:ext>
            </a:extLst>
          </p:cNvPr>
          <p:cNvSpPr txBox="1"/>
          <p:nvPr/>
        </p:nvSpPr>
        <p:spPr>
          <a:xfrm>
            <a:off x="10755086" y="3853543"/>
            <a:ext cx="121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Paint</a:t>
            </a:r>
          </a:p>
          <a:p>
            <a:endParaRPr lang="en-US" dirty="0"/>
          </a:p>
          <a:p>
            <a:r>
              <a:rPr lang="en-US" dirty="0"/>
              <a:t>14 – 44</a:t>
            </a:r>
          </a:p>
          <a:p>
            <a:endParaRPr lang="en-US" dirty="0"/>
          </a:p>
          <a:p>
            <a:r>
              <a:rPr lang="en-US" dirty="0"/>
              <a:t>xxx-500</a:t>
            </a:r>
          </a:p>
        </p:txBody>
      </p:sp>
    </p:spTree>
    <p:extLst>
      <p:ext uri="{BB962C8B-B14F-4D97-AF65-F5344CB8AC3E}">
        <p14:creationId xmlns:p14="http://schemas.microsoft.com/office/powerpoint/2010/main" val="1922753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F6B938D-C91D-4B62-B63A-49C2AE05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" y="3447288"/>
            <a:ext cx="4921071" cy="3383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FB0CAA-AEE0-4009-87C7-EE284687E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21" y="45720"/>
            <a:ext cx="4998228" cy="3383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647A76-0139-442E-86AC-2205502A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9" y="45720"/>
            <a:ext cx="4939589" cy="338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32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122994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931" y="3567157"/>
            <a:ext cx="392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D1AAA2-01C7-43CC-8952-DEB460665466}"/>
              </a:ext>
            </a:extLst>
          </p:cNvPr>
          <p:cNvSpPr txBox="1"/>
          <p:nvPr/>
        </p:nvSpPr>
        <p:spPr>
          <a:xfrm>
            <a:off x="10469880" y="1451610"/>
            <a:ext cx="121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3.7</a:t>
            </a:r>
          </a:p>
          <a:p>
            <a:r>
              <a:rPr lang="en-US" dirty="0"/>
              <a:t>0.1    0.05</a:t>
            </a:r>
          </a:p>
          <a:p>
            <a:r>
              <a:rPr lang="en-US" dirty="0"/>
              <a:t>5.55  0.05</a:t>
            </a:r>
          </a:p>
          <a:p>
            <a:r>
              <a:rPr lang="en-US" dirty="0"/>
              <a:t>0.1    3.77</a:t>
            </a:r>
          </a:p>
          <a:p>
            <a:r>
              <a:rPr lang="en-US" dirty="0"/>
              <a:t>5.55  3.77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761E8E-8356-416A-BD9D-EF95F1164EE9}"/>
              </a:ext>
            </a:extLst>
          </p:cNvPr>
          <p:cNvSpPr/>
          <p:nvPr/>
        </p:nvSpPr>
        <p:spPr>
          <a:xfrm>
            <a:off x="6" y="6627"/>
            <a:ext cx="10085832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F5AEE-B0A8-41AD-B313-901625498CDB}"/>
              </a:ext>
            </a:extLst>
          </p:cNvPr>
          <p:cNvCxnSpPr>
            <a:cxnSpLocks/>
          </p:cNvCxnSpPr>
          <p:nvPr/>
        </p:nvCxnSpPr>
        <p:spPr>
          <a:xfrm>
            <a:off x="5043719" y="6627"/>
            <a:ext cx="0" cy="685137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97F689-30F5-4477-AFAF-78C1B36509AF}"/>
              </a:ext>
            </a:extLst>
          </p:cNvPr>
          <p:cNvCxnSpPr/>
          <p:nvPr/>
        </p:nvCxnSpPr>
        <p:spPr>
          <a:xfrm flipV="1">
            <a:off x="8" y="3429000"/>
            <a:ext cx="10087422" cy="33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364C0E-4676-4C26-A527-1FBDB9C9BE00}"/>
              </a:ext>
            </a:extLst>
          </p:cNvPr>
          <p:cNvSpPr txBox="1"/>
          <p:nvPr/>
        </p:nvSpPr>
        <p:spPr>
          <a:xfrm>
            <a:off x="10755086" y="3853543"/>
            <a:ext cx="121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Paint</a:t>
            </a:r>
          </a:p>
          <a:p>
            <a:endParaRPr lang="en-US" dirty="0"/>
          </a:p>
          <a:p>
            <a:r>
              <a:rPr lang="en-US" dirty="0"/>
              <a:t>14 – 44</a:t>
            </a:r>
          </a:p>
          <a:p>
            <a:endParaRPr lang="en-US" dirty="0"/>
          </a:p>
          <a:p>
            <a:r>
              <a:rPr lang="en-US" dirty="0"/>
              <a:t>xxx-500</a:t>
            </a:r>
          </a:p>
        </p:txBody>
      </p:sp>
    </p:spTree>
    <p:extLst>
      <p:ext uri="{BB962C8B-B14F-4D97-AF65-F5344CB8AC3E}">
        <p14:creationId xmlns:p14="http://schemas.microsoft.com/office/powerpoint/2010/main" val="422001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E756C23-9641-47D2-9AA6-A2A0CC10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27678C-57EA-4BB4-A6FF-185BC66BC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0544" y="6288505"/>
            <a:ext cx="200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Penobscot 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5F687-4F73-46C8-AF3A-5938DACFA1CD}"/>
              </a:ext>
            </a:extLst>
          </p:cNvPr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6B287-E359-4335-9292-299A8856D08C}"/>
              </a:ext>
            </a:extLst>
          </p:cNvPr>
          <p:cNvSpPr txBox="1"/>
          <p:nvPr/>
        </p:nvSpPr>
        <p:spPr>
          <a:xfrm>
            <a:off x="761238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2365AF-3916-4F85-B00C-29D03D8DF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" y="472012"/>
            <a:ext cx="4733925" cy="13525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787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4748DB-226A-4F41-9737-4530CD69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C59E2-865B-43CE-9BE3-2D72E173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1958" y="6288505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Casco Bay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5F687-4F73-46C8-AF3A-5938DACFA1CD}"/>
              </a:ext>
            </a:extLst>
          </p:cNvPr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6B287-E359-4335-9292-299A8856D08C}"/>
              </a:ext>
            </a:extLst>
          </p:cNvPr>
          <p:cNvSpPr txBox="1"/>
          <p:nvPr/>
        </p:nvSpPr>
        <p:spPr>
          <a:xfrm>
            <a:off x="761238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369F3-AC6D-4C42-8B6C-0932D6D1C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" y="472012"/>
            <a:ext cx="4733925" cy="13525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005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014B9A-CA0B-43A0-884E-30759E1E1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DF05FF-294B-4E36-8F00-F0918D994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6744" y="6288505"/>
            <a:ext cx="192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Proctor Maple R.F.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5F687-4F73-46C8-AF3A-5938DACFA1CD}"/>
              </a:ext>
            </a:extLst>
          </p:cNvPr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6B287-E359-4335-9292-299A8856D08C}"/>
              </a:ext>
            </a:extLst>
          </p:cNvPr>
          <p:cNvSpPr txBox="1"/>
          <p:nvPr/>
        </p:nvSpPr>
        <p:spPr>
          <a:xfrm>
            <a:off x="761238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CC3051-F4DB-4971-A5F9-7794CC67D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" y="472012"/>
            <a:ext cx="4733925" cy="13525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654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60C7F1-51BF-41D4-91AB-5CD26EE3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DD87B-71CB-47BE-A2B1-629DA8A8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1958" y="6288505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Londonderry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5F687-4F73-46C8-AF3A-5938DACFA1CD}"/>
              </a:ext>
            </a:extLst>
          </p:cNvPr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6B287-E359-4335-9292-299A8856D08C}"/>
              </a:ext>
            </a:extLst>
          </p:cNvPr>
          <p:cNvSpPr txBox="1"/>
          <p:nvPr/>
        </p:nvSpPr>
        <p:spPr>
          <a:xfrm>
            <a:off x="761238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C2EA1E-084A-4966-A1E8-756AE9BD4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" y="472012"/>
            <a:ext cx="4733925" cy="13525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376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D8483F-62C9-46F1-8354-4ACCC23C6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DD458-BE81-436F-B6B0-14F5A35FF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6288505"/>
            <a:ext cx="26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 Monadnock Summit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3119D-4C70-47AF-957B-E564B5AC2CAA}"/>
              </a:ext>
            </a:extLst>
          </p:cNvPr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CD11E3-B62A-43E2-AE29-CEF0C808FADD}"/>
              </a:ext>
            </a:extLst>
          </p:cNvPr>
          <p:cNvSpPr txBox="1"/>
          <p:nvPr/>
        </p:nvSpPr>
        <p:spPr>
          <a:xfrm>
            <a:off x="761238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985A91-0E32-4683-A9FC-D6CC0B681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" y="472012"/>
            <a:ext cx="4733925" cy="13525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886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179B08D-3F7C-4255-96C1-99A81A1D1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A9B4CF-0278-4C6E-B0C5-AD6DEC894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Mohawk Mt.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238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F909B6-BDBF-4EF5-96AB-D80EFA6ABE4F}"/>
              </a:ext>
            </a:extLst>
          </p:cNvPr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F14DFD-F614-47BD-BFCD-7FA8B3FF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" y="472012"/>
            <a:ext cx="4733925" cy="13525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0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D93A588-F9A9-4179-BE6D-F89BB65E7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91440"/>
            <a:ext cx="5798186" cy="466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BC107-5997-48E6-84E4-07A466AE3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98185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Cape Cod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6723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1040" y="9144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7242" y="6015789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6.45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C7BE5F-9DC0-402C-95BF-1153C025112B}"/>
              </a:ext>
            </a:extLst>
          </p:cNvPr>
          <p:cNvSpPr/>
          <p:nvPr/>
        </p:nvSpPr>
        <p:spPr>
          <a:xfrm>
            <a:off x="5" y="0"/>
            <a:ext cx="11672777" cy="47899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79145B-9537-43F3-940B-401876FB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" y="472012"/>
            <a:ext cx="4733925" cy="13525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005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1082</Words>
  <Application>Microsoft Office PowerPoint</Application>
  <PresentationFormat>Widescreen</PresentationFormat>
  <Paragraphs>275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Downs, Tom</dc:creator>
  <cp:lastModifiedBy>Downs, Tom</cp:lastModifiedBy>
  <cp:revision>342</cp:revision>
  <cp:lastPrinted>2018-11-13T14:58:42Z</cp:lastPrinted>
  <dcterms:created xsi:type="dcterms:W3CDTF">2017-12-14T19:11:14Z</dcterms:created>
  <dcterms:modified xsi:type="dcterms:W3CDTF">2022-02-22T15:15:25Z</dcterms:modified>
</cp:coreProperties>
</file>