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14" r:id="rId3"/>
    <p:sldId id="319" r:id="rId4"/>
    <p:sldId id="313" r:id="rId5"/>
    <p:sldId id="320" r:id="rId6"/>
    <p:sldId id="287" r:id="rId7"/>
    <p:sldId id="288" r:id="rId8"/>
    <p:sldId id="294" r:id="rId9"/>
    <p:sldId id="293" r:id="rId10"/>
    <p:sldId id="292" r:id="rId11"/>
    <p:sldId id="290" r:id="rId12"/>
    <p:sldId id="291" r:id="rId13"/>
    <p:sldId id="289" r:id="rId14"/>
    <p:sldId id="276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03" r:id="rId23"/>
    <p:sldId id="267" r:id="rId24"/>
    <p:sldId id="269" r:id="rId25"/>
    <p:sldId id="268" r:id="rId26"/>
    <p:sldId id="270" r:id="rId27"/>
    <p:sldId id="271" r:id="rId28"/>
    <p:sldId id="273" r:id="rId29"/>
    <p:sldId id="274" r:id="rId30"/>
    <p:sldId id="275" r:id="rId31"/>
    <p:sldId id="279" r:id="rId32"/>
    <p:sldId id="321" r:id="rId33"/>
    <p:sldId id="329" r:id="rId34"/>
    <p:sldId id="315" r:id="rId35"/>
    <p:sldId id="330" r:id="rId36"/>
    <p:sldId id="322" r:id="rId37"/>
    <p:sldId id="280" r:id="rId38"/>
    <p:sldId id="281" r:id="rId39"/>
    <p:sldId id="277" r:id="rId40"/>
    <p:sldId id="283" r:id="rId41"/>
    <p:sldId id="282" r:id="rId42"/>
    <p:sldId id="284" r:id="rId43"/>
    <p:sldId id="312" r:id="rId44"/>
    <p:sldId id="286" r:id="rId45"/>
    <p:sldId id="304" r:id="rId46"/>
    <p:sldId id="332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C445-4554-4EA4-8A7E-726E9F68931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59851-22C3-4E9D-83CC-54A800F2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861" y="399719"/>
            <a:ext cx="4162425" cy="538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418F5-9A6C-46B1-850A-A81693A3A9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1" y="395528"/>
            <a:ext cx="4160520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6837B-D8D4-41CC-B13F-59CB914A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8DD3A-C15A-4D89-9462-FBAB7972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66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 NP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5BFA2-CF6A-4599-8325-1CDC1D3F9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7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 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D30BC-60D9-4B59-9341-1CB0B129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9FB58F-9F2D-453E-A0BC-B7C79A59B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330C0-2B02-4307-BDF9-2E921F8E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" y="0"/>
            <a:ext cx="11695176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23A69-C5E9-4302-902A-E2E53E2E409C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FC6922-5E64-4897-AD8D-63CEEE09E1B6}"/>
              </a:ext>
            </a:extLst>
          </p:cNvPr>
          <p:cNvSpPr txBox="1"/>
          <p:nvPr/>
        </p:nvSpPr>
        <p:spPr>
          <a:xfrm>
            <a:off x="283029" y="53448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PAINT</a:t>
            </a:r>
          </a:p>
          <a:p>
            <a:r>
              <a:rPr lang="en-US" dirty="0"/>
              <a:t>21 , 18</a:t>
            </a:r>
          </a:p>
          <a:p>
            <a:r>
              <a:rPr lang="en-US" dirty="0"/>
              <a:t>792 x 637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BF5FE-BA36-4D34-A71B-7EFCA122E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578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C3D91C-8C0D-4B71-922D-C839E526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03283-1A6B-4A68-8D6D-AD7298EED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958" y="6288505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MOOSEHORN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5F687-4F73-46C8-AF3A-5938DACFA1CD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B287-E359-4335-9292-299A8856D08C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7F25B-8E96-4423-B960-2172681AE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87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F962A4-9146-4974-8E57-74E63748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176DBD-C5AA-4C5D-86F2-02B5B80E1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3119D-4C70-47AF-957B-E564B5AC2CAA}"/>
              </a:ext>
            </a:extLst>
          </p:cNvPr>
          <p:cNvSpPr/>
          <p:nvPr/>
        </p:nvSpPr>
        <p:spPr>
          <a:xfrm>
            <a:off x="4" y="0"/>
            <a:ext cx="11695176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D11E3-B62A-43E2-AE29-CEF0C808FADD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78C11F-9C41-46C7-950F-3AE20DE29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886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9ADCD2-7445-4DC0-AE05-A993BF13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91448-4389-4B31-9895-4B6F9FA5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F909B6-BDBF-4EF5-96AB-D80EFA6ABE4F}"/>
              </a:ext>
            </a:extLst>
          </p:cNvPr>
          <p:cNvSpPr/>
          <p:nvPr/>
        </p:nvSpPr>
        <p:spPr>
          <a:xfrm>
            <a:off x="4" y="0"/>
            <a:ext cx="11695176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B4EA1F-5C45-4DD6-B222-8770794F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0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BF2E24-F149-463C-B413-68D94B38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0AB9A6-8BBB-4701-932D-9761D0F3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7BE5F-9DC0-402C-95BF-1153C025112B}"/>
              </a:ext>
            </a:extLst>
          </p:cNvPr>
          <p:cNvSpPr/>
          <p:nvPr/>
        </p:nvSpPr>
        <p:spPr>
          <a:xfrm>
            <a:off x="4" y="0"/>
            <a:ext cx="11695176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8B1F4C-6319-4535-9747-6473145C5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005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09516D-06B0-482D-BA89-CC885CB8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56E20-36CD-4D03-85CD-11E519ED4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5ADF5C-F43C-4EFE-B7B3-9FB00F6D39D0}"/>
              </a:ext>
            </a:extLst>
          </p:cNvPr>
          <p:cNvSpPr/>
          <p:nvPr/>
        </p:nvSpPr>
        <p:spPr>
          <a:xfrm>
            <a:off x="4" y="0"/>
            <a:ext cx="11695176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C5ED3F-194D-4315-B3D4-328A04536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01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8FAFC7-B4FF-4BDC-B1D1-8DB60B05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1" y="0"/>
            <a:ext cx="11685417" cy="6857999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2165538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19CE48-4DE5-43EE-8CC8-D31704C00E5D}"/>
              </a:ext>
            </a:extLst>
          </p:cNvPr>
          <p:cNvCxnSpPr>
            <a:cxnSpLocks/>
          </p:cNvCxnSpPr>
          <p:nvPr/>
        </p:nvCxnSpPr>
        <p:spPr>
          <a:xfrm flipV="1">
            <a:off x="3556147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DAB684-AF65-4578-91A6-B7744CB19E8F}"/>
              </a:ext>
            </a:extLst>
          </p:cNvPr>
          <p:cNvCxnSpPr>
            <a:cxnSpLocks/>
          </p:cNvCxnSpPr>
          <p:nvPr/>
        </p:nvCxnSpPr>
        <p:spPr>
          <a:xfrm flipV="1">
            <a:off x="7731472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6B0611-ACE2-4E22-8C1D-2CAF655466AA}"/>
              </a:ext>
            </a:extLst>
          </p:cNvPr>
          <p:cNvCxnSpPr>
            <a:cxnSpLocks/>
          </p:cNvCxnSpPr>
          <p:nvPr/>
        </p:nvCxnSpPr>
        <p:spPr>
          <a:xfrm flipV="1">
            <a:off x="9124844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97F449-077E-4DC4-AE9C-1CF0D8B02D15}"/>
              </a:ext>
            </a:extLst>
          </p:cNvPr>
          <p:cNvCxnSpPr>
            <a:cxnSpLocks/>
          </p:cNvCxnSpPr>
          <p:nvPr/>
        </p:nvCxnSpPr>
        <p:spPr>
          <a:xfrm flipV="1">
            <a:off x="10512990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177A15-1FDF-4294-81F1-1750442B9696}"/>
              </a:ext>
            </a:extLst>
          </p:cNvPr>
          <p:cNvCxnSpPr>
            <a:cxnSpLocks/>
          </p:cNvCxnSpPr>
          <p:nvPr/>
        </p:nvCxnSpPr>
        <p:spPr>
          <a:xfrm flipV="1">
            <a:off x="11904620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298F13-D3F9-44DD-9C93-33697D846B46}"/>
              </a:ext>
            </a:extLst>
          </p:cNvPr>
          <p:cNvCxnSpPr>
            <a:cxnSpLocks/>
          </p:cNvCxnSpPr>
          <p:nvPr/>
        </p:nvCxnSpPr>
        <p:spPr>
          <a:xfrm flipV="1">
            <a:off x="4940810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A5D5A-A2F5-4A90-ACDE-BD4BEA495C00}"/>
              </a:ext>
            </a:extLst>
          </p:cNvPr>
          <p:cNvCxnSpPr>
            <a:cxnSpLocks/>
          </p:cNvCxnSpPr>
          <p:nvPr/>
        </p:nvCxnSpPr>
        <p:spPr>
          <a:xfrm flipV="1">
            <a:off x="6334182" y="914400"/>
            <a:ext cx="1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6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775EB8-2F7E-4376-AB97-ACE67346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F9713-CA6E-4703-B17E-C827CDA80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9546E-BE5F-45A7-B27D-5DEDF0468517}"/>
              </a:ext>
            </a:extLst>
          </p:cNvPr>
          <p:cNvSpPr/>
          <p:nvPr/>
        </p:nvSpPr>
        <p:spPr>
          <a:xfrm>
            <a:off x="4" y="0"/>
            <a:ext cx="11695176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C465AB-3384-489D-9F24-75DC16F16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15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52A0415-6E6A-465D-90A1-18AAB650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11118-1288-4F39-9F1A-B730FC0B1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39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A714D5-BCDD-42F1-BC8A-7F4F8CD9B70A}"/>
              </a:ext>
            </a:extLst>
          </p:cNvPr>
          <p:cNvSpPr/>
          <p:nvPr/>
        </p:nvSpPr>
        <p:spPr>
          <a:xfrm>
            <a:off x="4" y="0"/>
            <a:ext cx="11695176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8C1D1-7BAF-4B53-9392-DA41232DA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" y="426055"/>
            <a:ext cx="4752975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284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" y="673768"/>
            <a:ext cx="12160705" cy="4943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7517" y="731520"/>
            <a:ext cx="547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a) 20% Clearest Visibility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7368" y="731520"/>
            <a:ext cx="541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b) 20% Most Impaired Visibility 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C4030-63F4-42CC-B9F9-058DA87674CB}"/>
              </a:ext>
            </a:extLst>
          </p:cNvPr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4.85</a:t>
            </a:r>
          </a:p>
          <a:p>
            <a:r>
              <a:rPr lang="en-US" dirty="0"/>
              <a:t>Position – 0.02 / 6.65 Horizontal</a:t>
            </a:r>
          </a:p>
          <a:p>
            <a:r>
              <a:rPr lang="en-US" dirty="0"/>
              <a:t>               - 1.15 / 1.15 Vertical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A4BAC-0578-4BA8-8B46-6899B2B2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1051560"/>
            <a:ext cx="6018211" cy="4434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703B1D-9023-48B6-8734-C85C3EBDE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0" y="1051560"/>
            <a:ext cx="6055128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B6E3F22-221F-449F-87C2-96A3E093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88212" cy="33832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C3BBCA-00EE-4978-B9ED-770064B8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88212" cy="3383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41CCD3-0992-430D-A3B6-3D9C4CF66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81087" cy="33832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170F4A-E282-4BB9-A204-535B90ED4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8821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National Park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032BF6-C96B-45D7-B9B5-9203EACC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483108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3D0BF-24F0-4DC3-ADD1-0948E152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12783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C4F75-0DA8-4B76-8D48-1FBD9E16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25006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62683-5FCE-4EA9-81A8-C8D78D3C0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1" y="45720"/>
            <a:ext cx="4616933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 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1088015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95D7E86-D6E5-498C-AE88-642D528D1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88212" cy="3383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847-553D-440D-989D-FC5B5E21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88212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85122-CA25-44A1-ADBD-50DA9131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88212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39B07-38F6-405F-A5B1-9B252C3EB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8821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190510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132283F-C095-4275-9690-01FE47DA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88212" cy="3383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3667AB-7BE5-441F-9B0A-81E18D797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5" y="3429000"/>
            <a:ext cx="4588212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6D13B-0032-4B57-A09E-F0C6DBE9B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88212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ED427-40AD-41BB-8C2E-EBF181ABF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8821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345827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68C40-D210-417D-B32C-1F375ECC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45720"/>
            <a:ext cx="4588212" cy="3383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16774A-1DC5-4411-A95B-AFEF5BA2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3429000"/>
            <a:ext cx="4588212" cy="3383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5DF8EB-B209-4B9C-BFD2-EB6376F6C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3429000"/>
            <a:ext cx="4588212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CE3C2-D78A-4BAD-B0AE-802994173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8821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4579" y="3524098"/>
            <a:ext cx="16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</a:t>
            </a:r>
          </a:p>
          <a:p>
            <a:pPr algn="ctr"/>
            <a:r>
              <a:rPr lang="en-US" dirty="0"/>
              <a:t>      Mass</a:t>
            </a:r>
          </a:p>
        </p:txBody>
      </p:sp>
    </p:spTree>
    <p:extLst>
      <p:ext uri="{BB962C8B-B14F-4D97-AF65-F5344CB8AC3E}">
        <p14:creationId xmlns:p14="http://schemas.microsoft.com/office/powerpoint/2010/main" val="175351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DB4C110-98D1-4182-9496-58B18567F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88212" cy="3383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852B90-806D-4ACA-A40D-C94AFEEC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88212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DC6A7-C6B2-4804-9CA7-37E5CE0BD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88212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8406C-5531-4960-AFBF-976B086D1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8821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9" y="71881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2790482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B78FCF1-83F1-4719-96E1-5585A380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88212" cy="3383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FA69E4-7D78-4F66-81D4-1C7B00B9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88212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B9FB2-6B9F-4A00-A2C5-A7226A448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31875"/>
            <a:ext cx="4588212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A8017C-79D1-47BC-8C75-D81B02B77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8821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 NP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9" y="54847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099" y="3524098"/>
            <a:ext cx="1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     Matter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347667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C3A0E-2DC1-4826-A67E-37CA2E26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" y="0"/>
            <a:ext cx="12182045" cy="6217920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2002248" y="827314"/>
            <a:ext cx="0" cy="478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19CE48-4DE5-43EE-8CC8-D31704C00E5D}"/>
              </a:ext>
            </a:extLst>
          </p:cNvPr>
          <p:cNvCxnSpPr>
            <a:cxnSpLocks/>
          </p:cNvCxnSpPr>
          <p:nvPr/>
        </p:nvCxnSpPr>
        <p:spPr>
          <a:xfrm flipV="1">
            <a:off x="3446963" y="832104"/>
            <a:ext cx="1" cy="478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DAB684-AF65-4578-91A6-B7744CB19E8F}"/>
              </a:ext>
            </a:extLst>
          </p:cNvPr>
          <p:cNvCxnSpPr>
            <a:cxnSpLocks/>
          </p:cNvCxnSpPr>
          <p:nvPr/>
        </p:nvCxnSpPr>
        <p:spPr>
          <a:xfrm flipV="1">
            <a:off x="7799712" y="832104"/>
            <a:ext cx="1" cy="478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6B0611-ACE2-4E22-8C1D-2CAF655466AA}"/>
              </a:ext>
            </a:extLst>
          </p:cNvPr>
          <p:cNvCxnSpPr>
            <a:cxnSpLocks/>
          </p:cNvCxnSpPr>
          <p:nvPr/>
        </p:nvCxnSpPr>
        <p:spPr>
          <a:xfrm flipV="1">
            <a:off x="9247676" y="832104"/>
            <a:ext cx="1" cy="478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97F449-077E-4DC4-AE9C-1CF0D8B02D15}"/>
              </a:ext>
            </a:extLst>
          </p:cNvPr>
          <p:cNvCxnSpPr>
            <a:cxnSpLocks/>
          </p:cNvCxnSpPr>
          <p:nvPr/>
        </p:nvCxnSpPr>
        <p:spPr>
          <a:xfrm flipV="1">
            <a:off x="10704062" y="832104"/>
            <a:ext cx="1" cy="478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177A15-1FDF-4294-81F1-1750442B9696}"/>
              </a:ext>
            </a:extLst>
          </p:cNvPr>
          <p:cNvCxnSpPr>
            <a:cxnSpLocks/>
          </p:cNvCxnSpPr>
          <p:nvPr/>
        </p:nvCxnSpPr>
        <p:spPr>
          <a:xfrm flipV="1">
            <a:off x="12150284" y="832104"/>
            <a:ext cx="1" cy="478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298F13-D3F9-44DD-9C93-33697D846B46}"/>
              </a:ext>
            </a:extLst>
          </p:cNvPr>
          <p:cNvCxnSpPr>
            <a:cxnSpLocks/>
          </p:cNvCxnSpPr>
          <p:nvPr/>
        </p:nvCxnSpPr>
        <p:spPr>
          <a:xfrm flipV="1">
            <a:off x="4899866" y="832104"/>
            <a:ext cx="1" cy="478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A5D5A-A2F5-4A90-ACDE-BD4BEA495C00}"/>
              </a:ext>
            </a:extLst>
          </p:cNvPr>
          <p:cNvCxnSpPr>
            <a:cxnSpLocks/>
          </p:cNvCxnSpPr>
          <p:nvPr/>
        </p:nvCxnSpPr>
        <p:spPr>
          <a:xfrm flipV="1">
            <a:off x="6347830" y="832104"/>
            <a:ext cx="1" cy="478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695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73656AE-0146-4C0B-B111-9C05E34F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88212" cy="3383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0CC1F6-AF92-43E6-A586-61418580E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5" y="3429000"/>
            <a:ext cx="4588212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447A4-C104-4CB4-8673-DD0861B99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88212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70609-2C2B-47FD-94C9-7FB957B3F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88212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 Face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98" y="237744"/>
            <a:ext cx="12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579" y="237744"/>
            <a:ext cx="11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3427198"/>
            <a:ext cx="251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4579" y="3524098"/>
            <a:ext cx="169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</p:spTree>
    <p:extLst>
      <p:ext uri="{BB962C8B-B14F-4D97-AF65-F5344CB8AC3E}">
        <p14:creationId xmlns:p14="http://schemas.microsoft.com/office/powerpoint/2010/main" val="1430320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53A153-5B73-4631-8BE9-E7C56A1A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C5BF7B-218D-4A71-B9B8-E3246E513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95F3E2-A20D-4A30-AAD6-269C2A6C1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344C2-6D15-40B5-9DB0-3FB91CF216B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187C00-960F-4138-A57A-69B353881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ED861-5CFE-40B4-B087-5EA4F472E999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3FF9-17CB-401B-9490-9537AD36EDD1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8E9C1-3D6D-46B9-BDF4-F583310E7861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27865-FB24-431A-B989-E5ABFA84705C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971772-174A-416D-8312-21F905DFD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8C00EA-4A14-4318-A7EA-4FF668C45D06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D1879E-687D-489C-8C75-BDF0FF842E3F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43C460-2825-49C4-A4A5-A75291562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98A97A-461E-46C7-A3DF-AFC98C622102}"/>
              </a:ext>
            </a:extLst>
          </p:cNvPr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A1943-9036-4407-961A-50AA3C5F5C4E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11AE8-7052-4094-B76E-B6DF352D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D6F17-B267-46A1-9226-F5A3D00A96B2}"/>
              </a:ext>
            </a:extLst>
          </p:cNvPr>
          <p:cNvSpPr txBox="1"/>
          <p:nvPr/>
        </p:nvSpPr>
        <p:spPr>
          <a:xfrm>
            <a:off x="24231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2016-20 20% Clearest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BEC09-C073-46CC-B04C-44A7FD8F4DD8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2010-14 20% Clearest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16B4C-EB3D-4277-868C-8C1F6ACE2765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3C3034-D819-4D2C-8A0B-9AFB7D6A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51" y="4266247"/>
            <a:ext cx="1819275" cy="2028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F3355-C3E0-4BE7-8C93-1F818CD063C2}"/>
              </a:ext>
            </a:extLst>
          </p:cNvPr>
          <p:cNvSpPr txBox="1"/>
          <p:nvPr/>
        </p:nvSpPr>
        <p:spPr>
          <a:xfrm>
            <a:off x="10122794" y="4170429"/>
            <a:ext cx="164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2.8  -  4.1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3DFCC1-FC32-45CA-8E61-17B66BC26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28E95C-8A07-48DA-80D4-65342B9A7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0" y="411092"/>
            <a:ext cx="3063240" cy="3063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1B17A8-0CD8-49A1-9591-A7BE4A26FC10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5B5DA1-1281-4138-93ED-5C72BC0F4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3749039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9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A8AB3-2ED1-4496-A266-E6EA888337F4}"/>
              </a:ext>
            </a:extLst>
          </p:cNvPr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E1540F-16B4-48AB-8594-9A52232BBE7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56118-60E5-4807-9405-3EDDCB52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3AFC1-2DC6-4553-9260-F1B18BC7B169}"/>
              </a:ext>
            </a:extLst>
          </p:cNvPr>
          <p:cNvSpPr txBox="1"/>
          <p:nvPr/>
        </p:nvSpPr>
        <p:spPr>
          <a:xfrm>
            <a:off x="5257528" y="4572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2010-14 20% Most Impaired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C332B-8246-449E-8734-B6011209F01C}"/>
              </a:ext>
            </a:extLst>
          </p:cNvPr>
          <p:cNvSpPr txBox="1"/>
          <p:nvPr/>
        </p:nvSpPr>
        <p:spPr>
          <a:xfrm>
            <a:off x="225514" y="4572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Most Impaired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9A844-01B9-4CBB-BDA7-BBB0C9775C7F}"/>
              </a:ext>
            </a:extLst>
          </p:cNvPr>
          <p:cNvSpPr txBox="1"/>
          <p:nvPr/>
        </p:nvSpPr>
        <p:spPr>
          <a:xfrm>
            <a:off x="2423160" y="3427214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2016-20 20% Most Impaired Days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E68E2-8A3B-4B18-B19A-DE888C50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31" y="4210319"/>
            <a:ext cx="1819275" cy="2028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DFD0AB-6905-42C8-A09D-C61D85139B96}"/>
              </a:ext>
            </a:extLst>
          </p:cNvPr>
          <p:cNvSpPr txBox="1"/>
          <p:nvPr/>
        </p:nvSpPr>
        <p:spPr>
          <a:xfrm>
            <a:off x="10122794" y="4170429"/>
            <a:ext cx="164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2.8   -   4.1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169D40-83FA-49CF-A7F5-27628C89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E7CC81-D8D5-475F-92F3-DFEED1F06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39" y="411480"/>
            <a:ext cx="3063240" cy="3063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7AF7E-5DD4-48D7-9CC3-F270895C0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3749040"/>
            <a:ext cx="3063240" cy="30632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14C8BB-0CC6-4A71-9858-3C221F13967F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</p:spTree>
    <p:extLst>
      <p:ext uri="{BB962C8B-B14F-4D97-AF65-F5344CB8AC3E}">
        <p14:creationId xmlns:p14="http://schemas.microsoft.com/office/powerpoint/2010/main" val="3069412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E65CB-5038-4160-8D4E-D9C0269F8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84FC8F-230A-44DE-8918-1CF7126A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344C2-6D15-40B5-9DB0-3FB91CF216B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187C00-960F-4138-A57A-69B353881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ED861-5CFE-40B4-B087-5EA4F472E999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3FF9-17CB-401B-9490-9537AD36EDD1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8E9C1-3D6D-46B9-BDF4-F583310E7861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27865-FB24-431A-B989-E5ABFA84705C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971772-174A-416D-8312-21F905DFD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8C00EA-4A14-4318-A7EA-4FF668C45D06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11CE05-7FD6-494D-A9C6-B21EF1ED3E91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17792-1091-4AF2-8CF0-659E60E14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F2B3F-9F73-4919-9A07-19B35270E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2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05FBE-A3A3-40AA-AB4E-A894B324375D}"/>
              </a:ext>
            </a:extLst>
          </p:cNvPr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7399F-BB6A-4419-AC19-E6518A5839E3}"/>
              </a:ext>
            </a:extLst>
          </p:cNvPr>
          <p:cNvSpPr txBox="1"/>
          <p:nvPr/>
        </p:nvSpPr>
        <p:spPr>
          <a:xfrm>
            <a:off x="24231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2016-20 20% Clearest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B532D-B6AC-4450-9049-054653A718AF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6AA76-6FF0-4FD5-8327-33F6D4B6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51" y="4266247"/>
            <a:ext cx="1819275" cy="2028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9FD8E-BEFE-4FEE-A6A5-0642A1A031BD}"/>
              </a:ext>
            </a:extLst>
          </p:cNvPr>
          <p:cNvSpPr txBox="1"/>
          <p:nvPr/>
        </p:nvSpPr>
        <p:spPr>
          <a:xfrm>
            <a:off x="10122794" y="4170429"/>
            <a:ext cx="164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2.8  -  4.1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0BF36E-A4F0-4284-AB00-23764538D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63" y="869902"/>
            <a:ext cx="1819275" cy="2028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D8669-DF2E-4F82-82D9-BDB39D58EE15}"/>
              </a:ext>
            </a:extLst>
          </p:cNvPr>
          <p:cNvSpPr txBox="1"/>
          <p:nvPr/>
        </p:nvSpPr>
        <p:spPr>
          <a:xfrm>
            <a:off x="5406390" y="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2010-14 20% Clearest Days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6A38D-8633-4013-A3BE-FBB75BD9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65760"/>
            <a:ext cx="3063240" cy="3063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80F6F3-4E27-4931-B76B-CCB4464E0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270" y="365760"/>
            <a:ext cx="3063240" cy="3063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40919B-B581-49B2-A953-C50D69092354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FAADDC-D253-485E-B28C-84882C976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3749039"/>
            <a:ext cx="3063240" cy="3063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0D7DE-40AE-4DC8-ADBA-C7B23E3C7406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0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E4A33-EBF1-4A64-A238-FA1241DD23C7}"/>
              </a:ext>
            </a:extLst>
          </p:cNvPr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4F57F-6F23-4E1C-8377-8FBA4021FE87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2B47B-E8E4-4518-AD44-374B182A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02F22-3B36-45A8-AC76-F873E314A6F8}"/>
              </a:ext>
            </a:extLst>
          </p:cNvPr>
          <p:cNvSpPr txBox="1"/>
          <p:nvPr/>
        </p:nvSpPr>
        <p:spPr>
          <a:xfrm>
            <a:off x="5257528" y="4572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2010-14 20% Most Impaired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3AC65-75C7-4151-BE3E-E902815C5B44}"/>
              </a:ext>
            </a:extLst>
          </p:cNvPr>
          <p:cNvSpPr txBox="1"/>
          <p:nvPr/>
        </p:nvSpPr>
        <p:spPr>
          <a:xfrm>
            <a:off x="225514" y="4572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Most Impaired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5D4C9-5737-423F-8C26-E4B4198806F0}"/>
              </a:ext>
            </a:extLst>
          </p:cNvPr>
          <p:cNvSpPr txBox="1"/>
          <p:nvPr/>
        </p:nvSpPr>
        <p:spPr>
          <a:xfrm>
            <a:off x="2423160" y="3427214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2016-20 20% Most Impaired Days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151E7-4702-49CE-A3ED-2CACF6B7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31" y="4210319"/>
            <a:ext cx="1819275" cy="2028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87C71E-FB09-419E-867F-79C49ABF6034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C98EC-71A0-487E-B20B-8FA5B3DC4179}"/>
              </a:ext>
            </a:extLst>
          </p:cNvPr>
          <p:cNvSpPr txBox="1"/>
          <p:nvPr/>
        </p:nvSpPr>
        <p:spPr>
          <a:xfrm>
            <a:off x="10122794" y="4170429"/>
            <a:ext cx="164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2.8   -   4.1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4ECC76-7DC8-4FB2-9CB3-84A5DE49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5E846E-8876-4A77-807C-B7F8410B8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2087B9-8510-4F01-B6B8-16D56342C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4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902CE-A2A7-4CD6-861B-64FD508E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2D3282-4E13-4BB1-BA01-EA3E74EF9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1CFDF5-E4B9-4420-B7BA-D29813E7A4B1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8EA17-4AC1-413F-870F-858BC8950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9295A8-665F-40F6-971F-B67ABB9EEA7E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BCBF3-A418-40B4-BACC-198E4C8B806A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603224-FF71-4B84-A256-AF0648A8FE89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192724-BCA1-4F77-8838-0BB99343EDDF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4301D2-A0F1-40E7-82DC-8F1D63D51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E739E7-8C3A-4600-AC14-F86EE6F4A5E4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69F9-198F-4876-9E8B-0BC3FE9946A6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51284-5E85-4DC4-A036-A9D8CAC37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78F60-DACE-4466-B1B3-5ABABC91E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6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FDC49-B42C-4BEE-8367-9A03A78E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F3810-CA85-4CAC-85A9-E36F17BA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352CEE-1FBE-4638-9436-05AB9DAE9917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964E39-6869-4935-996F-E962FD383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347099-5172-4E88-A2E1-8D1042737E04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F9381-0C70-4455-9A4B-5B776285C9AC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57E37-9312-46AA-BB68-D29ABADD5C74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27874-DFD0-45CE-9A56-CE9E75660599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F7C98F-BB9C-40E4-AAB8-129B80BE9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7C9ED5-A52E-42AA-B064-AC05C4C26FE2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8353A-DB80-4B92-8D4F-335B4AB8691A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49698-0281-4AAB-9FEF-B0F6F0B0A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00FB9-C0F4-4308-BB10-4D3B4D73D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4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C1589-7486-47CA-AF3F-30A2DCA70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332E1-D43E-432A-B6DA-C722BAE7D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412270-4AAA-4B82-AC8E-A6773A95F15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81DB7-E2EE-4BB1-934E-0713DCF8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3BA9B8-8FFB-4F56-A619-0B82CD965A5D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91F95-C302-48CB-9C12-763CC90CC79E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05C1A-7760-4A87-8292-DC14AB01D790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73D41-6501-4290-9103-1C0C2586EBCD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29B922-DF42-4BA4-B8B7-2E1D3E051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9822551-C9E0-4C3C-B714-248715B70159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E20FD-07B7-4107-ABBA-3CF819511AA9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3C5EF-B0BC-4AD4-A629-5075F5D6C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407AE-605E-4655-A997-0190DBC94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6A2138-32CE-400A-8FEA-1CB7618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11851492" y="914400"/>
            <a:ext cx="12356" cy="5302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3B62BF-C8EF-4752-B789-9BDC9A4454A6}"/>
              </a:ext>
            </a:extLst>
          </p:cNvPr>
          <p:cNvCxnSpPr>
            <a:cxnSpLocks/>
          </p:cNvCxnSpPr>
          <p:nvPr/>
        </p:nvCxnSpPr>
        <p:spPr>
          <a:xfrm flipH="1" flipV="1">
            <a:off x="3002716" y="914400"/>
            <a:ext cx="12356" cy="5302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6905E-F8D9-4A89-BEA2-C13FAB82A12F}"/>
              </a:ext>
            </a:extLst>
          </p:cNvPr>
          <p:cNvCxnSpPr>
            <a:cxnSpLocks/>
          </p:cNvCxnSpPr>
          <p:nvPr/>
        </p:nvCxnSpPr>
        <p:spPr>
          <a:xfrm flipH="1" flipV="1">
            <a:off x="5210577" y="914400"/>
            <a:ext cx="12356" cy="5302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F0CD7A-4743-4862-97FB-2F0C19CE989F}"/>
              </a:ext>
            </a:extLst>
          </p:cNvPr>
          <p:cNvCxnSpPr>
            <a:cxnSpLocks/>
          </p:cNvCxnSpPr>
          <p:nvPr/>
        </p:nvCxnSpPr>
        <p:spPr>
          <a:xfrm flipH="1" flipV="1">
            <a:off x="7439732" y="914400"/>
            <a:ext cx="12356" cy="5302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0D5420-9507-4319-AFA0-F90D5BF040D9}"/>
              </a:ext>
            </a:extLst>
          </p:cNvPr>
          <p:cNvCxnSpPr>
            <a:cxnSpLocks/>
          </p:cNvCxnSpPr>
          <p:nvPr/>
        </p:nvCxnSpPr>
        <p:spPr>
          <a:xfrm flipH="1" flipV="1">
            <a:off x="9647354" y="914400"/>
            <a:ext cx="12356" cy="5302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81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208C1-A692-4AD3-940B-8DE7AE5B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72FB4F-5B80-4068-8718-954404F5A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91BBC6-74FF-4D4A-A69F-7FD1986D4FF9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0E3C15-D9CE-4F43-B966-E85D2740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41FA0-ADC5-4533-B04A-EA3430C811F3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442FE-198C-4F5D-B850-FC33AA5826A3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89FD5-908A-40D0-AF75-B417868E49A9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F1CD34-A1C6-46F4-82C3-D74FB200E535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73234E-9821-497D-A90F-D24D6FEC8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39F8C3A-E37B-4A5F-8E2F-784E06463F80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910F1-0019-4CEE-99C0-C97D307D9922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C1774-046A-41A5-8FCC-9D7FC2C08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13E9E9-C2C4-4D8D-B910-4D427228C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41F54-5589-4921-83A6-46C21F3A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6FA40-254B-4669-B3DA-482D40EC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D9540-11DE-42D5-967B-0CF324B55511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46F99-C325-4ACA-BDA0-72038CF28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4BC736-FC01-4502-B65C-BE9392D89581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A59A4-D819-45DB-81E4-03562D9E7755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360BE-BACF-4BE6-AED6-AC470374D48F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19001-84C4-47DE-90FE-F16DC8C8577B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282BA0-3912-45F8-8A9C-AFD93E057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072274-DCEE-4C1A-9764-E5D9229DB56B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0E013-8EFB-41EF-9383-CA731A710F1A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F61E5-1BA6-4859-909F-59CDE868F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6F91D-2EC4-4800-815F-AFBE2E73A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9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B02DE-66BE-469E-BF81-FA8BE2CC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F1886-A6A6-42F6-95AE-073370EE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29F6F-AAEA-4BF4-A84C-3FA2752D4934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285E8D-6F5B-434F-BB92-1978F264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A63CAB-4640-4DEC-814B-053F40B2582E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AADEE-9A5F-4F84-9A7D-3339E1EC45E5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42016E-2D4F-4F7C-A738-F36FB5536653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2000-04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C2D31-215F-4B72-965C-EF4800B3EBC5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2000-04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1A335C-5AA1-4783-A729-B5701DDA0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909A546-A0B0-4460-A549-97E1C04A0F81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2A9B24-58F4-439B-9639-F5406D53F4EA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9F0A5-3F4D-4DB2-9389-46122C0F5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4B65F-8645-4FDB-A5AB-1D144C69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3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610595B-8C6E-4AF8-A189-53B97F48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19" y="3447288"/>
            <a:ext cx="4993051" cy="3383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D1A57D-8F1B-4BDD-B10B-905F84B91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47288"/>
            <a:ext cx="4932822" cy="3383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62E292-FE3A-461C-95AE-E2C79EB93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1" y="45720"/>
            <a:ext cx="4993721" cy="3383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6DCD6C-0555-4558-99A4-97B70D463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844857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32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931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43256-24E3-4D6A-8969-F8BFD1E9F527}"/>
              </a:ext>
            </a:extLst>
          </p:cNvPr>
          <p:cNvSpPr/>
          <p:nvPr/>
        </p:nvSpPr>
        <p:spPr>
          <a:xfrm>
            <a:off x="8" y="6627"/>
            <a:ext cx="10087422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11916-2AFB-4A12-82A7-FC2E4D77BBF0}"/>
              </a:ext>
            </a:extLst>
          </p:cNvPr>
          <p:cNvSpPr txBox="1"/>
          <p:nvPr/>
        </p:nvSpPr>
        <p:spPr>
          <a:xfrm>
            <a:off x="10469880" y="1451610"/>
            <a:ext cx="121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3.7</a:t>
            </a:r>
          </a:p>
          <a:p>
            <a:r>
              <a:rPr lang="en-US" dirty="0"/>
              <a:t>0.1    0.05</a:t>
            </a:r>
          </a:p>
          <a:p>
            <a:r>
              <a:rPr lang="en-US" dirty="0"/>
              <a:t>5.55  0.05</a:t>
            </a:r>
          </a:p>
          <a:p>
            <a:r>
              <a:rPr lang="en-US" dirty="0"/>
              <a:t>0.1    3.77</a:t>
            </a:r>
          </a:p>
          <a:p>
            <a:r>
              <a:rPr lang="en-US" dirty="0"/>
              <a:t>5.55  3.77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83DC83-136B-4C91-945E-153DE3244408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5043719" y="6627"/>
            <a:ext cx="0" cy="68513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1F3528-899A-4EDB-8DC6-AEDD5D7B620C}"/>
              </a:ext>
            </a:extLst>
          </p:cNvPr>
          <p:cNvCxnSpPr>
            <a:stCxn id="12" idx="1"/>
          </p:cNvCxnSpPr>
          <p:nvPr/>
        </p:nvCxnSpPr>
        <p:spPr>
          <a:xfrm flipV="1">
            <a:off x="8" y="3429000"/>
            <a:ext cx="10087422" cy="33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3F453C-AF8F-481E-902F-E84FAE58BCF9}"/>
              </a:ext>
            </a:extLst>
          </p:cNvPr>
          <p:cNvSpPr txBox="1"/>
          <p:nvPr/>
        </p:nvSpPr>
        <p:spPr>
          <a:xfrm>
            <a:off x="10755086" y="3853543"/>
            <a:ext cx="121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Paint</a:t>
            </a:r>
          </a:p>
          <a:p>
            <a:endParaRPr lang="en-US" dirty="0"/>
          </a:p>
          <a:p>
            <a:r>
              <a:rPr lang="en-US" dirty="0"/>
              <a:t>12 – 47</a:t>
            </a:r>
          </a:p>
          <a:p>
            <a:endParaRPr lang="en-US" dirty="0"/>
          </a:p>
          <a:p>
            <a:r>
              <a:rPr lang="en-US" dirty="0"/>
              <a:t>872-673</a:t>
            </a:r>
          </a:p>
        </p:txBody>
      </p:sp>
    </p:spTree>
    <p:extLst>
      <p:ext uri="{BB962C8B-B14F-4D97-AF65-F5344CB8AC3E}">
        <p14:creationId xmlns:p14="http://schemas.microsoft.com/office/powerpoint/2010/main" val="1923311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444DC5A-702B-460F-A7A0-A5ABF1410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3447288"/>
            <a:ext cx="4993046" cy="3383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DEBA99-B0F2-436B-B729-E8696C08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47288"/>
            <a:ext cx="4946355" cy="3383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6D2A0-5749-4995-8607-90C22BCEB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5720"/>
            <a:ext cx="4993053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C7BAD-E9C6-4DAE-B30A-DB34F91F9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932822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32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931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1AAA2-01C7-43CC-8952-DEB460665466}"/>
              </a:ext>
            </a:extLst>
          </p:cNvPr>
          <p:cNvSpPr txBox="1"/>
          <p:nvPr/>
        </p:nvSpPr>
        <p:spPr>
          <a:xfrm>
            <a:off x="10469880" y="1451610"/>
            <a:ext cx="121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3.7</a:t>
            </a:r>
          </a:p>
          <a:p>
            <a:r>
              <a:rPr lang="en-US" dirty="0"/>
              <a:t>0.1    0.05</a:t>
            </a:r>
          </a:p>
          <a:p>
            <a:r>
              <a:rPr lang="en-US" dirty="0"/>
              <a:t>5.55  0.05</a:t>
            </a:r>
          </a:p>
          <a:p>
            <a:r>
              <a:rPr lang="en-US" dirty="0"/>
              <a:t>0.1    3.77</a:t>
            </a:r>
          </a:p>
          <a:p>
            <a:r>
              <a:rPr lang="en-US" dirty="0"/>
              <a:t>5.55  3.77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61E8E-8356-416A-BD9D-EF95F1164EE9}"/>
              </a:ext>
            </a:extLst>
          </p:cNvPr>
          <p:cNvSpPr/>
          <p:nvPr/>
        </p:nvSpPr>
        <p:spPr>
          <a:xfrm>
            <a:off x="6" y="6627"/>
            <a:ext cx="10085832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5AEE-B0A8-41AD-B313-901625498CDB}"/>
              </a:ext>
            </a:extLst>
          </p:cNvPr>
          <p:cNvCxnSpPr>
            <a:cxnSpLocks/>
          </p:cNvCxnSpPr>
          <p:nvPr/>
        </p:nvCxnSpPr>
        <p:spPr>
          <a:xfrm>
            <a:off x="5043719" y="6627"/>
            <a:ext cx="0" cy="68513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7F689-30F5-4477-AFAF-78C1B36509AF}"/>
              </a:ext>
            </a:extLst>
          </p:cNvPr>
          <p:cNvCxnSpPr/>
          <p:nvPr/>
        </p:nvCxnSpPr>
        <p:spPr>
          <a:xfrm flipV="1">
            <a:off x="8" y="3429000"/>
            <a:ext cx="10087422" cy="33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753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BF78F-5840-4BF4-9060-C6B9FFD8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00" y="45720"/>
            <a:ext cx="9301404" cy="676656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6332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B97D9-ADFA-4BE1-B109-95CE4AB91195}"/>
              </a:ext>
            </a:extLst>
          </p:cNvPr>
          <p:cNvSpPr txBox="1"/>
          <p:nvPr/>
        </p:nvSpPr>
        <p:spPr>
          <a:xfrm>
            <a:off x="1371852" y="3591932"/>
            <a:ext cx="103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Baseline (2000-04)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C2223-551A-4E5A-A5D0-E8585B6167F6}"/>
              </a:ext>
            </a:extLst>
          </p:cNvPr>
          <p:cNvSpPr txBox="1"/>
          <p:nvPr/>
        </p:nvSpPr>
        <p:spPr>
          <a:xfrm>
            <a:off x="2640425" y="3594906"/>
            <a:ext cx="103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Current (2016-20)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8A0F8-AAE6-4F47-9DCA-7C98692EEE6D}"/>
              </a:ext>
            </a:extLst>
          </p:cNvPr>
          <p:cNvSpPr txBox="1"/>
          <p:nvPr/>
        </p:nvSpPr>
        <p:spPr>
          <a:xfrm>
            <a:off x="4060371" y="3591931"/>
            <a:ext cx="93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Natural (2064)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0493A7-CAA2-4944-A3AE-029CC4DA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88" y="3560934"/>
            <a:ext cx="1054699" cy="676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3CEECA-3533-4BC7-BA6A-860E812E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04" y="3571820"/>
            <a:ext cx="957155" cy="676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BC6809-5387-44D5-B32D-ED3284C806A7}"/>
              </a:ext>
            </a:extLst>
          </p:cNvPr>
          <p:cNvSpPr txBox="1"/>
          <p:nvPr/>
        </p:nvSpPr>
        <p:spPr>
          <a:xfrm>
            <a:off x="7046700" y="3584448"/>
            <a:ext cx="103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Current (2016-20)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8BCCA6-AD27-462A-8972-E2FEC59A0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293" y="274320"/>
            <a:ext cx="4362450" cy="331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F03353-6779-4523-A211-4C71ED996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26" y="274320"/>
            <a:ext cx="43624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9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716CC-5271-45A5-98B6-4450486C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5" y="108861"/>
            <a:ext cx="11784843" cy="598170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11947028" y="914400"/>
            <a:ext cx="12356" cy="461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3B62BF-C8EF-4752-B789-9BDC9A4454A6}"/>
              </a:ext>
            </a:extLst>
          </p:cNvPr>
          <p:cNvCxnSpPr>
            <a:cxnSpLocks/>
          </p:cNvCxnSpPr>
          <p:nvPr/>
        </p:nvCxnSpPr>
        <p:spPr>
          <a:xfrm flipH="1" flipV="1">
            <a:off x="2961772" y="914400"/>
            <a:ext cx="12595" cy="461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6905E-F8D9-4A89-BEA2-C13FAB82A12F}"/>
              </a:ext>
            </a:extLst>
          </p:cNvPr>
          <p:cNvCxnSpPr>
            <a:cxnSpLocks/>
          </p:cNvCxnSpPr>
          <p:nvPr/>
        </p:nvCxnSpPr>
        <p:spPr>
          <a:xfrm flipH="1" flipV="1">
            <a:off x="5210577" y="914400"/>
            <a:ext cx="12356" cy="461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F0CD7A-4743-4862-97FB-2F0C19CE989F}"/>
              </a:ext>
            </a:extLst>
          </p:cNvPr>
          <p:cNvCxnSpPr>
            <a:cxnSpLocks/>
          </p:cNvCxnSpPr>
          <p:nvPr/>
        </p:nvCxnSpPr>
        <p:spPr>
          <a:xfrm flipH="1" flipV="1">
            <a:off x="7453380" y="914400"/>
            <a:ext cx="12356" cy="461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0D5420-9507-4319-AFA0-F90D5BF040D9}"/>
              </a:ext>
            </a:extLst>
          </p:cNvPr>
          <p:cNvCxnSpPr>
            <a:cxnSpLocks/>
          </p:cNvCxnSpPr>
          <p:nvPr/>
        </p:nvCxnSpPr>
        <p:spPr>
          <a:xfrm flipH="1" flipV="1">
            <a:off x="9688298" y="914400"/>
            <a:ext cx="12356" cy="461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7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379" y="9144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EC08C-3736-42AB-8BC8-676C7B53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2A587-2E33-433E-9998-5188F401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2356E-C1D0-47C1-8E4B-EBE360F2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0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379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D3478-01ED-481F-BC2A-48EA6F4D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711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8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1375</Words>
  <Application>Microsoft Office PowerPoint</Application>
  <PresentationFormat>Widescreen</PresentationFormat>
  <Paragraphs>391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Downs, Tom</dc:creator>
  <cp:lastModifiedBy>Downs, Tom</cp:lastModifiedBy>
  <cp:revision>352</cp:revision>
  <cp:lastPrinted>2018-11-13T14:58:42Z</cp:lastPrinted>
  <dcterms:created xsi:type="dcterms:W3CDTF">2017-12-14T19:11:14Z</dcterms:created>
  <dcterms:modified xsi:type="dcterms:W3CDTF">2022-03-22T13:13:22Z</dcterms:modified>
</cp:coreProperties>
</file>