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80" r:id="rId6"/>
    <p:sldId id="281" r:id="rId7"/>
    <p:sldId id="285" r:id="rId8"/>
    <p:sldId id="282" r:id="rId9"/>
    <p:sldId id="287" r:id="rId10"/>
    <p:sldId id="284" r:id="rId11"/>
    <p:sldId id="283" r:id="rId12"/>
    <p:sldId id="286" r:id="rId13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6A436D7-3FD6-4830-B641-542BEFE48607}" v="2" dt="2024-07-01T17:53:11.834"/>
    <p1510:client id="{7EA56FD0-0717-47AA-A417-18F9E19B99AE}" v="20" dt="2024-07-01T19:57:17.46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9" autoAdjust="0"/>
    <p:restoredTop sz="96357" autoAdjust="0"/>
  </p:normalViewPr>
  <p:slideViewPr>
    <p:cSldViewPr snapToGrid="0">
      <p:cViewPr varScale="1">
        <p:scale>
          <a:sx n="82" d="100"/>
          <a:sy n="82" d="100"/>
        </p:scale>
        <p:origin x="72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9E000-13B6-4D05-AF38-52189931C37B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55E05-E71E-4375-909F-A0E1F75C81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720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9E000-13B6-4D05-AF38-52189931C37B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55E05-E71E-4375-909F-A0E1F75C81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888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9E000-13B6-4D05-AF38-52189931C37B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55E05-E71E-4375-909F-A0E1F75C81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52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9E000-13B6-4D05-AF38-52189931C37B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55E05-E71E-4375-909F-A0E1F75C81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715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9E000-13B6-4D05-AF38-52189931C37B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55E05-E71E-4375-909F-A0E1F75C81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008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9E000-13B6-4D05-AF38-52189931C37B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55E05-E71E-4375-909F-A0E1F75C81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242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9E000-13B6-4D05-AF38-52189931C37B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55E05-E71E-4375-909F-A0E1F75C81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172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9E000-13B6-4D05-AF38-52189931C37B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55E05-E71E-4375-909F-A0E1F75C81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919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9E000-13B6-4D05-AF38-52189931C37B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55E05-E71E-4375-909F-A0E1F75C81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545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9E000-13B6-4D05-AF38-52189931C37B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55E05-E71E-4375-909F-A0E1F75C81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311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9E000-13B6-4D05-AF38-52189931C37B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55E05-E71E-4375-909F-A0E1F75C81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042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9E000-13B6-4D05-AF38-52189931C37B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55E05-E71E-4375-909F-A0E1F75C81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9170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9" name="Rectangle 98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72A9ED7-D1ED-4CA5-AF2D-64B6E49A57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90" y="2448733"/>
            <a:ext cx="5226287" cy="112044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 dirty="0">
                <a:latin typeface="Cavolini" panose="03000502040302020204" pitchFamily="66" charset="0"/>
                <a:cs typeface="Cavolini" panose="03000502040302020204" pitchFamily="66" charset="0"/>
              </a:rPr>
              <a:t>July 9, 2024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94841C12-1811-49F5-82F5-1C669DDC6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638" y="4738878"/>
            <a:ext cx="5024427" cy="157276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2400" dirty="0">
                <a:latin typeface="Aharoni" panose="02010803020104030203" pitchFamily="2" charset="-79"/>
                <a:cs typeface="Aharoni" panose="02010803020104030203" pitchFamily="2" charset="-79"/>
              </a:rPr>
              <a:t>New Instant Games for Approval</a:t>
            </a:r>
          </a:p>
        </p:txBody>
      </p:sp>
      <p:sp>
        <p:nvSpPr>
          <p:cNvPr id="101" name="sketchy line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0338" y="4409267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DA1C28FB-5DDB-4B73-9EF2-644E03A146D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02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525627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671377-31ED-D577-1896-2D31E0C77D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5A4BA3B-4164-8527-728B-83A277F39D0F}"/>
              </a:ext>
            </a:extLst>
          </p:cNvPr>
          <p:cNvSpPr txBox="1"/>
          <p:nvPr/>
        </p:nvSpPr>
        <p:spPr>
          <a:xfrm>
            <a:off x="292933" y="182193"/>
            <a:ext cx="549064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Top Prize $13,000.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FIND play style with a $20 INSTANT WIN and  WIN ALL features.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Overall odds 1:4.20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Quantity: 600,000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Game number 646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3408AFA-2B9A-D994-49CF-9A667B3B5E7E}"/>
              </a:ext>
            </a:extLst>
          </p:cNvPr>
          <p:cNvSpPr/>
          <p:nvPr/>
        </p:nvSpPr>
        <p:spPr>
          <a:xfrm>
            <a:off x="5609653" y="5042118"/>
            <a:ext cx="593898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	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38A570-F6D6-62AE-5E5C-8300E241EC61}"/>
              </a:ext>
            </a:extLst>
          </p:cNvPr>
          <p:cNvSpPr txBox="1"/>
          <p:nvPr/>
        </p:nvSpPr>
        <p:spPr>
          <a:xfrm>
            <a:off x="166301" y="4365010"/>
            <a:ext cx="6247199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Reveal a “GHOST symbol, win prize shown.  Reveal a ‘TOMBSTONE” symbol, win $20 instantly!</a:t>
            </a:r>
          </a:p>
          <a:p>
            <a:r>
              <a:rPr lang="en-US" sz="2400" dirty="0"/>
              <a:t>Reveal a “FIST FULL OF CASH” symbol, win all 10 prizes!</a:t>
            </a:r>
          </a:p>
        </p:txBody>
      </p:sp>
      <p:pic>
        <p:nvPicPr>
          <p:cNvPr id="5" name="Picture 4" descr="A poster for a game&#10;&#10;Description automatically generated">
            <a:extLst>
              <a:ext uri="{FF2B5EF4-FFF2-40B4-BE49-F238E27FC236}">
                <a16:creationId xmlns:a16="http://schemas.microsoft.com/office/drawing/2014/main" id="{8FD8886E-EBFC-8DEF-3231-DA6E14D4C6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0685" y="842593"/>
            <a:ext cx="5025014" cy="5029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655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671377-31ED-D577-1896-2D31E0C77D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5A4BA3B-4164-8527-728B-83A277F39D0F}"/>
              </a:ext>
            </a:extLst>
          </p:cNvPr>
          <p:cNvSpPr txBox="1"/>
          <p:nvPr/>
        </p:nvSpPr>
        <p:spPr>
          <a:xfrm>
            <a:off x="292932" y="0"/>
            <a:ext cx="7600417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Top Prize $30,000.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CROSSWORD play style.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Overall odds 1:3.32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Quantity: 5,400,000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Game number 647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3408AFA-2B9A-D994-49CF-9A667B3B5E7E}"/>
              </a:ext>
            </a:extLst>
          </p:cNvPr>
          <p:cNvSpPr/>
          <p:nvPr/>
        </p:nvSpPr>
        <p:spPr>
          <a:xfrm>
            <a:off x="5609653" y="5042118"/>
            <a:ext cx="593898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	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38A570-F6D6-62AE-5E5C-8300E241EC61}"/>
              </a:ext>
            </a:extLst>
          </p:cNvPr>
          <p:cNvSpPr txBox="1"/>
          <p:nvPr/>
        </p:nvSpPr>
        <p:spPr>
          <a:xfrm>
            <a:off x="166302" y="3563467"/>
            <a:ext cx="7014428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TO PLAY: Scratch the 18 YOUR LETTERS to reveal YOUR 18 LETTERS.  Scratch the corresponding letters on the CROSSWORD PUZZLE.</a:t>
            </a:r>
          </a:p>
          <a:p>
            <a:endParaRPr lang="en-US" sz="2400" dirty="0"/>
          </a:p>
          <a:p>
            <a:r>
              <a:rPr lang="en-US" sz="2400" dirty="0"/>
              <a:t>TO WIN: The words to be completed are in the CROSSWORD PUZZLE.  If you uncover 3 or more complete words on the CROSSWORD PUZZLE, win the corresponding prize shown in the PRIZE KEY.  </a:t>
            </a:r>
          </a:p>
        </p:txBody>
      </p:sp>
      <p:pic>
        <p:nvPicPr>
          <p:cNvPr id="5" name="Picture 4" descr="A poster with a picture of a house and a crossword puzzle&#10;&#10;Description automatically generated">
            <a:extLst>
              <a:ext uri="{FF2B5EF4-FFF2-40B4-BE49-F238E27FC236}">
                <a16:creationId xmlns:a16="http://schemas.microsoft.com/office/drawing/2014/main" id="{E438902C-6A4B-0FC3-3153-17B07E450C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483" y="323193"/>
            <a:ext cx="4010585" cy="600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390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671377-31ED-D577-1896-2D31E0C77D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3408AFA-2B9A-D994-49CF-9A667B3B5E7E}"/>
              </a:ext>
            </a:extLst>
          </p:cNvPr>
          <p:cNvSpPr/>
          <p:nvPr/>
        </p:nvSpPr>
        <p:spPr>
          <a:xfrm>
            <a:off x="5609653" y="5042118"/>
            <a:ext cx="593898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	</a:t>
            </a:r>
          </a:p>
        </p:txBody>
      </p:sp>
      <p:pic>
        <p:nvPicPr>
          <p:cNvPr id="5" name="Picture 4" descr="A crossword puzzle with boats on water&#10;&#10;Description automatically generated">
            <a:extLst>
              <a:ext uri="{FF2B5EF4-FFF2-40B4-BE49-F238E27FC236}">
                <a16:creationId xmlns:a16="http://schemas.microsoft.com/office/drawing/2014/main" id="{A59911CA-9FFB-E163-BA02-6D2118C930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743" y="515368"/>
            <a:ext cx="3620005" cy="5477639"/>
          </a:xfrm>
          <a:prstGeom prst="rect">
            <a:avLst/>
          </a:prstGeom>
        </p:spPr>
      </p:pic>
      <p:pic>
        <p:nvPicPr>
          <p:cNvPr id="8" name="Picture 7" descr="A crossword puzzle with a tower and trees&#10;&#10;Description automatically generated">
            <a:extLst>
              <a:ext uri="{FF2B5EF4-FFF2-40B4-BE49-F238E27FC236}">
                <a16:creationId xmlns:a16="http://schemas.microsoft.com/office/drawing/2014/main" id="{D335BB4A-0A71-D6CD-7779-D254F19B9D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9759" y="572526"/>
            <a:ext cx="3667637" cy="5420481"/>
          </a:xfrm>
          <a:prstGeom prst="rect">
            <a:avLst/>
          </a:prstGeom>
        </p:spPr>
      </p:pic>
      <p:pic>
        <p:nvPicPr>
          <p:cNvPr id="11" name="Picture 10" descr="A purple crossword puzzle with many words&#10;&#10;Description automatically generated">
            <a:extLst>
              <a:ext uri="{FF2B5EF4-FFF2-40B4-BE49-F238E27FC236}">
                <a16:creationId xmlns:a16="http://schemas.microsoft.com/office/drawing/2014/main" id="{25009E6C-BBD4-3325-34D2-29CAAA25F1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6508" y="572526"/>
            <a:ext cx="3648584" cy="5439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081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671377-31ED-D577-1896-2D31E0C77D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5A4BA3B-4164-8527-728B-83A277F39D0F}"/>
              </a:ext>
            </a:extLst>
          </p:cNvPr>
          <p:cNvSpPr txBox="1"/>
          <p:nvPr/>
        </p:nvSpPr>
        <p:spPr>
          <a:xfrm>
            <a:off x="292933" y="0"/>
            <a:ext cx="701442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Top Prize $100,000.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KEY NUMBER MATCH play style with a 2X multiplier, 2 INSTANT WIN features.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Overall odds 1:3.88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Quantity: 960,000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Game number 654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3408AFA-2B9A-D994-49CF-9A667B3B5E7E}"/>
              </a:ext>
            </a:extLst>
          </p:cNvPr>
          <p:cNvSpPr/>
          <p:nvPr/>
        </p:nvSpPr>
        <p:spPr>
          <a:xfrm>
            <a:off x="5609653" y="5042118"/>
            <a:ext cx="593898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	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38A570-F6D6-62AE-5E5C-8300E241EC61}"/>
              </a:ext>
            </a:extLst>
          </p:cNvPr>
          <p:cNvSpPr txBox="1"/>
          <p:nvPr/>
        </p:nvSpPr>
        <p:spPr>
          <a:xfrm>
            <a:off x="166302" y="3563467"/>
            <a:ext cx="701442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Match on of YOUR  NUMBERS to any of the WINNING NUMBERS, win prize shown. Reveal a “DOLLAR BILL” symbol, win prize shown instantly!  Reveal a “2X” symbol, win 2 times the prize shown!  Reveal a “$50 BURST” symbol, win $50 instantly!</a:t>
            </a:r>
          </a:p>
        </p:txBody>
      </p:sp>
      <p:pic>
        <p:nvPicPr>
          <p:cNvPr id="3" name="Picture 2" descr="A poster with money in it&#10;&#10;Description automatically generated">
            <a:extLst>
              <a:ext uri="{FF2B5EF4-FFF2-40B4-BE49-F238E27FC236}">
                <a16:creationId xmlns:a16="http://schemas.microsoft.com/office/drawing/2014/main" id="{590FEA7C-6DD0-7CFA-D14D-05E0EF3440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2714" y="135750"/>
            <a:ext cx="4402984" cy="6615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911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671377-31ED-D577-1896-2D31E0C77D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5A4BA3B-4164-8527-728B-83A277F39D0F}"/>
              </a:ext>
            </a:extLst>
          </p:cNvPr>
          <p:cNvSpPr txBox="1"/>
          <p:nvPr/>
        </p:nvSpPr>
        <p:spPr>
          <a:xfrm>
            <a:off x="292933" y="0"/>
            <a:ext cx="701442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Top Prize $100,000.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“FIND” play style with 2X, 5X and 10X multipliers and a separate SMB game with a 2X multiplier feature.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Overall odds 1:3.82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Quantity: 1.320,000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Game number 656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3408AFA-2B9A-D994-49CF-9A667B3B5E7E}"/>
              </a:ext>
            </a:extLst>
          </p:cNvPr>
          <p:cNvSpPr/>
          <p:nvPr/>
        </p:nvSpPr>
        <p:spPr>
          <a:xfrm>
            <a:off x="5609653" y="5042118"/>
            <a:ext cx="593898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	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38A570-F6D6-62AE-5E5C-8300E241EC61}"/>
              </a:ext>
            </a:extLst>
          </p:cNvPr>
          <p:cNvSpPr txBox="1"/>
          <p:nvPr/>
        </p:nvSpPr>
        <p:spPr>
          <a:xfrm>
            <a:off x="166302" y="3563467"/>
            <a:ext cx="7014428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Reveal a “STACK OF CASH” symbol, win prize shown.  If you win, multiply your prize won by the multiplier in the POWER SPOT for that GAME.  Each side played separately. </a:t>
            </a:r>
          </a:p>
          <a:p>
            <a:r>
              <a:rPr lang="en-US" sz="2400" dirty="0"/>
              <a:t>For the BONUS GAME on the back: Reveal a “STACK OF COINS” symbol, win prize shown.  Reveal a “$$” symbol, win 2X the prize shown!</a:t>
            </a:r>
          </a:p>
        </p:txBody>
      </p:sp>
      <p:pic>
        <p:nvPicPr>
          <p:cNvPr id="5" name="Picture 4" descr="A lottery ticket with a price list&#10;&#10;Description automatically generated with medium confidence">
            <a:extLst>
              <a:ext uri="{FF2B5EF4-FFF2-40B4-BE49-F238E27FC236}">
                <a16:creationId xmlns:a16="http://schemas.microsoft.com/office/drawing/2014/main" id="{E81AA4C3-9CAB-D0FE-3611-D38F530808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213" y="119359"/>
            <a:ext cx="4412854" cy="6619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511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671377-31ED-D577-1896-2D31E0C77D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5A4BA3B-4164-8527-728B-83A277F39D0F}"/>
              </a:ext>
            </a:extLst>
          </p:cNvPr>
          <p:cNvSpPr txBox="1"/>
          <p:nvPr/>
        </p:nvSpPr>
        <p:spPr>
          <a:xfrm>
            <a:off x="292933" y="0"/>
            <a:ext cx="701442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Top Prize $100,000.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KEY NUMBER MATCH play style with a 5X multiplier, an INSTANT WIN feature and 2 BONUS BOXES with INSTANT WIN features.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Overall odds 1:3.85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Quantity: 1,200,000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Game number 645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3408AFA-2B9A-D994-49CF-9A667B3B5E7E}"/>
              </a:ext>
            </a:extLst>
          </p:cNvPr>
          <p:cNvSpPr/>
          <p:nvPr/>
        </p:nvSpPr>
        <p:spPr>
          <a:xfrm>
            <a:off x="5609653" y="5042118"/>
            <a:ext cx="593898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	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38A570-F6D6-62AE-5E5C-8300E241EC61}"/>
              </a:ext>
            </a:extLst>
          </p:cNvPr>
          <p:cNvSpPr txBox="1"/>
          <p:nvPr/>
        </p:nvSpPr>
        <p:spPr>
          <a:xfrm>
            <a:off x="292933" y="4005532"/>
            <a:ext cx="7014428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Match on of YOUR  NUMBERS to any of the WINNING NUMBERS, win prize shown. Reveal a “TRAIN” symbol, win prize shown instantly!  Reveal a “CHEST” symbol, win 5 TIMES the prize shown!  </a:t>
            </a:r>
          </a:p>
          <a:p>
            <a:endParaRPr lang="en-US" sz="2400" dirty="0"/>
          </a:p>
          <a:p>
            <a:r>
              <a:rPr lang="en-US" sz="2400" dirty="0"/>
              <a:t>CHANCE BONUS:  Reveal a “HOTEL” symbol in either CHANCE BONUS box, win prize shown instantly!</a:t>
            </a:r>
          </a:p>
        </p:txBody>
      </p:sp>
      <p:pic>
        <p:nvPicPr>
          <p:cNvPr id="3" name="Picture 2" descr="A poster of a game&#10;&#10;Description automatically generated">
            <a:extLst>
              <a:ext uri="{FF2B5EF4-FFF2-40B4-BE49-F238E27FC236}">
                <a16:creationId xmlns:a16="http://schemas.microsoft.com/office/drawing/2014/main" id="{C4DBAAC1-9E03-7AED-C206-B37CED81B6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6780" y="174812"/>
            <a:ext cx="4338918" cy="6508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261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671377-31ED-D577-1896-2D31E0C77D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5A4BA3B-4164-8527-728B-83A277F39D0F}"/>
              </a:ext>
            </a:extLst>
          </p:cNvPr>
          <p:cNvSpPr txBox="1"/>
          <p:nvPr/>
        </p:nvSpPr>
        <p:spPr>
          <a:xfrm>
            <a:off x="292933" y="0"/>
            <a:ext cx="701442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Top Prize $250,000.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KEY NUMBER MATCH play style with a 2X, 5X, 10X and 20X  multipliers and an INSTANT WIN feature.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Overall odds 1:3.36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Quantity: 1,200,000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Game number 651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3408AFA-2B9A-D994-49CF-9A667B3B5E7E}"/>
              </a:ext>
            </a:extLst>
          </p:cNvPr>
          <p:cNvSpPr/>
          <p:nvPr/>
        </p:nvSpPr>
        <p:spPr>
          <a:xfrm>
            <a:off x="5609653" y="5042118"/>
            <a:ext cx="593898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	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38A570-F6D6-62AE-5E5C-8300E241EC61}"/>
              </a:ext>
            </a:extLst>
          </p:cNvPr>
          <p:cNvSpPr txBox="1"/>
          <p:nvPr/>
        </p:nvSpPr>
        <p:spPr>
          <a:xfrm>
            <a:off x="166302" y="3563467"/>
            <a:ext cx="7014428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Match on of YOUR  NUMBERS to any of the WINNING NUMBERS, win prize shown for that number. Multiply your PRIZE won by the multiplier directly below that PRIZE.  </a:t>
            </a:r>
          </a:p>
          <a:p>
            <a:r>
              <a:rPr lang="en-US" sz="2400" dirty="0"/>
              <a:t>BONUS: Reveal a “COIN” symbol, win prize shown instantly!</a:t>
            </a:r>
          </a:p>
        </p:txBody>
      </p:sp>
      <p:pic>
        <p:nvPicPr>
          <p:cNvPr id="5" name="Picture 4" descr="A poster with money and stars&#10;&#10;Description automatically generated with medium confidence">
            <a:extLst>
              <a:ext uri="{FF2B5EF4-FFF2-40B4-BE49-F238E27FC236}">
                <a16:creationId xmlns:a16="http://schemas.microsoft.com/office/drawing/2014/main" id="{E7139CFA-FF35-CC59-F2FF-5C1744BF97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1906" y="0"/>
            <a:ext cx="342009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537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671377-31ED-D577-1896-2D31E0C77D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5A4BA3B-4164-8527-728B-83A277F39D0F}"/>
              </a:ext>
            </a:extLst>
          </p:cNvPr>
          <p:cNvSpPr txBox="1"/>
          <p:nvPr/>
        </p:nvSpPr>
        <p:spPr>
          <a:xfrm>
            <a:off x="292933" y="0"/>
            <a:ext cx="701442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PRIZES: $100 or $250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KEY NUMBER MATCH play style with 2 INSTANT WIN features.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Overall odds 1:8.13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Quantity: 1,200,000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Game number 652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3408AFA-2B9A-D994-49CF-9A667B3B5E7E}"/>
              </a:ext>
            </a:extLst>
          </p:cNvPr>
          <p:cNvSpPr/>
          <p:nvPr/>
        </p:nvSpPr>
        <p:spPr>
          <a:xfrm>
            <a:off x="5609653" y="5042118"/>
            <a:ext cx="593898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	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38A570-F6D6-62AE-5E5C-8300E241EC61}"/>
              </a:ext>
            </a:extLst>
          </p:cNvPr>
          <p:cNvSpPr txBox="1"/>
          <p:nvPr/>
        </p:nvSpPr>
        <p:spPr>
          <a:xfrm>
            <a:off x="292933" y="4426565"/>
            <a:ext cx="701442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Match on of YOUR  NUMBERS to any of the WINNING NUMBERS, win prize shown. Get a “$100 BURST” symbol, win $100 instantly!  Get a “$250 BURST” symbol, win $250 instantly!</a:t>
            </a:r>
          </a:p>
        </p:txBody>
      </p:sp>
      <p:pic>
        <p:nvPicPr>
          <p:cNvPr id="3" name="Picture 2" descr="A screenshot of a video game&#10;&#10;Description automatically generated">
            <a:extLst>
              <a:ext uri="{FF2B5EF4-FFF2-40B4-BE49-F238E27FC236}">
                <a16:creationId xmlns:a16="http://schemas.microsoft.com/office/drawing/2014/main" id="{E5BB08E8-6C6D-4522-83DB-11EFCDA53A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4694" y="53785"/>
            <a:ext cx="31510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714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C838C354001C943AFDB109181F453CA" ma:contentTypeVersion="16" ma:contentTypeDescription="Create a new document." ma:contentTypeScope="" ma:versionID="9e3d45173ae3ab18807e1dc175ac74be">
  <xsd:schema xmlns:xsd="http://www.w3.org/2001/XMLSchema" xmlns:xs="http://www.w3.org/2001/XMLSchema" xmlns:p="http://schemas.microsoft.com/office/2006/metadata/properties" xmlns:ns1="http://schemas.microsoft.com/sharepoint/v3" xmlns:ns3="a77d7f4c-d8c4-4279-95fe-fefc7086a41d" xmlns:ns4="b514b4da-6b7d-4941-8b62-9ee21801b429" targetNamespace="http://schemas.microsoft.com/office/2006/metadata/properties" ma:root="true" ma:fieldsID="de30cb63e6a745597a7df45f8900d58b" ns1:_="" ns3:_="" ns4:_="">
    <xsd:import namespace="http://schemas.microsoft.com/sharepoint/v3"/>
    <xsd:import namespace="a77d7f4c-d8c4-4279-95fe-fefc7086a41d"/>
    <xsd:import namespace="b514b4da-6b7d-4941-8b62-9ee21801b42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1:_ip_UnifiedCompliancePolicyProperties" minOccurs="0"/>
                <xsd:element ref="ns1:_ip_UnifiedCompliancePolicyUIActio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7d7f4c-d8c4-4279-95fe-fefc7086a41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514b4da-6b7d-4941-8b62-9ee21801b429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DD29BBF-BDBC-4F14-B51F-757A92FC8D2B}">
  <ds:schemaRefs>
    <ds:schemaRef ds:uri="http://purl.org/dc/dcmitype/"/>
    <ds:schemaRef ds:uri="http://schemas.microsoft.com/office/2006/documentManagement/types"/>
    <ds:schemaRef ds:uri="http://purl.org/dc/elements/1.1/"/>
    <ds:schemaRef ds:uri="http://purl.org/dc/terms/"/>
    <ds:schemaRef ds:uri="http://schemas.openxmlformats.org/package/2006/metadata/core-properties"/>
    <ds:schemaRef ds:uri="a77d7f4c-d8c4-4279-95fe-fefc7086a41d"/>
    <ds:schemaRef ds:uri="http://schemas.microsoft.com/sharepoint/v3"/>
    <ds:schemaRef ds:uri="http://www.w3.org/XML/1998/namespace"/>
    <ds:schemaRef ds:uri="http://schemas.microsoft.com/office/infopath/2007/PartnerControls"/>
    <ds:schemaRef ds:uri="b514b4da-6b7d-4941-8b62-9ee21801b429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E34C5879-D8C2-413D-B718-04989ABCFA6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a77d7f4c-d8c4-4279-95fe-fefc7086a41d"/>
    <ds:schemaRef ds:uri="b514b4da-6b7d-4941-8b62-9ee21801b42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36947FC-2150-44CB-A587-2F90C74A87D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141539</TotalTime>
  <Words>599</Words>
  <Application>Microsoft Office PowerPoint</Application>
  <PresentationFormat>Widescreen</PresentationFormat>
  <Paragraphs>87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Aharoni</vt:lpstr>
      <vt:lpstr>Arial</vt:lpstr>
      <vt:lpstr>Calibri</vt:lpstr>
      <vt:lpstr>Calibri Light</vt:lpstr>
      <vt:lpstr>Cavolini</vt:lpstr>
      <vt:lpstr>Office Theme</vt:lpstr>
      <vt:lpstr>July 9, 2024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Instant Games for Approval</dc:title>
  <dc:creator>Boardman, Michael</dc:creator>
  <cp:lastModifiedBy>Rodrigue, Lisa</cp:lastModifiedBy>
  <cp:revision>36</cp:revision>
  <cp:lastPrinted>2024-07-03T13:10:13Z</cp:lastPrinted>
  <dcterms:created xsi:type="dcterms:W3CDTF">2021-07-08T18:22:59Z</dcterms:created>
  <dcterms:modified xsi:type="dcterms:W3CDTF">2024-07-03T13:39:34Z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0x0101005C838C354001C943AFDB109181F453CA</vt:lpwstr>
  </property>
</Properties>
</file>