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notesSlides/notesSlide4.xml" ContentType="application/vnd.openxmlformats-officedocument.presentationml.notesSlide+xml"/>
  <Override PartName="/ppt/tags/tag23.xml" ContentType="application/vnd.openxmlformats-officedocument.presentationml.tags+xml"/>
  <Override PartName="/ppt/notesSlides/notesSlide5.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tags/tag32.xml" ContentType="application/vnd.openxmlformats-officedocument.presentationml.tags+xml"/>
  <Override PartName="/ppt/notesSlides/notesSlide7.xml" ContentType="application/vnd.openxmlformats-officedocument.presentationml.notesSlide+xml"/>
  <Override PartName="/ppt/tags/tag33.xml" ContentType="application/vnd.openxmlformats-officedocument.presentationml.tags+xml"/>
  <Override PartName="/ppt/notesSlides/notesSlide8.xml" ContentType="application/vnd.openxmlformats-officedocument.presentationml.notesSlide+xml"/>
  <Override PartName="/ppt/tags/tag34.xml" ContentType="application/vnd.openxmlformats-officedocument.presentationml.tags+xml"/>
  <Override PartName="/ppt/notesSlides/notesSlide9.xml" ContentType="application/vnd.openxmlformats-officedocument.presentationml.notesSlide+xml"/>
  <Override PartName="/ppt/tags/tag35.xml" ContentType="application/vnd.openxmlformats-officedocument.presentationml.tags+xml"/>
  <Override PartName="/ppt/notesSlides/notesSlide10.xml" ContentType="application/vnd.openxmlformats-officedocument.presentationml.notesSlide+xml"/>
  <Override PartName="/ppt/tags/tag36.xml" ContentType="application/vnd.openxmlformats-officedocument.presentationml.tags+xml"/>
  <Override PartName="/ppt/notesSlides/notesSlide11.xml" ContentType="application/vnd.openxmlformats-officedocument.presentationml.notesSlide+xml"/>
  <Override PartName="/ppt/tags/tag37.xml" ContentType="application/vnd.openxmlformats-officedocument.presentationml.tags+xml"/>
  <Override PartName="/ppt/notesSlides/notesSlide12.xml" ContentType="application/vnd.openxmlformats-officedocument.presentationml.notesSlide+xml"/>
  <Override PartName="/ppt/tags/tag38.xml" ContentType="application/vnd.openxmlformats-officedocument.presentationml.tags+xml"/>
  <Override PartName="/ppt/notesSlides/notesSlide13.xml" ContentType="application/vnd.openxmlformats-officedocument.presentationml.notesSlide+xml"/>
  <Override PartName="/ppt/tags/tag39.xml" ContentType="application/vnd.openxmlformats-officedocument.presentationml.tags+xml"/>
  <Override PartName="/ppt/notesSlides/notesSlide14.xml" ContentType="application/vnd.openxmlformats-officedocument.presentationml.notesSlide+xml"/>
  <Override PartName="/ppt/tags/tag40.xml" ContentType="application/vnd.openxmlformats-officedocument.presentationml.tags+xml"/>
  <Override PartName="/ppt/notesSlides/notesSlide15.xml" ContentType="application/vnd.openxmlformats-officedocument.presentationml.notesSlide+xml"/>
  <Override PartName="/ppt/tags/tag41.xml" ContentType="application/vnd.openxmlformats-officedocument.presentationml.tags+xml"/>
  <Override PartName="/ppt/notesSlides/notesSlide16.xml" ContentType="application/vnd.openxmlformats-officedocument.presentationml.notesSlide+xml"/>
  <Override PartName="/ppt/tags/tag42.xml" ContentType="application/vnd.openxmlformats-officedocument.presentationml.tags+xml"/>
  <Override PartName="/ppt/notesSlides/notesSlide17.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18.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9.xml" ContentType="application/vnd.openxmlformats-officedocument.presentationml.notesSlide+xml"/>
  <Override PartName="/ppt/tags/tag51.xml" ContentType="application/vnd.openxmlformats-officedocument.presentationml.tags+xml"/>
  <Override PartName="/ppt/notesSlides/notesSlide20.xml" ContentType="application/vnd.openxmlformats-officedocument.presentationml.notesSlide+xml"/>
  <Override PartName="/ppt/tags/tag52.xml" ContentType="application/vnd.openxmlformats-officedocument.presentationml.tags+xml"/>
  <Override PartName="/ppt/notesSlides/notesSlide21.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22.xml" ContentType="application/vnd.openxmlformats-officedocument.presentationml.notesSlide+xml"/>
  <Override PartName="/ppt/tags/tag56.xml" ContentType="application/vnd.openxmlformats-officedocument.presentationml.tags+xml"/>
  <Override PartName="/ppt/notesSlides/notesSlide23.xml" ContentType="application/vnd.openxmlformats-officedocument.presentationml.notesSlide+xml"/>
  <Override PartName="/ppt/tags/tag57.xml" ContentType="application/vnd.openxmlformats-officedocument.presentationml.tags+xml"/>
  <Override PartName="/ppt/notesSlides/notesSlide24.xml" ContentType="application/vnd.openxmlformats-officedocument.presentationml.notesSlide+xml"/>
  <Override PartName="/ppt/tags/tag58.xml" ContentType="application/vnd.openxmlformats-officedocument.presentationml.tags+xml"/>
  <Override PartName="/ppt/notesSlides/notesSlide25.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26.xml" ContentType="application/vnd.openxmlformats-officedocument.presentationml.notesSlide+xml"/>
  <Override PartName="/ppt/tags/tag61.xml" ContentType="application/vnd.openxmlformats-officedocument.presentationml.tags+xml"/>
  <Override PartName="/ppt/notesSlides/notesSlide27.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28.xml" ContentType="application/vnd.openxmlformats-officedocument.presentationml.notesSlide+xml"/>
  <Override PartName="/ppt/tags/tag64.xml" ContentType="application/vnd.openxmlformats-officedocument.presentationml.tags+xml"/>
  <Override PartName="/ppt/notesSlides/notesSlide29.xml" ContentType="application/vnd.openxmlformats-officedocument.presentationml.notesSlide+xml"/>
  <Override PartName="/ppt/tags/tag65.xml" ContentType="application/vnd.openxmlformats-officedocument.presentationml.tags+xml"/>
  <Override PartName="/ppt/notesSlides/notesSlide30.xml" ContentType="application/vnd.openxmlformats-officedocument.presentationml.notesSlide+xml"/>
  <Override PartName="/ppt/tags/tag66.xml" ContentType="application/vnd.openxmlformats-officedocument.presentationml.tags+xml"/>
  <Override PartName="/ppt/notesSlides/notesSlide31.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32.xml" ContentType="application/vnd.openxmlformats-officedocument.presentationml.notesSlide+xml"/>
  <Override PartName="/ppt/tags/tag72.xml" ContentType="application/vnd.openxmlformats-officedocument.presentationml.tags+xml"/>
  <Override PartName="/ppt/notesSlides/notesSlide33.xml" ContentType="application/vnd.openxmlformats-officedocument.presentationml.notesSlide+xml"/>
  <Override PartName="/ppt/tags/tag73.xml" ContentType="application/vnd.openxmlformats-officedocument.presentationml.tags+xml"/>
  <Override PartName="/ppt/notesSlides/notesSlide34.xml" ContentType="application/vnd.openxmlformats-officedocument.presentationml.notesSlide+xml"/>
  <Override PartName="/ppt/tags/tag74.xml" ContentType="application/vnd.openxmlformats-officedocument.presentationml.tags+xml"/>
  <Override PartName="/ppt/notesSlides/notesSlide35.xml" ContentType="application/vnd.openxmlformats-officedocument.presentationml.notesSlide+xml"/>
  <Override PartName="/ppt/tags/tag75.xml" ContentType="application/vnd.openxmlformats-officedocument.presentationml.tags+xml"/>
  <Override PartName="/ppt/notesSlides/notesSlide36.xml" ContentType="application/vnd.openxmlformats-officedocument.presentationml.notesSlide+xml"/>
  <Override PartName="/ppt/tags/tag76.xml" ContentType="application/vnd.openxmlformats-officedocument.presentationml.tags+xml"/>
  <Override PartName="/ppt/notesSlides/notesSlide37.xml" ContentType="application/vnd.openxmlformats-officedocument.presentationml.notesSlide+xml"/>
  <Override PartName="/ppt/tags/tag77.xml" ContentType="application/vnd.openxmlformats-officedocument.presentationml.tags+xml"/>
  <Override PartName="/ppt/notesSlides/notesSlide38.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39.xml" ContentType="application/vnd.openxmlformats-officedocument.presentationml.notesSlide+xml"/>
  <Override PartName="/ppt/tags/tag80.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44.xml" ContentType="application/vnd.openxmlformats-officedocument.presentationml.notesSlide+xml"/>
  <Override PartName="/ppt/tags/tag85.xml" ContentType="application/vnd.openxmlformats-officedocument.presentationml.tags+xml"/>
  <Override PartName="/ppt/notesSlides/notesSlide45.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46.xml" ContentType="application/vnd.openxmlformats-officedocument.presentationml.notesSlide+xml"/>
  <Override PartName="/ppt/tags/tag93.xml" ContentType="application/vnd.openxmlformats-officedocument.presentationml.tags+xml"/>
  <Override PartName="/ppt/notesSlides/notesSlide47.xml" ContentType="application/vnd.openxmlformats-officedocument.presentationml.notesSlide+xml"/>
  <Override PartName="/ppt/tags/tag94.xml" ContentType="application/vnd.openxmlformats-officedocument.presentationml.tags+xml"/>
  <Override PartName="/ppt/notesSlides/notesSlide48.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49.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50.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51.xml" ContentType="application/vnd.openxmlformats-officedocument.presentationml.notesSlide+xml"/>
  <Override PartName="/ppt/tags/tag101.xml" ContentType="application/vnd.openxmlformats-officedocument.presentationml.tags+xml"/>
  <Override PartName="/ppt/notesSlides/notesSlide52.xml" ContentType="application/vnd.openxmlformats-officedocument.presentationml.notesSlide+xml"/>
  <Override PartName="/ppt/tags/tag102.xml" ContentType="application/vnd.openxmlformats-officedocument.presentationml.tags+xml"/>
  <Override PartName="/ppt/notesSlides/notesSlide53.xml" ContentType="application/vnd.openxmlformats-officedocument.presentationml.notesSlide+xml"/>
  <Override PartName="/ppt/tags/tag103.xml" ContentType="application/vnd.openxmlformats-officedocument.presentationml.tags+xml"/>
  <Override PartName="/ppt/notesSlides/notesSlide54.xml" ContentType="application/vnd.openxmlformats-officedocument.presentationml.notesSlide+xml"/>
  <Override PartName="/ppt/tags/tag104.xml" ContentType="application/vnd.openxmlformats-officedocument.presentationml.tags+xml"/>
  <Override PartName="/ppt/notesSlides/notesSlide55.xml" ContentType="application/vnd.openxmlformats-officedocument.presentationml.notesSlide+xml"/>
  <Override PartName="/ppt/tags/tag105.xml" ContentType="application/vnd.openxmlformats-officedocument.presentationml.tags+xml"/>
  <Override PartName="/ppt/notesSlides/notesSlide56.xml" ContentType="application/vnd.openxmlformats-officedocument.presentationml.notesSlide+xml"/>
  <Override PartName="/ppt/tags/tag106.xml" ContentType="application/vnd.openxmlformats-officedocument.presentationml.tags+xml"/>
  <Override PartName="/ppt/notesSlides/notesSlide57.xml" ContentType="application/vnd.openxmlformats-officedocument.presentationml.notesSlide+xml"/>
  <Override PartName="/ppt/tags/tag107.xml" ContentType="application/vnd.openxmlformats-officedocument.presentationml.tags+xml"/>
  <Override PartName="/ppt/notesSlides/notesSlide58.xml" ContentType="application/vnd.openxmlformats-officedocument.presentationml.notesSlide+xml"/>
  <Override PartName="/ppt/tags/tag108.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61.xml" ContentType="application/vnd.openxmlformats-officedocument.presentationml.notesSlide+xml"/>
  <Override PartName="/ppt/tags/tag155.xml" ContentType="application/vnd.openxmlformats-officedocument.presentationml.tags+xml"/>
  <Override PartName="/ppt/notesSlides/notesSlide62.xml" ContentType="application/vnd.openxmlformats-officedocument.presentationml.notesSlide+xml"/>
  <Override PartName="/ppt/tags/tag156.xml" ContentType="application/vnd.openxmlformats-officedocument.presentationml.tags+xml"/>
  <Override PartName="/ppt/notesSlides/notesSlide63.xml" ContentType="application/vnd.openxmlformats-officedocument.presentationml.notesSlide+xml"/>
  <Override PartName="/ppt/tags/tag157.xml" ContentType="application/vnd.openxmlformats-officedocument.presentationml.tags+xml"/>
  <Override PartName="/ppt/notesSlides/notesSlide64.xml" ContentType="application/vnd.openxmlformats-officedocument.presentationml.notesSlide+xml"/>
  <Override PartName="/ppt/tags/tag158.xml" ContentType="application/vnd.openxmlformats-officedocument.presentationml.tags+xml"/>
  <Override PartName="/ppt/notesSlides/notesSlide65.xml" ContentType="application/vnd.openxmlformats-officedocument.presentationml.notesSlide+xml"/>
  <Override PartName="/ppt/tags/tag159.xml" ContentType="application/vnd.openxmlformats-officedocument.presentationml.tags+xml"/>
  <Override PartName="/ppt/notesSlides/notesSlide66.xml" ContentType="application/vnd.openxmlformats-officedocument.presentationml.notesSlide+xml"/>
  <Override PartName="/ppt/tags/tag160.xml" ContentType="application/vnd.openxmlformats-officedocument.presentationml.tags+xml"/>
  <Override PartName="/ppt/notesSlides/notesSlide67.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68.xml" ContentType="application/vnd.openxmlformats-officedocument.presentationml.notesSlide+xml"/>
  <Override PartName="/ppt/tags/tag164.xml" ContentType="application/vnd.openxmlformats-officedocument.presentationml.tags+xml"/>
  <Override PartName="/ppt/notesSlides/notesSlide69.xml" ContentType="application/vnd.openxmlformats-officedocument.presentationml.notesSlide+xml"/>
  <Override PartName="/ppt/tags/tag165.xml" ContentType="application/vnd.openxmlformats-officedocument.presentationml.tags+xml"/>
  <Override PartName="/ppt/notesSlides/notesSlide70.xml" ContentType="application/vnd.openxmlformats-officedocument.presentationml.notesSlide+xml"/>
  <Override PartName="/ppt/tags/tag166.xml" ContentType="application/vnd.openxmlformats-officedocument.presentationml.tags+xml"/>
  <Override PartName="/ppt/notesSlides/notesSlide71.xml" ContentType="application/vnd.openxmlformats-officedocument.presentationml.notesSlide+xml"/>
  <Override PartName="/ppt/tags/tag167.xml" ContentType="application/vnd.openxmlformats-officedocument.presentationml.tags+xml"/>
  <Override PartName="/ppt/notesSlides/notesSlide72.xml" ContentType="application/vnd.openxmlformats-officedocument.presentationml.notesSlide+xml"/>
  <Override PartName="/ppt/tags/tag168.xml" ContentType="application/vnd.openxmlformats-officedocument.presentationml.tags+xml"/>
  <Override PartName="/ppt/notesSlides/notesSlide73.xml" ContentType="application/vnd.openxmlformats-officedocument.presentationml.notesSlide+xml"/>
  <Override PartName="/ppt/tags/tag169.xml" ContentType="application/vnd.openxmlformats-officedocument.presentationml.tags+xml"/>
  <Override PartName="/ppt/notesSlides/notesSlide74.xml" ContentType="application/vnd.openxmlformats-officedocument.presentationml.notesSlide+xml"/>
  <Override PartName="/ppt/tags/tag170.xml" ContentType="application/vnd.openxmlformats-officedocument.presentationml.tags+xml"/>
  <Override PartName="/ppt/notesSlides/notesSlide75.xml" ContentType="application/vnd.openxmlformats-officedocument.presentationml.notesSlide+xml"/>
  <Override PartName="/ppt/tags/tag171.xml" ContentType="application/vnd.openxmlformats-officedocument.presentationml.tags+xml"/>
  <Override PartName="/ppt/notesSlides/notesSlide76.xml" ContentType="application/vnd.openxmlformats-officedocument.presentationml.notesSlide+xml"/>
  <Override PartName="/ppt/tags/tag172.xml" ContentType="application/vnd.openxmlformats-officedocument.presentationml.tags+xml"/>
  <Override PartName="/ppt/notesSlides/notesSlide77.xml" ContentType="application/vnd.openxmlformats-officedocument.presentationml.notesSlide+xml"/>
  <Override PartName="/ppt/tags/tag173.xml" ContentType="application/vnd.openxmlformats-officedocument.presentationml.tags+xml"/>
  <Override PartName="/ppt/notesSlides/notesSlide78.xml" ContentType="application/vnd.openxmlformats-officedocument.presentationml.notesSlide+xml"/>
  <Override PartName="/ppt/tags/tag174.xml" ContentType="application/vnd.openxmlformats-officedocument.presentationml.tags+xml"/>
  <Override PartName="/ppt/notesSlides/notesSlide79.xml" ContentType="application/vnd.openxmlformats-officedocument.presentationml.notesSlide+xml"/>
  <Override PartName="/ppt/tags/tag175.xml" ContentType="application/vnd.openxmlformats-officedocument.presentationml.tags+xml"/>
  <Override PartName="/ppt/notesSlides/notesSlide80.xml" ContentType="application/vnd.openxmlformats-officedocument.presentationml.notesSlide+xml"/>
  <Override PartName="/ppt/tags/tag176.xml" ContentType="application/vnd.openxmlformats-officedocument.presentationml.tags+xml"/>
  <Override PartName="/ppt/notesSlides/notesSlide81.xml" ContentType="application/vnd.openxmlformats-officedocument.presentationml.notesSlide+xml"/>
  <Override PartName="/ppt/tags/tag177.xml" ContentType="application/vnd.openxmlformats-officedocument.presentationml.tags+xml"/>
  <Override PartName="/ppt/notesSlides/notesSlide82.xml" ContentType="application/vnd.openxmlformats-officedocument.presentationml.notesSlide+xml"/>
  <Override PartName="/ppt/tags/tag178.xml" ContentType="application/vnd.openxmlformats-officedocument.presentationml.tags+xml"/>
  <Override PartName="/ppt/notesSlides/notesSlide83.xml" ContentType="application/vnd.openxmlformats-officedocument.presentationml.notesSlide+xml"/>
  <Override PartName="/ppt/tags/tag179.xml" ContentType="application/vnd.openxmlformats-officedocument.presentationml.tags+xml"/>
  <Override PartName="/ppt/notesSlides/notesSlide84.xml" ContentType="application/vnd.openxmlformats-officedocument.presentationml.notesSlide+xml"/>
  <Override PartName="/ppt/tags/tag180.xml" ContentType="application/vnd.openxmlformats-officedocument.presentationml.tags+xml"/>
  <Override PartName="/ppt/notesSlides/notesSlide85.xml" ContentType="application/vnd.openxmlformats-officedocument.presentationml.notesSlide+xml"/>
  <Override PartName="/ppt/tags/tag181.xml" ContentType="application/vnd.openxmlformats-officedocument.presentationml.tags+xml"/>
  <Override PartName="/ppt/notesSlides/notesSlide86.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87.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3" r:id="rId2"/>
    <p:sldMasterId id="2147483938" r:id="rId3"/>
    <p:sldMasterId id="2147484408" r:id="rId4"/>
    <p:sldMasterId id="2147484510" r:id="rId5"/>
    <p:sldMasterId id="2147484524" r:id="rId6"/>
    <p:sldMasterId id="2147484538" r:id="rId7"/>
    <p:sldMasterId id="2147484551" r:id="rId8"/>
    <p:sldMasterId id="2147484563" r:id="rId9"/>
    <p:sldMasterId id="2147484575" r:id="rId10"/>
    <p:sldMasterId id="2147484589" r:id="rId11"/>
    <p:sldMasterId id="2147484603" r:id="rId12"/>
  </p:sldMasterIdLst>
  <p:notesMasterIdLst>
    <p:notesMasterId r:id="rId167"/>
  </p:notesMasterIdLst>
  <p:handoutMasterIdLst>
    <p:handoutMasterId r:id="rId168"/>
  </p:handoutMasterIdLst>
  <p:sldIdLst>
    <p:sldId id="263" r:id="rId13"/>
    <p:sldId id="652" r:id="rId14"/>
    <p:sldId id="475" r:id="rId15"/>
    <p:sldId id="438" r:id="rId16"/>
    <p:sldId id="441" r:id="rId17"/>
    <p:sldId id="416" r:id="rId18"/>
    <p:sldId id="414" r:id="rId19"/>
    <p:sldId id="639" r:id="rId20"/>
    <p:sldId id="415" r:id="rId21"/>
    <p:sldId id="477" r:id="rId22"/>
    <p:sldId id="267" r:id="rId23"/>
    <p:sldId id="622" r:id="rId24"/>
    <p:sldId id="623" r:id="rId25"/>
    <p:sldId id="624" r:id="rId26"/>
    <p:sldId id="634" r:id="rId27"/>
    <p:sldId id="627" r:id="rId28"/>
    <p:sldId id="628" r:id="rId29"/>
    <p:sldId id="629" r:id="rId30"/>
    <p:sldId id="625" r:id="rId31"/>
    <p:sldId id="265" r:id="rId32"/>
    <p:sldId id="268" r:id="rId33"/>
    <p:sldId id="269" r:id="rId34"/>
    <p:sldId id="419" r:id="rId35"/>
    <p:sldId id="326" r:id="rId36"/>
    <p:sldId id="271" r:id="rId37"/>
    <p:sldId id="328" r:id="rId38"/>
    <p:sldId id="420" r:id="rId39"/>
    <p:sldId id="336" r:id="rId40"/>
    <p:sldId id="421" r:id="rId41"/>
    <p:sldId id="422" r:id="rId42"/>
    <p:sldId id="423" r:id="rId43"/>
    <p:sldId id="474" r:id="rId44"/>
    <p:sldId id="378" r:id="rId45"/>
    <p:sldId id="439" r:id="rId46"/>
    <p:sldId id="278" r:id="rId47"/>
    <p:sldId id="327" r:id="rId48"/>
    <p:sldId id="373" r:id="rId49"/>
    <p:sldId id="479" r:id="rId50"/>
    <p:sldId id="635" r:id="rId51"/>
    <p:sldId id="436" r:id="rId52"/>
    <p:sldId id="685" r:id="rId53"/>
    <p:sldId id="481" r:id="rId54"/>
    <p:sldId id="637" r:id="rId55"/>
    <p:sldId id="653" r:id="rId56"/>
    <p:sldId id="279" r:id="rId57"/>
    <p:sldId id="636" r:id="rId58"/>
    <p:sldId id="258" r:id="rId59"/>
    <p:sldId id="324" r:id="rId60"/>
    <p:sldId id="484" r:id="rId61"/>
    <p:sldId id="332" r:id="rId62"/>
    <p:sldId id="379" r:id="rId63"/>
    <p:sldId id="654" r:id="rId64"/>
    <p:sldId id="382" r:id="rId65"/>
    <p:sldId id="281" r:id="rId66"/>
    <p:sldId id="282" r:id="rId67"/>
    <p:sldId id="283" r:id="rId68"/>
    <p:sldId id="638" r:id="rId69"/>
    <p:sldId id="284" r:id="rId70"/>
    <p:sldId id="329" r:id="rId71"/>
    <p:sldId id="334" r:id="rId72"/>
    <p:sldId id="285" r:id="rId73"/>
    <p:sldId id="337" r:id="rId74"/>
    <p:sldId id="288" r:id="rId75"/>
    <p:sldId id="658" r:id="rId76"/>
    <p:sldId id="656" r:id="rId77"/>
    <p:sldId id="657" r:id="rId78"/>
    <p:sldId id="659" r:id="rId79"/>
    <p:sldId id="641" r:id="rId80"/>
    <p:sldId id="660" r:id="rId81"/>
    <p:sldId id="662" r:id="rId82"/>
    <p:sldId id="661" r:id="rId83"/>
    <p:sldId id="632" r:id="rId84"/>
    <p:sldId id="643" r:id="rId85"/>
    <p:sldId id="644" r:id="rId86"/>
    <p:sldId id="645" r:id="rId87"/>
    <p:sldId id="646" r:id="rId88"/>
    <p:sldId id="647" r:id="rId89"/>
    <p:sldId id="648" r:id="rId90"/>
    <p:sldId id="649" r:id="rId91"/>
    <p:sldId id="442" r:id="rId92"/>
    <p:sldId id="291" r:id="rId93"/>
    <p:sldId id="340" r:id="rId94"/>
    <p:sldId id="443" r:id="rId95"/>
    <p:sldId id="473" r:id="rId96"/>
    <p:sldId id="444" r:id="rId97"/>
    <p:sldId id="633" r:id="rId98"/>
    <p:sldId id="294" r:id="rId99"/>
    <p:sldId id="295" r:id="rId100"/>
    <p:sldId id="430" r:id="rId101"/>
    <p:sldId id="431" r:id="rId102"/>
    <p:sldId id="407" r:id="rId103"/>
    <p:sldId id="650" r:id="rId104"/>
    <p:sldId id="432" r:id="rId105"/>
    <p:sldId id="433" r:id="rId106"/>
    <p:sldId id="297" r:id="rId107"/>
    <p:sldId id="404" r:id="rId108"/>
    <p:sldId id="298" r:id="rId109"/>
    <p:sldId id="299" r:id="rId110"/>
    <p:sldId id="313" r:id="rId111"/>
    <p:sldId id="300" r:id="rId112"/>
    <p:sldId id="301" r:id="rId113"/>
    <p:sldId id="663" r:id="rId114"/>
    <p:sldId id="664" r:id="rId115"/>
    <p:sldId id="665" r:id="rId116"/>
    <p:sldId id="666" r:id="rId117"/>
    <p:sldId id="667" r:id="rId118"/>
    <p:sldId id="668" r:id="rId119"/>
    <p:sldId id="669" r:id="rId120"/>
    <p:sldId id="670" r:id="rId121"/>
    <p:sldId id="671" r:id="rId122"/>
    <p:sldId id="672" r:id="rId123"/>
    <p:sldId id="673" r:id="rId124"/>
    <p:sldId id="674" r:id="rId125"/>
    <p:sldId id="675" r:id="rId126"/>
    <p:sldId id="676" r:id="rId127"/>
    <p:sldId id="677" r:id="rId128"/>
    <p:sldId id="678" r:id="rId129"/>
    <p:sldId id="679" r:id="rId130"/>
    <p:sldId id="680" r:id="rId131"/>
    <p:sldId id="681" r:id="rId132"/>
    <p:sldId id="682" r:id="rId133"/>
    <p:sldId id="683" r:id="rId134"/>
    <p:sldId id="303" r:id="rId135"/>
    <p:sldId id="304" r:id="rId136"/>
    <p:sldId id="305" r:id="rId137"/>
    <p:sldId id="307" r:id="rId138"/>
    <p:sldId id="309" r:id="rId139"/>
    <p:sldId id="310" r:id="rId140"/>
    <p:sldId id="684" r:id="rId141"/>
    <p:sldId id="434" r:id="rId142"/>
    <p:sldId id="435" r:id="rId143"/>
    <p:sldId id="320" r:id="rId144"/>
    <p:sldId id="321" r:id="rId145"/>
    <p:sldId id="322" r:id="rId146"/>
    <p:sldId id="485" r:id="rId147"/>
    <p:sldId id="486" r:id="rId148"/>
    <p:sldId id="487" r:id="rId149"/>
    <p:sldId id="488" r:id="rId150"/>
    <p:sldId id="489" r:id="rId151"/>
    <p:sldId id="490" r:id="rId152"/>
    <p:sldId id="491" r:id="rId153"/>
    <p:sldId id="492" r:id="rId154"/>
    <p:sldId id="493" r:id="rId155"/>
    <p:sldId id="494" r:id="rId156"/>
    <p:sldId id="495" r:id="rId157"/>
    <p:sldId id="496" r:id="rId158"/>
    <p:sldId id="497" r:id="rId159"/>
    <p:sldId id="498" r:id="rId160"/>
    <p:sldId id="499" r:id="rId161"/>
    <p:sldId id="500" r:id="rId162"/>
    <p:sldId id="619" r:id="rId163"/>
    <p:sldId id="620" r:id="rId164"/>
    <p:sldId id="618" r:id="rId165"/>
    <p:sldId id="617" r:id="rId166"/>
  </p:sldIdLst>
  <p:sldSz cx="9144000" cy="6858000" type="screen4x3"/>
  <p:notesSz cx="7010400" cy="9296400"/>
  <p:custDataLst>
    <p:tags r:id="rId169"/>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3300"/>
    <a:srgbClr val="FF6699"/>
    <a:srgbClr val="663300"/>
    <a:srgbClr val="FFFF00"/>
    <a:srgbClr val="006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26" autoAdjust="0"/>
    <p:restoredTop sz="94662" autoAdjust="0"/>
  </p:normalViewPr>
  <p:slideViewPr>
    <p:cSldViewPr>
      <p:cViewPr>
        <p:scale>
          <a:sx n="110" d="100"/>
          <a:sy n="110" d="100"/>
        </p:scale>
        <p:origin x="-72" y="-28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4177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38" Type="http://schemas.openxmlformats.org/officeDocument/2006/relationships/slide" Target="slides/slide126.xml"/><Relationship Id="rId154" Type="http://schemas.openxmlformats.org/officeDocument/2006/relationships/slide" Target="slides/slide142.xml"/><Relationship Id="rId159" Type="http://schemas.openxmlformats.org/officeDocument/2006/relationships/slide" Target="slides/slide147.xml"/><Relationship Id="rId170" Type="http://schemas.openxmlformats.org/officeDocument/2006/relationships/presProps" Target="presProps.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144" Type="http://schemas.openxmlformats.org/officeDocument/2006/relationships/slide" Target="slides/slide132.xml"/><Relationship Id="rId149" Type="http://schemas.openxmlformats.org/officeDocument/2006/relationships/slide" Target="slides/slide137.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160" Type="http://schemas.openxmlformats.org/officeDocument/2006/relationships/slide" Target="slides/slide148.xml"/><Relationship Id="rId165" Type="http://schemas.openxmlformats.org/officeDocument/2006/relationships/slide" Target="slides/slide15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slide" Target="slides/slide127.xml"/><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slide" Target="slides/slide138.xml"/><Relationship Id="rId155" Type="http://schemas.openxmlformats.org/officeDocument/2006/relationships/slide" Target="slides/slide143.xml"/><Relationship Id="rId171"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slide" Target="slides/slide128.xml"/><Relationship Id="rId145" Type="http://schemas.openxmlformats.org/officeDocument/2006/relationships/slide" Target="slides/slide133.xml"/><Relationship Id="rId161" Type="http://schemas.openxmlformats.org/officeDocument/2006/relationships/slide" Target="slides/slide149.xml"/><Relationship Id="rId166" Type="http://schemas.openxmlformats.org/officeDocument/2006/relationships/slide" Target="slides/slide15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30" Type="http://schemas.openxmlformats.org/officeDocument/2006/relationships/slide" Target="slides/slide118.xml"/><Relationship Id="rId135" Type="http://schemas.openxmlformats.org/officeDocument/2006/relationships/slide" Target="slides/slide123.xml"/><Relationship Id="rId143" Type="http://schemas.openxmlformats.org/officeDocument/2006/relationships/slide" Target="slides/slide131.xml"/><Relationship Id="rId148" Type="http://schemas.openxmlformats.org/officeDocument/2006/relationships/slide" Target="slides/slide136.xml"/><Relationship Id="rId151" Type="http://schemas.openxmlformats.org/officeDocument/2006/relationships/slide" Target="slides/slide139.xml"/><Relationship Id="rId156" Type="http://schemas.openxmlformats.org/officeDocument/2006/relationships/slide" Target="slides/slide144.xml"/><Relationship Id="rId164" Type="http://schemas.openxmlformats.org/officeDocument/2006/relationships/slide" Target="slides/slide152.xml"/><Relationship Id="rId169"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theme" Target="theme/theme1.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slide" Target="slides/slide134.xml"/><Relationship Id="rId16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162" Type="http://schemas.openxmlformats.org/officeDocument/2006/relationships/slide" Target="slides/slide15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157" Type="http://schemas.openxmlformats.org/officeDocument/2006/relationships/slide" Target="slides/slide145.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slide" Target="slides/slide140.xml"/><Relationship Id="rId173" Type="http://schemas.openxmlformats.org/officeDocument/2006/relationships/tableStyles" Target="tableStyles.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s>
</file>

<file path=ppt/_rels/viewProps.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3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5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6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6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6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6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68.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70.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7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75.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1"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59" tIns="45279" rIns="90559" bIns="45279" numCol="1" anchor="t" anchorCtr="0" compatLnSpc="1">
            <a:prstTxWarp prst="textNoShape">
              <a:avLst/>
            </a:prstTxWarp>
          </a:bodyPr>
          <a:lstStyle>
            <a:lvl1pPr defTabSz="904743" eaLnBrk="0" hangingPunct="0">
              <a:defRPr sz="1100"/>
            </a:lvl1pPr>
          </a:lstStyle>
          <a:p>
            <a:pPr>
              <a:defRPr/>
            </a:pPr>
            <a:endParaRPr lang="en-US"/>
          </a:p>
        </p:txBody>
      </p:sp>
      <p:sp>
        <p:nvSpPr>
          <p:cNvPr id="117763" name="Rectangle 3"/>
          <p:cNvSpPr>
            <a:spLocks noGrp="1" noChangeArrowheads="1"/>
          </p:cNvSpPr>
          <p:nvPr>
            <p:ph type="dt" sz="quarter" idx="1"/>
          </p:nvPr>
        </p:nvSpPr>
        <p:spPr bwMode="auto">
          <a:xfrm>
            <a:off x="3971926"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59" tIns="45279" rIns="90559" bIns="45279" numCol="1" anchor="t" anchorCtr="0" compatLnSpc="1">
            <a:prstTxWarp prst="textNoShape">
              <a:avLst/>
            </a:prstTxWarp>
          </a:bodyPr>
          <a:lstStyle>
            <a:lvl1pPr algn="r" defTabSz="904743" eaLnBrk="0" hangingPunct="0">
              <a:defRPr sz="1100"/>
            </a:lvl1pPr>
          </a:lstStyle>
          <a:p>
            <a:pPr>
              <a:defRPr/>
            </a:pPr>
            <a:endParaRPr lang="en-US"/>
          </a:p>
        </p:txBody>
      </p:sp>
      <p:sp>
        <p:nvSpPr>
          <p:cNvPr id="117764" name="Rectangle 4"/>
          <p:cNvSpPr>
            <a:spLocks noGrp="1" noChangeArrowheads="1"/>
          </p:cNvSpPr>
          <p:nvPr>
            <p:ph type="ftr" sz="quarter" idx="2"/>
          </p:nvPr>
        </p:nvSpPr>
        <p:spPr bwMode="auto">
          <a:xfrm>
            <a:off x="1" y="8831264"/>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59" tIns="45279" rIns="90559" bIns="45279" numCol="1" anchor="b" anchorCtr="0" compatLnSpc="1">
            <a:prstTxWarp prst="textNoShape">
              <a:avLst/>
            </a:prstTxWarp>
          </a:bodyPr>
          <a:lstStyle>
            <a:lvl1pPr defTabSz="904743" eaLnBrk="0" hangingPunct="0">
              <a:defRPr sz="1100"/>
            </a:lvl1pPr>
          </a:lstStyle>
          <a:p>
            <a:pPr>
              <a:defRPr/>
            </a:pPr>
            <a:endParaRPr lang="en-US"/>
          </a:p>
        </p:txBody>
      </p:sp>
      <p:sp>
        <p:nvSpPr>
          <p:cNvPr id="117765" name="Rectangle 5"/>
          <p:cNvSpPr>
            <a:spLocks noGrp="1" noChangeArrowheads="1"/>
          </p:cNvSpPr>
          <p:nvPr>
            <p:ph type="sldNum" sz="quarter" idx="3"/>
          </p:nvPr>
        </p:nvSpPr>
        <p:spPr bwMode="auto">
          <a:xfrm>
            <a:off x="3971926" y="8831264"/>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59" tIns="45279" rIns="90559" bIns="45279" numCol="1" anchor="b" anchorCtr="0" compatLnSpc="1">
            <a:prstTxWarp prst="textNoShape">
              <a:avLst/>
            </a:prstTxWarp>
          </a:bodyPr>
          <a:lstStyle>
            <a:lvl1pPr algn="r" defTabSz="904743" eaLnBrk="0" hangingPunct="0">
              <a:defRPr sz="1100"/>
            </a:lvl1pPr>
          </a:lstStyle>
          <a:p>
            <a:pPr>
              <a:defRPr/>
            </a:pPr>
            <a:fld id="{9CF34C26-0B1A-4A92-AFC1-03335D17B1AE}" type="slidenum">
              <a:rPr lang="en-US"/>
              <a:pPr>
                <a:defRPr/>
              </a:pPr>
              <a:t>‹#›</a:t>
            </a:fld>
            <a:endParaRPr lang="en-US"/>
          </a:p>
        </p:txBody>
      </p:sp>
    </p:spTree>
    <p:extLst>
      <p:ext uri="{BB962C8B-B14F-4D97-AF65-F5344CB8AC3E}">
        <p14:creationId xmlns:p14="http://schemas.microsoft.com/office/powerpoint/2010/main" val="2380945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1" y="0"/>
            <a:ext cx="3038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59" tIns="45279" rIns="90559" bIns="45279" numCol="1" anchor="t" anchorCtr="0" compatLnSpc="1">
            <a:prstTxWarp prst="textNoShape">
              <a:avLst/>
            </a:prstTxWarp>
          </a:bodyPr>
          <a:lstStyle>
            <a:lvl1pPr defTabSz="904743" eaLnBrk="0" hangingPunct="0">
              <a:defRPr sz="1100"/>
            </a:lvl1pPr>
          </a:lstStyle>
          <a:p>
            <a:pPr>
              <a:defRPr/>
            </a:pPr>
            <a:endParaRPr lang="en-US"/>
          </a:p>
        </p:txBody>
      </p:sp>
      <p:sp>
        <p:nvSpPr>
          <p:cNvPr id="122883" name="Rectangle 3"/>
          <p:cNvSpPr>
            <a:spLocks noGrp="1" noChangeArrowheads="1"/>
          </p:cNvSpPr>
          <p:nvPr>
            <p:ph type="dt" idx="1"/>
          </p:nvPr>
        </p:nvSpPr>
        <p:spPr bwMode="auto">
          <a:xfrm>
            <a:off x="3971926" y="0"/>
            <a:ext cx="3038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59" tIns="45279" rIns="90559" bIns="45279" numCol="1" anchor="t" anchorCtr="0" compatLnSpc="1">
            <a:prstTxWarp prst="textNoShape">
              <a:avLst/>
            </a:prstTxWarp>
          </a:bodyPr>
          <a:lstStyle>
            <a:lvl1pPr algn="r" defTabSz="904743" eaLnBrk="0" hangingPunct="0">
              <a:defRPr sz="1100"/>
            </a:lvl1pPr>
          </a:lstStyle>
          <a:p>
            <a:pPr>
              <a:defRPr/>
            </a:pPr>
            <a:endParaRPr lang="en-US"/>
          </a:p>
        </p:txBody>
      </p:sp>
      <p:sp>
        <p:nvSpPr>
          <p:cNvPr id="180228" name="Rectangle 4"/>
          <p:cNvSpPr>
            <a:spLocks noGrp="1" noRot="1" noChangeAspect="1" noChangeArrowheads="1" noTextEdit="1"/>
          </p:cNvSpPr>
          <p:nvPr>
            <p:ph type="sldImg" idx="2"/>
          </p:nvPr>
        </p:nvSpPr>
        <p:spPr bwMode="auto">
          <a:xfrm>
            <a:off x="1169988" y="685800"/>
            <a:ext cx="4673600" cy="35052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885" name="Rectangle 5"/>
          <p:cNvSpPr>
            <a:spLocks noGrp="1" noChangeArrowheads="1"/>
          </p:cNvSpPr>
          <p:nvPr>
            <p:ph type="body" sz="quarter" idx="3"/>
          </p:nvPr>
        </p:nvSpPr>
        <p:spPr bwMode="auto">
          <a:xfrm>
            <a:off x="936625" y="4419600"/>
            <a:ext cx="513715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59" tIns="45279" rIns="90559" bIns="4527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886" name="Rectangle 6"/>
          <p:cNvSpPr>
            <a:spLocks noGrp="1" noChangeArrowheads="1"/>
          </p:cNvSpPr>
          <p:nvPr>
            <p:ph type="ftr" sz="quarter" idx="4"/>
          </p:nvPr>
        </p:nvSpPr>
        <p:spPr bwMode="auto">
          <a:xfrm>
            <a:off x="1" y="8839200"/>
            <a:ext cx="3038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59" tIns="45279" rIns="90559" bIns="45279" numCol="1" anchor="b" anchorCtr="0" compatLnSpc="1">
            <a:prstTxWarp prst="textNoShape">
              <a:avLst/>
            </a:prstTxWarp>
          </a:bodyPr>
          <a:lstStyle>
            <a:lvl1pPr defTabSz="904743" eaLnBrk="0" hangingPunct="0">
              <a:defRPr sz="1100"/>
            </a:lvl1pPr>
          </a:lstStyle>
          <a:p>
            <a:pPr>
              <a:defRPr/>
            </a:pPr>
            <a:endParaRPr lang="en-US"/>
          </a:p>
        </p:txBody>
      </p:sp>
      <p:sp>
        <p:nvSpPr>
          <p:cNvPr id="122887" name="Rectangle 7"/>
          <p:cNvSpPr>
            <a:spLocks noGrp="1" noChangeArrowheads="1"/>
          </p:cNvSpPr>
          <p:nvPr>
            <p:ph type="sldNum" sz="quarter" idx="5"/>
          </p:nvPr>
        </p:nvSpPr>
        <p:spPr bwMode="auto">
          <a:xfrm>
            <a:off x="3971926" y="8839200"/>
            <a:ext cx="3038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59" tIns="45279" rIns="90559" bIns="45279" numCol="1" anchor="b" anchorCtr="0" compatLnSpc="1">
            <a:prstTxWarp prst="textNoShape">
              <a:avLst/>
            </a:prstTxWarp>
          </a:bodyPr>
          <a:lstStyle>
            <a:lvl1pPr algn="r" defTabSz="904743" eaLnBrk="0" hangingPunct="0">
              <a:defRPr sz="1100"/>
            </a:lvl1pPr>
          </a:lstStyle>
          <a:p>
            <a:pPr>
              <a:defRPr/>
            </a:pPr>
            <a:fld id="{0651D542-F6BA-4045-91C3-E27BC4F2B051}" type="slidenum">
              <a:rPr lang="en-US"/>
              <a:pPr>
                <a:defRPr/>
              </a:pPr>
              <a:t>‹#›</a:t>
            </a:fld>
            <a:endParaRPr lang="en-US"/>
          </a:p>
        </p:txBody>
      </p:sp>
    </p:spTree>
    <p:extLst>
      <p:ext uri="{BB962C8B-B14F-4D97-AF65-F5344CB8AC3E}">
        <p14:creationId xmlns:p14="http://schemas.microsoft.com/office/powerpoint/2010/main" val="24354158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C82522F9-91F2-4C97-9BF8-6B6A85F4B2B2}" type="slidenum">
              <a:rPr lang="en-US" sz="1100"/>
              <a:pPr/>
              <a:t>1</a:t>
            </a:fld>
            <a:endParaRPr lang="en-US" sz="110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C24ACC03-3053-4DF2-8A55-69588E23F4EC}" type="slidenum">
              <a:rPr lang="en-US" sz="1100"/>
              <a:pPr/>
              <a:t>24</a:t>
            </a:fld>
            <a:endParaRPr lang="en-US" sz="110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09C26E2B-2A9B-4B14-A9A0-CE518274D066}" type="slidenum">
              <a:rPr lang="en-US" sz="1100"/>
              <a:pPr/>
              <a:t>25</a:t>
            </a:fld>
            <a:endParaRPr lang="en-US" sz="110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DBA5BE04-0773-4558-9B2C-15AEADD5BCEF}" type="slidenum">
              <a:rPr lang="en-US" sz="1100"/>
              <a:pPr/>
              <a:t>26</a:t>
            </a:fld>
            <a:endParaRPr lang="en-US" sz="110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27B11E3D-7074-4A38-BFB7-97C0F4F74836}" type="slidenum">
              <a:rPr lang="en-US" sz="1100"/>
              <a:pPr/>
              <a:t>27</a:t>
            </a:fld>
            <a:endParaRPr lang="en-US" sz="1100"/>
          </a:p>
        </p:txBody>
      </p:sp>
      <p:sp>
        <p:nvSpPr>
          <p:cNvPr id="194563" name="Rectangle 2"/>
          <p:cNvSpPr>
            <a:spLocks noGrp="1" noRot="1" noChangeAspect="1" noChangeArrowheads="1" noTextEdit="1"/>
          </p:cNvSpPr>
          <p:nvPr>
            <p:ph type="sldImg"/>
          </p:nvPr>
        </p:nvSpPr>
        <p:spPr>
          <a:xfrm>
            <a:off x="1171575" y="685800"/>
            <a:ext cx="4673600" cy="3505200"/>
          </a:xfrm>
          <a:ln/>
        </p:spPr>
      </p:sp>
      <p:sp>
        <p:nvSpPr>
          <p:cNvPr id="19456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FFEA22F3-AD8E-4490-9B65-35B4BE507E92}" type="slidenum">
              <a:rPr lang="en-US" sz="1100"/>
              <a:pPr/>
              <a:t>28</a:t>
            </a:fld>
            <a:endParaRPr lang="en-US" sz="110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A8812700-203F-4840-A2D1-0025903B2C10}" type="slidenum">
              <a:rPr lang="en-US" sz="1100"/>
              <a:pPr/>
              <a:t>29</a:t>
            </a:fld>
            <a:endParaRPr lang="en-US" sz="1100"/>
          </a:p>
        </p:txBody>
      </p:sp>
      <p:sp>
        <p:nvSpPr>
          <p:cNvPr id="196611" name="Rectangle 2"/>
          <p:cNvSpPr>
            <a:spLocks noGrp="1" noRot="1" noChangeAspect="1" noChangeArrowheads="1" noTextEdit="1"/>
          </p:cNvSpPr>
          <p:nvPr>
            <p:ph type="sldImg"/>
          </p:nvPr>
        </p:nvSpPr>
        <p:spPr>
          <a:xfrm>
            <a:off x="1171575" y="685800"/>
            <a:ext cx="4673600" cy="3505200"/>
          </a:xfrm>
          <a:ln/>
        </p:spPr>
      </p:sp>
      <p:sp>
        <p:nvSpPr>
          <p:cNvPr id="19661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BE5F7C8B-0DA2-4A42-9752-8E025304292B}" type="slidenum">
              <a:rPr lang="en-US" sz="1100"/>
              <a:pPr/>
              <a:t>30</a:t>
            </a:fld>
            <a:endParaRPr lang="en-US" sz="1100"/>
          </a:p>
        </p:txBody>
      </p:sp>
      <p:sp>
        <p:nvSpPr>
          <p:cNvPr id="197635" name="Rectangle 2"/>
          <p:cNvSpPr>
            <a:spLocks noGrp="1" noRot="1" noChangeAspect="1" noChangeArrowheads="1" noTextEdit="1"/>
          </p:cNvSpPr>
          <p:nvPr>
            <p:ph type="sldImg"/>
          </p:nvPr>
        </p:nvSpPr>
        <p:spPr>
          <a:xfrm>
            <a:off x="1171575" y="685800"/>
            <a:ext cx="4673600" cy="3505200"/>
          </a:xfrm>
          <a:ln/>
        </p:spPr>
      </p:sp>
      <p:sp>
        <p:nvSpPr>
          <p:cNvPr id="19763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7C4B79A1-DA48-47A8-8E62-1B0DEAAA2E6D}" type="slidenum">
              <a:rPr lang="en-US" sz="1100"/>
              <a:pPr/>
              <a:t>31</a:t>
            </a:fld>
            <a:endParaRPr lang="en-US" sz="1100"/>
          </a:p>
        </p:txBody>
      </p:sp>
      <p:sp>
        <p:nvSpPr>
          <p:cNvPr id="198659" name="Rectangle 2"/>
          <p:cNvSpPr>
            <a:spLocks noGrp="1" noRot="1" noChangeAspect="1" noChangeArrowheads="1" noTextEdit="1"/>
          </p:cNvSpPr>
          <p:nvPr>
            <p:ph type="sldImg"/>
          </p:nvPr>
        </p:nvSpPr>
        <p:spPr>
          <a:xfrm>
            <a:off x="1171575" y="685800"/>
            <a:ext cx="4673600" cy="3505200"/>
          </a:xfrm>
          <a:ln/>
        </p:spPr>
      </p:sp>
      <p:sp>
        <p:nvSpPr>
          <p:cNvPr id="19866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B83B0E58-21E7-4F61-AF1C-7B9847EBE289}" type="slidenum">
              <a:rPr lang="en-US" sz="1100"/>
              <a:pPr/>
              <a:t>33</a:t>
            </a:fld>
            <a:endParaRPr lang="en-US" sz="110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D49430F1-8735-4DFF-A58B-2E53B2FDCFDF}" type="slidenum">
              <a:rPr lang="en-US" sz="1100"/>
              <a:pPr/>
              <a:t>35</a:t>
            </a:fld>
            <a:endParaRPr lang="en-US" sz="110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CD9C629E-26FA-49E1-A585-43F865A84CB1}" type="slidenum">
              <a:rPr lang="en-US" sz="1100"/>
              <a:pPr/>
              <a:t>6</a:t>
            </a:fld>
            <a:endParaRPr lang="en-US" sz="1100"/>
          </a:p>
        </p:txBody>
      </p:sp>
      <p:sp>
        <p:nvSpPr>
          <p:cNvPr id="182275" name="Rectangle 2"/>
          <p:cNvSpPr>
            <a:spLocks noGrp="1" noRot="1" noChangeAspect="1" noChangeArrowheads="1" noTextEdit="1"/>
          </p:cNvSpPr>
          <p:nvPr>
            <p:ph type="sldImg"/>
          </p:nvPr>
        </p:nvSpPr>
        <p:spPr>
          <a:xfrm>
            <a:off x="1171575" y="685800"/>
            <a:ext cx="4673600" cy="3505200"/>
          </a:xfrm>
          <a:ln/>
        </p:spPr>
      </p:sp>
      <p:sp>
        <p:nvSpPr>
          <p:cNvPr id="182276" name="Rectangle 3"/>
          <p:cNvSpPr>
            <a:spLocks noGrp="1" noChangeArrowheads="1"/>
          </p:cNvSpPr>
          <p:nvPr>
            <p:ph type="body" idx="1"/>
          </p:nvPr>
        </p:nvSpPr>
        <p:spPr>
          <a:xfrm>
            <a:off x="935039" y="4419600"/>
            <a:ext cx="5140325" cy="4191000"/>
          </a:xfrm>
          <a:noFill/>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17978962-5DE2-41EC-A863-1A78D2E047DE}" type="slidenum">
              <a:rPr lang="en-US" sz="1100"/>
              <a:pPr/>
              <a:t>36</a:t>
            </a:fld>
            <a:endParaRPr lang="en-US" sz="110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2C86E429-9EEE-4F7F-9FB0-D1787904920C}" type="slidenum">
              <a:rPr lang="en-US" sz="1100"/>
              <a:pPr/>
              <a:t>37</a:t>
            </a:fld>
            <a:endParaRPr lang="en-US" sz="110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4C04CCB3-B02F-437E-AAF5-3AE5C8FC8DAB}" type="slidenum">
              <a:rPr lang="en-US" sz="1100"/>
              <a:pPr/>
              <a:t>45</a:t>
            </a:fld>
            <a:endParaRPr lang="en-US" sz="110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defTabSz="904875">
              <a:defRPr sz="2400">
                <a:solidFill>
                  <a:schemeClr val="tx1"/>
                </a:solidFill>
                <a:latin typeface="Times New Roman" pitchFamily="18" charset="0"/>
              </a:defRPr>
            </a:lvl1pPr>
            <a:lvl2pPr marL="742950" indent="-285750" defTabSz="904875">
              <a:defRPr sz="2400">
                <a:solidFill>
                  <a:schemeClr val="tx1"/>
                </a:solidFill>
                <a:latin typeface="Times New Roman" pitchFamily="18" charset="0"/>
              </a:defRPr>
            </a:lvl2pPr>
            <a:lvl3pPr marL="1143000" indent="-228600" defTabSz="904875">
              <a:defRPr sz="2400">
                <a:solidFill>
                  <a:schemeClr val="tx1"/>
                </a:solidFill>
                <a:latin typeface="Times New Roman" pitchFamily="18" charset="0"/>
              </a:defRPr>
            </a:lvl3pPr>
            <a:lvl4pPr marL="1600200" indent="-228600" defTabSz="904875">
              <a:defRPr sz="2400">
                <a:solidFill>
                  <a:schemeClr val="tx1"/>
                </a:solidFill>
                <a:latin typeface="Times New Roman" pitchFamily="18" charset="0"/>
              </a:defRPr>
            </a:lvl4pPr>
            <a:lvl5pPr marL="2057400" indent="-228600" defTabSz="904875">
              <a:defRPr sz="2400">
                <a:solidFill>
                  <a:schemeClr val="tx1"/>
                </a:solidFill>
                <a:latin typeface="Times New Roman" pitchFamily="18" charset="0"/>
              </a:defRPr>
            </a:lvl5pPr>
            <a:lvl6pPr marL="2514600" indent="-228600" defTabSz="904875" eaLnBrk="0" fontAlgn="base" hangingPunct="0">
              <a:spcBef>
                <a:spcPct val="0"/>
              </a:spcBef>
              <a:spcAft>
                <a:spcPct val="0"/>
              </a:spcAft>
              <a:defRPr sz="2400">
                <a:solidFill>
                  <a:schemeClr val="tx1"/>
                </a:solidFill>
                <a:latin typeface="Times New Roman" pitchFamily="18" charset="0"/>
              </a:defRPr>
            </a:lvl6pPr>
            <a:lvl7pPr marL="2971800" indent="-228600" defTabSz="904875" eaLnBrk="0" fontAlgn="base" hangingPunct="0">
              <a:spcBef>
                <a:spcPct val="0"/>
              </a:spcBef>
              <a:spcAft>
                <a:spcPct val="0"/>
              </a:spcAft>
              <a:defRPr sz="2400">
                <a:solidFill>
                  <a:schemeClr val="tx1"/>
                </a:solidFill>
                <a:latin typeface="Times New Roman" pitchFamily="18" charset="0"/>
              </a:defRPr>
            </a:lvl7pPr>
            <a:lvl8pPr marL="3429000" indent="-228600" defTabSz="904875" eaLnBrk="0" fontAlgn="base" hangingPunct="0">
              <a:spcBef>
                <a:spcPct val="0"/>
              </a:spcBef>
              <a:spcAft>
                <a:spcPct val="0"/>
              </a:spcAft>
              <a:defRPr sz="2400">
                <a:solidFill>
                  <a:schemeClr val="tx1"/>
                </a:solidFill>
                <a:latin typeface="Times New Roman" pitchFamily="18" charset="0"/>
              </a:defRPr>
            </a:lvl8pPr>
            <a:lvl9pPr marL="3886200" indent="-228600" defTabSz="904875" eaLnBrk="0" fontAlgn="base" hangingPunct="0">
              <a:spcBef>
                <a:spcPct val="0"/>
              </a:spcBef>
              <a:spcAft>
                <a:spcPct val="0"/>
              </a:spcAft>
              <a:defRPr sz="2400">
                <a:solidFill>
                  <a:schemeClr val="tx1"/>
                </a:solidFill>
                <a:latin typeface="Times New Roman" pitchFamily="18" charset="0"/>
              </a:defRPr>
            </a:lvl9pPr>
          </a:lstStyle>
          <a:p>
            <a:fld id="{A6083D85-29D4-4114-BC0B-329F55615362}" type="slidenum">
              <a:rPr lang="en-US" sz="1100" smtClean="0"/>
              <a:pPr/>
              <a:t>46</a:t>
            </a:fld>
            <a:endParaRPr lang="en-US" sz="1100"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AEBDEAED-9633-402F-A708-3149F24B9960}" type="slidenum">
              <a:rPr lang="en-US" sz="1100"/>
              <a:pPr/>
              <a:t>47</a:t>
            </a:fld>
            <a:endParaRPr lang="en-US" sz="110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78DA558D-983D-43D7-B105-AB5EF869C461}" type="slidenum">
              <a:rPr lang="en-US" sz="1100"/>
              <a:pPr/>
              <a:t>48</a:t>
            </a:fld>
            <a:endParaRPr lang="en-US" sz="110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68AC971E-9F52-4C40-80AE-8EEF4EC8E416}" type="slidenum">
              <a:rPr lang="en-US" sz="1100"/>
              <a:pPr/>
              <a:t>50</a:t>
            </a:fld>
            <a:endParaRPr lang="en-US" sz="110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3A876B55-5BDA-438C-A8A1-32117BADD48A}" type="slidenum">
              <a:rPr lang="en-US" sz="1100"/>
              <a:pPr/>
              <a:t>51</a:t>
            </a:fld>
            <a:endParaRPr lang="en-US" sz="1100"/>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98B5D129-F7DB-4928-BEB5-DF41EF8BE129}" type="slidenum">
              <a:rPr lang="en-US" sz="1100"/>
              <a:pPr/>
              <a:t>53</a:t>
            </a:fld>
            <a:endParaRPr lang="en-US" sz="110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85CCF3F7-34A9-461F-83D8-249B778CFA09}" type="slidenum">
              <a:rPr lang="en-US" sz="1100"/>
              <a:pPr/>
              <a:t>54</a:t>
            </a:fld>
            <a:endParaRPr lang="en-US" sz="110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DBE08D3F-7011-42F6-B5CD-63206121CA4B}" type="slidenum">
              <a:rPr lang="en-US" sz="1100"/>
              <a:pPr/>
              <a:t>9</a:t>
            </a:fld>
            <a:endParaRPr lang="en-US" sz="1100"/>
          </a:p>
        </p:txBody>
      </p:sp>
      <p:sp>
        <p:nvSpPr>
          <p:cNvPr id="183299" name="Rectangle 2"/>
          <p:cNvSpPr>
            <a:spLocks noGrp="1" noRot="1" noChangeAspect="1" noChangeArrowheads="1" noTextEdit="1"/>
          </p:cNvSpPr>
          <p:nvPr>
            <p:ph type="sldImg"/>
          </p:nvPr>
        </p:nvSpPr>
        <p:spPr>
          <a:xfrm>
            <a:off x="1184275" y="698500"/>
            <a:ext cx="4643438" cy="3484563"/>
          </a:xfrm>
          <a:ln/>
        </p:spPr>
      </p:sp>
      <p:sp>
        <p:nvSpPr>
          <p:cNvPr id="183300" name="Rectangle 3"/>
          <p:cNvSpPr>
            <a:spLocks noGrp="1" noChangeArrowheads="1"/>
          </p:cNvSpPr>
          <p:nvPr>
            <p:ph type="body" idx="1"/>
          </p:nvPr>
        </p:nvSpPr>
        <p:spPr>
          <a:xfrm>
            <a:off x="936625" y="4416426"/>
            <a:ext cx="5137150" cy="4181475"/>
          </a:xfrm>
          <a:noFill/>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C2DC43ED-3A5F-452F-93D7-94F7BE190497}" type="slidenum">
              <a:rPr lang="en-US" sz="1100"/>
              <a:pPr/>
              <a:t>55</a:t>
            </a:fld>
            <a:endParaRPr lang="en-US" sz="110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FE359C88-AB58-4DBA-BF88-CEEA866CFB97}" type="slidenum">
              <a:rPr lang="en-US" sz="1100"/>
              <a:pPr/>
              <a:t>56</a:t>
            </a:fld>
            <a:endParaRPr lang="en-US" sz="110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62C4764C-83E7-44C6-AA7E-CFC2B5AAC1BA}" type="slidenum">
              <a:rPr lang="en-US" sz="1100"/>
              <a:pPr/>
              <a:t>58</a:t>
            </a:fld>
            <a:endParaRPr lang="en-US" sz="110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89358BE3-79B4-4A82-9415-F394918E6667}" type="slidenum">
              <a:rPr lang="en-US" sz="1100"/>
              <a:pPr/>
              <a:t>59</a:t>
            </a:fld>
            <a:endParaRPr lang="en-US" sz="110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55EB04EF-B028-40E5-8252-736AB5940BE0}" type="slidenum">
              <a:rPr lang="en-US" sz="1100"/>
              <a:pPr/>
              <a:t>60</a:t>
            </a:fld>
            <a:endParaRPr lang="en-US" sz="110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07C657AC-3670-4D43-B83E-1F362527C05B}" type="slidenum">
              <a:rPr lang="en-US" sz="1100"/>
              <a:pPr/>
              <a:t>61</a:t>
            </a:fld>
            <a:endParaRPr lang="en-US" sz="110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6A95B221-F421-42B8-B656-4DAC20623F28}" type="slidenum">
              <a:rPr lang="en-US" sz="1100"/>
              <a:pPr/>
              <a:t>62</a:t>
            </a:fld>
            <a:endParaRPr lang="en-US" sz="110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76629DBC-B6E3-41AE-9B14-F4E788F98C30}" type="slidenum">
              <a:rPr lang="en-US" sz="1100"/>
              <a:pPr/>
              <a:t>63</a:t>
            </a:fld>
            <a:endParaRPr lang="en-US" sz="1100"/>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lvl1pPr defTabSz="904875">
              <a:defRPr sz="2400">
                <a:solidFill>
                  <a:schemeClr val="tx1"/>
                </a:solidFill>
                <a:latin typeface="Times New Roman" pitchFamily="18" charset="0"/>
              </a:defRPr>
            </a:lvl1pPr>
            <a:lvl2pPr marL="742950" indent="-285750" defTabSz="904875">
              <a:defRPr sz="2400">
                <a:solidFill>
                  <a:schemeClr val="tx1"/>
                </a:solidFill>
                <a:latin typeface="Times New Roman" pitchFamily="18" charset="0"/>
              </a:defRPr>
            </a:lvl2pPr>
            <a:lvl3pPr marL="1143000" indent="-228600" defTabSz="904875">
              <a:defRPr sz="2400">
                <a:solidFill>
                  <a:schemeClr val="tx1"/>
                </a:solidFill>
                <a:latin typeface="Times New Roman" pitchFamily="18" charset="0"/>
              </a:defRPr>
            </a:lvl3pPr>
            <a:lvl4pPr marL="1600200" indent="-228600" defTabSz="904875">
              <a:defRPr sz="2400">
                <a:solidFill>
                  <a:schemeClr val="tx1"/>
                </a:solidFill>
                <a:latin typeface="Times New Roman" pitchFamily="18" charset="0"/>
              </a:defRPr>
            </a:lvl4pPr>
            <a:lvl5pPr marL="2057400" indent="-228600" defTabSz="904875">
              <a:defRPr sz="2400">
                <a:solidFill>
                  <a:schemeClr val="tx1"/>
                </a:solidFill>
                <a:latin typeface="Times New Roman" pitchFamily="18" charset="0"/>
              </a:defRPr>
            </a:lvl5pPr>
            <a:lvl6pPr marL="2514600" indent="-228600" defTabSz="904875" eaLnBrk="0" fontAlgn="base" hangingPunct="0">
              <a:spcBef>
                <a:spcPct val="0"/>
              </a:spcBef>
              <a:spcAft>
                <a:spcPct val="0"/>
              </a:spcAft>
              <a:defRPr sz="2400">
                <a:solidFill>
                  <a:schemeClr val="tx1"/>
                </a:solidFill>
                <a:latin typeface="Times New Roman" pitchFamily="18" charset="0"/>
              </a:defRPr>
            </a:lvl6pPr>
            <a:lvl7pPr marL="2971800" indent="-228600" defTabSz="904875" eaLnBrk="0" fontAlgn="base" hangingPunct="0">
              <a:spcBef>
                <a:spcPct val="0"/>
              </a:spcBef>
              <a:spcAft>
                <a:spcPct val="0"/>
              </a:spcAft>
              <a:defRPr sz="2400">
                <a:solidFill>
                  <a:schemeClr val="tx1"/>
                </a:solidFill>
                <a:latin typeface="Times New Roman" pitchFamily="18" charset="0"/>
              </a:defRPr>
            </a:lvl7pPr>
            <a:lvl8pPr marL="3429000" indent="-228600" defTabSz="904875" eaLnBrk="0" fontAlgn="base" hangingPunct="0">
              <a:spcBef>
                <a:spcPct val="0"/>
              </a:spcBef>
              <a:spcAft>
                <a:spcPct val="0"/>
              </a:spcAft>
              <a:defRPr sz="2400">
                <a:solidFill>
                  <a:schemeClr val="tx1"/>
                </a:solidFill>
                <a:latin typeface="Times New Roman" pitchFamily="18" charset="0"/>
              </a:defRPr>
            </a:lvl8pPr>
            <a:lvl9pPr marL="3886200" indent="-228600" defTabSz="904875" eaLnBrk="0" fontAlgn="base" hangingPunct="0">
              <a:spcBef>
                <a:spcPct val="0"/>
              </a:spcBef>
              <a:spcAft>
                <a:spcPct val="0"/>
              </a:spcAft>
              <a:defRPr sz="2400">
                <a:solidFill>
                  <a:schemeClr val="tx1"/>
                </a:solidFill>
                <a:latin typeface="Times New Roman" pitchFamily="18" charset="0"/>
              </a:defRPr>
            </a:lvl9pPr>
          </a:lstStyle>
          <a:p>
            <a:fld id="{58791D2D-0C71-43DB-9081-08367C9BA663}" type="slidenum">
              <a:rPr lang="en-US" sz="1100" smtClean="0"/>
              <a:pPr/>
              <a:t>67</a:t>
            </a:fld>
            <a:endParaRPr lang="en-US" sz="1100"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9050FAF6-308A-4756-BB39-268BBF35D2F3}" type="slidenum">
              <a:rPr lang="en-US" sz="1100">
                <a:solidFill>
                  <a:srgbClr val="000000"/>
                </a:solidFill>
              </a:rPr>
              <a:pPr/>
              <a:t>72</a:t>
            </a:fld>
            <a:endParaRPr lang="en-US" sz="1100">
              <a:solidFill>
                <a:srgbClr val="000000"/>
              </a:solidFill>
            </a:endParaRPr>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83D9AE99-E378-4E11-BEF4-40AE1C37B5FC}" type="slidenum">
              <a:rPr lang="en-US" sz="1100"/>
              <a:pPr/>
              <a:t>10</a:t>
            </a:fld>
            <a:endParaRPr lang="en-US" sz="110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defTabSz="901700">
              <a:defRPr>
                <a:solidFill>
                  <a:schemeClr val="tx1"/>
                </a:solidFill>
                <a:latin typeface="Verdana" pitchFamily="34" charset="0"/>
              </a:defRPr>
            </a:lvl1pPr>
            <a:lvl2pPr marL="739775" indent="-282575" defTabSz="901700">
              <a:defRPr>
                <a:solidFill>
                  <a:schemeClr val="tx1"/>
                </a:solidFill>
                <a:latin typeface="Verdana" pitchFamily="34" charset="0"/>
              </a:defRPr>
            </a:lvl2pPr>
            <a:lvl3pPr marL="1139825" indent="-225425" defTabSz="901700">
              <a:defRPr>
                <a:solidFill>
                  <a:schemeClr val="tx1"/>
                </a:solidFill>
                <a:latin typeface="Verdana" pitchFamily="34" charset="0"/>
              </a:defRPr>
            </a:lvl3pPr>
            <a:lvl4pPr marL="1597025" indent="-225425" defTabSz="901700">
              <a:defRPr>
                <a:solidFill>
                  <a:schemeClr val="tx1"/>
                </a:solidFill>
                <a:latin typeface="Verdana" pitchFamily="34" charset="0"/>
              </a:defRPr>
            </a:lvl4pPr>
            <a:lvl5pPr marL="2054225" indent="-225425" defTabSz="901700">
              <a:defRPr>
                <a:solidFill>
                  <a:schemeClr val="tx1"/>
                </a:solidFill>
                <a:latin typeface="Verdana" pitchFamily="34" charset="0"/>
              </a:defRPr>
            </a:lvl5pPr>
            <a:lvl6pPr marL="2511425" indent="-225425" defTabSz="901700" eaLnBrk="0" fontAlgn="base" hangingPunct="0">
              <a:spcBef>
                <a:spcPct val="0"/>
              </a:spcBef>
              <a:spcAft>
                <a:spcPct val="0"/>
              </a:spcAft>
              <a:defRPr>
                <a:solidFill>
                  <a:schemeClr val="tx1"/>
                </a:solidFill>
                <a:latin typeface="Verdana" pitchFamily="34" charset="0"/>
              </a:defRPr>
            </a:lvl6pPr>
            <a:lvl7pPr marL="2968625" indent="-225425" defTabSz="901700" eaLnBrk="0" fontAlgn="base" hangingPunct="0">
              <a:spcBef>
                <a:spcPct val="0"/>
              </a:spcBef>
              <a:spcAft>
                <a:spcPct val="0"/>
              </a:spcAft>
              <a:defRPr>
                <a:solidFill>
                  <a:schemeClr val="tx1"/>
                </a:solidFill>
                <a:latin typeface="Verdana" pitchFamily="34" charset="0"/>
              </a:defRPr>
            </a:lvl7pPr>
            <a:lvl8pPr marL="3425825" indent="-225425" defTabSz="901700" eaLnBrk="0" fontAlgn="base" hangingPunct="0">
              <a:spcBef>
                <a:spcPct val="0"/>
              </a:spcBef>
              <a:spcAft>
                <a:spcPct val="0"/>
              </a:spcAft>
              <a:defRPr>
                <a:solidFill>
                  <a:schemeClr val="tx1"/>
                </a:solidFill>
                <a:latin typeface="Verdana" pitchFamily="34" charset="0"/>
              </a:defRPr>
            </a:lvl8pPr>
            <a:lvl9pPr marL="3883025" indent="-225425" defTabSz="901700" eaLnBrk="0" fontAlgn="base" hangingPunct="0">
              <a:spcBef>
                <a:spcPct val="0"/>
              </a:spcBef>
              <a:spcAft>
                <a:spcPct val="0"/>
              </a:spcAft>
              <a:defRPr>
                <a:solidFill>
                  <a:schemeClr val="tx1"/>
                </a:solidFill>
                <a:latin typeface="Verdana" pitchFamily="34" charset="0"/>
              </a:defRPr>
            </a:lvl9pPr>
          </a:lstStyle>
          <a:p>
            <a:fld id="{B4911F9E-1230-431E-9943-FDE4BA38732B}" type="slidenum">
              <a:rPr lang="en-US" altLang="en-US" sz="1100">
                <a:solidFill>
                  <a:srgbClr val="000000"/>
                </a:solidFill>
                <a:latin typeface="Times New Roman" pitchFamily="18" charset="0"/>
              </a:rPr>
              <a:pPr/>
              <a:t>73</a:t>
            </a:fld>
            <a:endParaRPr lang="en-US" altLang="en-US" sz="1100">
              <a:solidFill>
                <a:srgbClr val="000000"/>
              </a:solidFill>
              <a:latin typeface="Times New Roman" pitchFamily="18" charset="0"/>
            </a:endParaRPr>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54063" indent="-288925">
              <a:defRPr>
                <a:solidFill>
                  <a:schemeClr val="tx1"/>
                </a:solidFill>
                <a:latin typeface="Verdana" pitchFamily="34" charset="0"/>
              </a:defRPr>
            </a:lvl2pPr>
            <a:lvl3pPr marL="1162050" indent="-230188">
              <a:defRPr>
                <a:solidFill>
                  <a:schemeClr val="tx1"/>
                </a:solidFill>
                <a:latin typeface="Verdana" pitchFamily="34" charset="0"/>
              </a:defRPr>
            </a:lvl3pPr>
            <a:lvl4pPr marL="1628775" indent="-230188">
              <a:defRPr>
                <a:solidFill>
                  <a:schemeClr val="tx1"/>
                </a:solidFill>
                <a:latin typeface="Verdana" pitchFamily="34" charset="0"/>
              </a:defRPr>
            </a:lvl4pPr>
            <a:lvl5pPr marL="2093913" indent="-230188">
              <a:defRPr>
                <a:solidFill>
                  <a:schemeClr val="tx1"/>
                </a:solidFill>
                <a:latin typeface="Verdana" pitchFamily="34" charset="0"/>
              </a:defRPr>
            </a:lvl5pPr>
            <a:lvl6pPr marL="2551113" indent="-230188" eaLnBrk="0" fontAlgn="base" hangingPunct="0">
              <a:spcBef>
                <a:spcPct val="0"/>
              </a:spcBef>
              <a:spcAft>
                <a:spcPct val="0"/>
              </a:spcAft>
              <a:defRPr>
                <a:solidFill>
                  <a:schemeClr val="tx1"/>
                </a:solidFill>
                <a:latin typeface="Verdana" pitchFamily="34" charset="0"/>
              </a:defRPr>
            </a:lvl6pPr>
            <a:lvl7pPr marL="3008313" indent="-230188" eaLnBrk="0" fontAlgn="base" hangingPunct="0">
              <a:spcBef>
                <a:spcPct val="0"/>
              </a:spcBef>
              <a:spcAft>
                <a:spcPct val="0"/>
              </a:spcAft>
              <a:defRPr>
                <a:solidFill>
                  <a:schemeClr val="tx1"/>
                </a:solidFill>
                <a:latin typeface="Verdana" pitchFamily="34" charset="0"/>
              </a:defRPr>
            </a:lvl7pPr>
            <a:lvl8pPr marL="3465513" indent="-230188" eaLnBrk="0" fontAlgn="base" hangingPunct="0">
              <a:spcBef>
                <a:spcPct val="0"/>
              </a:spcBef>
              <a:spcAft>
                <a:spcPct val="0"/>
              </a:spcAft>
              <a:defRPr>
                <a:solidFill>
                  <a:schemeClr val="tx1"/>
                </a:solidFill>
                <a:latin typeface="Verdana" pitchFamily="34" charset="0"/>
              </a:defRPr>
            </a:lvl8pPr>
            <a:lvl9pPr marL="3922713" indent="-230188" eaLnBrk="0" fontAlgn="base" hangingPunct="0">
              <a:spcBef>
                <a:spcPct val="0"/>
              </a:spcBef>
              <a:spcAft>
                <a:spcPct val="0"/>
              </a:spcAft>
              <a:defRPr>
                <a:solidFill>
                  <a:schemeClr val="tx1"/>
                </a:solidFill>
                <a:latin typeface="Verdana" pitchFamily="34" charset="0"/>
              </a:defRPr>
            </a:lvl9pPr>
          </a:lstStyle>
          <a:p>
            <a:fld id="{048FBF51-19F6-4D5E-BE32-4FF08B69C706}" type="slidenum">
              <a:rPr lang="en-US" altLang="en-US">
                <a:solidFill>
                  <a:srgbClr val="000000"/>
                </a:solidFill>
                <a:latin typeface="Times New Roman" pitchFamily="18" charset="0"/>
              </a:rPr>
              <a:pPr/>
              <a:t>74</a:t>
            </a:fld>
            <a:endParaRPr lang="en-US" altLang="en-US">
              <a:solidFill>
                <a:srgbClr val="000000"/>
              </a:solidFill>
              <a:latin typeface="Times New Roman" pitchFamily="18" charset="0"/>
            </a:endParaRPr>
          </a:p>
        </p:txBody>
      </p:sp>
      <p:sp>
        <p:nvSpPr>
          <p:cNvPr id="224259" name="Rectangle 2"/>
          <p:cNvSpPr>
            <a:spLocks noGrp="1" noRot="1" noChangeAspect="1" noChangeArrowheads="1" noTextEdit="1"/>
          </p:cNvSpPr>
          <p:nvPr>
            <p:ph type="sldImg"/>
          </p:nvPr>
        </p:nvSpPr>
        <p:spPr>
          <a:xfrm>
            <a:off x="1184275" y="698500"/>
            <a:ext cx="4643438" cy="3484563"/>
          </a:xfrm>
          <a:ln/>
        </p:spPr>
      </p:sp>
      <p:sp>
        <p:nvSpPr>
          <p:cNvPr id="224260" name="Rectangle 3"/>
          <p:cNvSpPr>
            <a:spLocks noGrp="1" noChangeArrowheads="1"/>
          </p:cNvSpPr>
          <p:nvPr>
            <p:ph type="body" idx="1"/>
          </p:nvPr>
        </p:nvSpPr>
        <p:spPr>
          <a:xfrm>
            <a:off x="935038" y="4416425"/>
            <a:ext cx="5140325" cy="4181475"/>
          </a:xfrm>
          <a:noFill/>
        </p:spPr>
        <p:txBody>
          <a:bodyPr/>
          <a:lstStyle/>
          <a:p>
            <a:pPr eaLnBrk="1" hangingPunct="1"/>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54063" indent="-288925">
              <a:defRPr>
                <a:solidFill>
                  <a:schemeClr val="tx1"/>
                </a:solidFill>
                <a:latin typeface="Verdana" pitchFamily="34" charset="0"/>
              </a:defRPr>
            </a:lvl2pPr>
            <a:lvl3pPr marL="1162050" indent="-230188">
              <a:defRPr>
                <a:solidFill>
                  <a:schemeClr val="tx1"/>
                </a:solidFill>
                <a:latin typeface="Verdana" pitchFamily="34" charset="0"/>
              </a:defRPr>
            </a:lvl3pPr>
            <a:lvl4pPr marL="1628775" indent="-230188">
              <a:defRPr>
                <a:solidFill>
                  <a:schemeClr val="tx1"/>
                </a:solidFill>
                <a:latin typeface="Verdana" pitchFamily="34" charset="0"/>
              </a:defRPr>
            </a:lvl4pPr>
            <a:lvl5pPr marL="2093913" indent="-230188">
              <a:defRPr>
                <a:solidFill>
                  <a:schemeClr val="tx1"/>
                </a:solidFill>
                <a:latin typeface="Verdana" pitchFamily="34" charset="0"/>
              </a:defRPr>
            </a:lvl5pPr>
            <a:lvl6pPr marL="2551113" indent="-230188" eaLnBrk="0" fontAlgn="base" hangingPunct="0">
              <a:spcBef>
                <a:spcPct val="0"/>
              </a:spcBef>
              <a:spcAft>
                <a:spcPct val="0"/>
              </a:spcAft>
              <a:defRPr>
                <a:solidFill>
                  <a:schemeClr val="tx1"/>
                </a:solidFill>
                <a:latin typeface="Verdana" pitchFamily="34" charset="0"/>
              </a:defRPr>
            </a:lvl6pPr>
            <a:lvl7pPr marL="3008313" indent="-230188" eaLnBrk="0" fontAlgn="base" hangingPunct="0">
              <a:spcBef>
                <a:spcPct val="0"/>
              </a:spcBef>
              <a:spcAft>
                <a:spcPct val="0"/>
              </a:spcAft>
              <a:defRPr>
                <a:solidFill>
                  <a:schemeClr val="tx1"/>
                </a:solidFill>
                <a:latin typeface="Verdana" pitchFamily="34" charset="0"/>
              </a:defRPr>
            </a:lvl7pPr>
            <a:lvl8pPr marL="3465513" indent="-230188" eaLnBrk="0" fontAlgn="base" hangingPunct="0">
              <a:spcBef>
                <a:spcPct val="0"/>
              </a:spcBef>
              <a:spcAft>
                <a:spcPct val="0"/>
              </a:spcAft>
              <a:defRPr>
                <a:solidFill>
                  <a:schemeClr val="tx1"/>
                </a:solidFill>
                <a:latin typeface="Verdana" pitchFamily="34" charset="0"/>
              </a:defRPr>
            </a:lvl8pPr>
            <a:lvl9pPr marL="3922713" indent="-230188" eaLnBrk="0" fontAlgn="base" hangingPunct="0">
              <a:spcBef>
                <a:spcPct val="0"/>
              </a:spcBef>
              <a:spcAft>
                <a:spcPct val="0"/>
              </a:spcAft>
              <a:defRPr>
                <a:solidFill>
                  <a:schemeClr val="tx1"/>
                </a:solidFill>
                <a:latin typeface="Verdana" pitchFamily="34" charset="0"/>
              </a:defRPr>
            </a:lvl9pPr>
          </a:lstStyle>
          <a:p>
            <a:fld id="{5689096E-D746-4B97-A58C-67F431E4AB62}" type="slidenum">
              <a:rPr lang="en-US" altLang="en-US">
                <a:solidFill>
                  <a:prstClr val="black"/>
                </a:solidFill>
                <a:latin typeface="Times New Roman" pitchFamily="18" charset="0"/>
              </a:rPr>
              <a:pPr/>
              <a:t>76</a:t>
            </a:fld>
            <a:endParaRPr lang="en-US" altLang="en-US">
              <a:solidFill>
                <a:prstClr val="black"/>
              </a:solidFill>
              <a:latin typeface="Times New Roman" pitchFamily="18" charset="0"/>
            </a:endParaRPr>
          </a:p>
        </p:txBody>
      </p:sp>
      <p:sp>
        <p:nvSpPr>
          <p:cNvPr id="225283" name="Rectangle 2"/>
          <p:cNvSpPr>
            <a:spLocks noGrp="1" noRot="1" noChangeAspect="1" noChangeArrowheads="1" noTextEdit="1"/>
          </p:cNvSpPr>
          <p:nvPr>
            <p:ph type="sldImg"/>
          </p:nvPr>
        </p:nvSpPr>
        <p:spPr>
          <a:xfrm>
            <a:off x="1169988" y="685800"/>
            <a:ext cx="4673600" cy="3505200"/>
          </a:xfrm>
          <a:ln/>
        </p:spPr>
      </p:sp>
      <p:sp>
        <p:nvSpPr>
          <p:cNvPr id="225284" name="Rectangle 3"/>
          <p:cNvSpPr>
            <a:spLocks noGrp="1" noChangeArrowheads="1"/>
          </p:cNvSpPr>
          <p:nvPr>
            <p:ph type="body" idx="1"/>
          </p:nvPr>
        </p:nvSpPr>
        <p:spPr>
          <a:xfrm>
            <a:off x="936625" y="4419600"/>
            <a:ext cx="5137150" cy="4191000"/>
          </a:xfrm>
          <a:noFill/>
        </p:spPr>
        <p:txBody>
          <a:bodyPr/>
          <a:lstStyle/>
          <a:p>
            <a:pPr eaLnBrk="1" hangingPunct="1"/>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54063" indent="-288925">
              <a:defRPr>
                <a:solidFill>
                  <a:schemeClr val="tx1"/>
                </a:solidFill>
                <a:latin typeface="Verdana" pitchFamily="34" charset="0"/>
              </a:defRPr>
            </a:lvl2pPr>
            <a:lvl3pPr marL="1162050" indent="-230188">
              <a:defRPr>
                <a:solidFill>
                  <a:schemeClr val="tx1"/>
                </a:solidFill>
                <a:latin typeface="Verdana" pitchFamily="34" charset="0"/>
              </a:defRPr>
            </a:lvl3pPr>
            <a:lvl4pPr marL="1628775" indent="-230188">
              <a:defRPr>
                <a:solidFill>
                  <a:schemeClr val="tx1"/>
                </a:solidFill>
                <a:latin typeface="Verdana" pitchFamily="34" charset="0"/>
              </a:defRPr>
            </a:lvl4pPr>
            <a:lvl5pPr marL="2093913" indent="-230188">
              <a:defRPr>
                <a:solidFill>
                  <a:schemeClr val="tx1"/>
                </a:solidFill>
                <a:latin typeface="Verdana" pitchFamily="34" charset="0"/>
              </a:defRPr>
            </a:lvl5pPr>
            <a:lvl6pPr marL="2551113" indent="-230188" eaLnBrk="0" fontAlgn="base" hangingPunct="0">
              <a:spcBef>
                <a:spcPct val="0"/>
              </a:spcBef>
              <a:spcAft>
                <a:spcPct val="0"/>
              </a:spcAft>
              <a:defRPr>
                <a:solidFill>
                  <a:schemeClr val="tx1"/>
                </a:solidFill>
                <a:latin typeface="Verdana" pitchFamily="34" charset="0"/>
              </a:defRPr>
            </a:lvl6pPr>
            <a:lvl7pPr marL="3008313" indent="-230188" eaLnBrk="0" fontAlgn="base" hangingPunct="0">
              <a:spcBef>
                <a:spcPct val="0"/>
              </a:spcBef>
              <a:spcAft>
                <a:spcPct val="0"/>
              </a:spcAft>
              <a:defRPr>
                <a:solidFill>
                  <a:schemeClr val="tx1"/>
                </a:solidFill>
                <a:latin typeface="Verdana" pitchFamily="34" charset="0"/>
              </a:defRPr>
            </a:lvl7pPr>
            <a:lvl8pPr marL="3465513" indent="-230188" eaLnBrk="0" fontAlgn="base" hangingPunct="0">
              <a:spcBef>
                <a:spcPct val="0"/>
              </a:spcBef>
              <a:spcAft>
                <a:spcPct val="0"/>
              </a:spcAft>
              <a:defRPr>
                <a:solidFill>
                  <a:schemeClr val="tx1"/>
                </a:solidFill>
                <a:latin typeface="Verdana" pitchFamily="34" charset="0"/>
              </a:defRPr>
            </a:lvl8pPr>
            <a:lvl9pPr marL="3922713" indent="-230188" eaLnBrk="0" fontAlgn="base" hangingPunct="0">
              <a:spcBef>
                <a:spcPct val="0"/>
              </a:spcBef>
              <a:spcAft>
                <a:spcPct val="0"/>
              </a:spcAft>
              <a:defRPr>
                <a:solidFill>
                  <a:schemeClr val="tx1"/>
                </a:solidFill>
                <a:latin typeface="Verdana" pitchFamily="34" charset="0"/>
              </a:defRPr>
            </a:lvl9pPr>
          </a:lstStyle>
          <a:p>
            <a:fld id="{49454AFC-060D-4748-9440-3D5358296442}" type="slidenum">
              <a:rPr lang="en-US" altLang="en-US">
                <a:solidFill>
                  <a:prstClr val="black"/>
                </a:solidFill>
                <a:latin typeface="Times New Roman" pitchFamily="18" charset="0"/>
              </a:rPr>
              <a:pPr/>
              <a:t>77</a:t>
            </a:fld>
            <a:endParaRPr lang="en-US" altLang="en-US">
              <a:solidFill>
                <a:prstClr val="black"/>
              </a:solidFill>
              <a:latin typeface="Times New Roman" pitchFamily="18" charset="0"/>
            </a:endParaRPr>
          </a:p>
        </p:txBody>
      </p:sp>
      <p:sp>
        <p:nvSpPr>
          <p:cNvPr id="226307" name="Rectangle 2"/>
          <p:cNvSpPr>
            <a:spLocks noGrp="1" noRot="1" noChangeAspect="1" noChangeArrowheads="1" noTextEdit="1"/>
          </p:cNvSpPr>
          <p:nvPr>
            <p:ph type="sldImg"/>
          </p:nvPr>
        </p:nvSpPr>
        <p:spPr>
          <a:xfrm>
            <a:off x="1169988" y="685800"/>
            <a:ext cx="4673600" cy="3505200"/>
          </a:xfrm>
          <a:ln/>
        </p:spPr>
      </p:sp>
      <p:sp>
        <p:nvSpPr>
          <p:cNvPr id="226308" name="Rectangle 3"/>
          <p:cNvSpPr>
            <a:spLocks noGrp="1" noChangeArrowheads="1"/>
          </p:cNvSpPr>
          <p:nvPr>
            <p:ph type="body" idx="1"/>
          </p:nvPr>
        </p:nvSpPr>
        <p:spPr>
          <a:xfrm>
            <a:off x="936625" y="4419600"/>
            <a:ext cx="5137150" cy="4191000"/>
          </a:xfrm>
          <a:noFill/>
        </p:spPr>
        <p:txBody>
          <a:bodyPr/>
          <a:lstStyle/>
          <a:p>
            <a:pPr eaLnBrk="1" hangingPunct="1"/>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122B9597-1BC8-4E62-B3A6-A88D4599B213}" type="slidenum">
              <a:rPr lang="en-US" sz="1100"/>
              <a:pPr/>
              <a:t>81</a:t>
            </a:fld>
            <a:endParaRPr lang="en-US" sz="1100"/>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9F0DDA4D-D393-460D-AA1F-201A3F7219E0}" type="slidenum">
              <a:rPr lang="en-US" sz="1100"/>
              <a:pPr/>
              <a:t>82</a:t>
            </a:fld>
            <a:endParaRPr lang="en-US" sz="110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535B4095-AAE3-4075-B40D-5B97287F7A44}" type="slidenum">
              <a:rPr lang="en-US" sz="1100"/>
              <a:pPr/>
              <a:t>86</a:t>
            </a:fld>
            <a:endParaRPr lang="en-US" sz="110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EB835359-93AC-4164-9D9D-5C7E42F6420A}" type="slidenum">
              <a:rPr lang="en-US" sz="1100"/>
              <a:pPr/>
              <a:t>87</a:t>
            </a:fld>
            <a:endParaRPr lang="en-US" sz="110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4A48343B-CE51-4CA0-91FE-60EDC44E5589}" type="slidenum">
              <a:rPr lang="en-US" sz="1100"/>
              <a:pPr/>
              <a:t>88</a:t>
            </a:fld>
            <a:endParaRPr lang="en-US" sz="110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4715E752-E3C9-44FB-AC24-AB05050F964D}" type="slidenum">
              <a:rPr lang="en-US" sz="1100"/>
              <a:pPr/>
              <a:t>90</a:t>
            </a:fld>
            <a:endParaRPr lang="en-US" sz="1100"/>
          </a:p>
        </p:txBody>
      </p:sp>
      <p:sp>
        <p:nvSpPr>
          <p:cNvPr id="232451" name="Rectangle 2"/>
          <p:cNvSpPr>
            <a:spLocks noGrp="1" noRot="1" noChangeAspect="1" noChangeArrowheads="1" noTextEdit="1"/>
          </p:cNvSpPr>
          <p:nvPr>
            <p:ph type="sldImg"/>
          </p:nvPr>
        </p:nvSpPr>
        <p:spPr>
          <a:xfrm>
            <a:off x="1173163" y="685800"/>
            <a:ext cx="4673600" cy="3505200"/>
          </a:xfrm>
          <a:ln/>
        </p:spPr>
      </p:sp>
      <p:sp>
        <p:nvSpPr>
          <p:cNvPr id="23245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8EDCF769-AFF4-44A8-A9AA-3D07EE2C9C23}" type="slidenum">
              <a:rPr lang="en-US" sz="1100"/>
              <a:pPr/>
              <a:t>11</a:t>
            </a:fld>
            <a:endParaRPr lang="en-US" sz="110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defTabSz="901700">
              <a:defRPr>
                <a:solidFill>
                  <a:schemeClr val="tx1"/>
                </a:solidFill>
                <a:latin typeface="Verdana" pitchFamily="34" charset="0"/>
              </a:defRPr>
            </a:lvl1pPr>
            <a:lvl2pPr marL="739775" indent="-282575" defTabSz="901700">
              <a:defRPr>
                <a:solidFill>
                  <a:schemeClr val="tx1"/>
                </a:solidFill>
                <a:latin typeface="Verdana" pitchFamily="34" charset="0"/>
              </a:defRPr>
            </a:lvl2pPr>
            <a:lvl3pPr marL="1139825" indent="-225425" defTabSz="901700">
              <a:defRPr>
                <a:solidFill>
                  <a:schemeClr val="tx1"/>
                </a:solidFill>
                <a:latin typeface="Verdana" pitchFamily="34" charset="0"/>
              </a:defRPr>
            </a:lvl3pPr>
            <a:lvl4pPr marL="1597025" indent="-225425" defTabSz="901700">
              <a:defRPr>
                <a:solidFill>
                  <a:schemeClr val="tx1"/>
                </a:solidFill>
                <a:latin typeface="Verdana" pitchFamily="34" charset="0"/>
              </a:defRPr>
            </a:lvl4pPr>
            <a:lvl5pPr marL="2054225" indent="-225425" defTabSz="901700">
              <a:defRPr>
                <a:solidFill>
                  <a:schemeClr val="tx1"/>
                </a:solidFill>
                <a:latin typeface="Verdana" pitchFamily="34" charset="0"/>
              </a:defRPr>
            </a:lvl5pPr>
            <a:lvl6pPr marL="2511425" indent="-225425" defTabSz="901700" eaLnBrk="0" fontAlgn="base" hangingPunct="0">
              <a:spcBef>
                <a:spcPct val="0"/>
              </a:spcBef>
              <a:spcAft>
                <a:spcPct val="0"/>
              </a:spcAft>
              <a:defRPr>
                <a:solidFill>
                  <a:schemeClr val="tx1"/>
                </a:solidFill>
                <a:latin typeface="Verdana" pitchFamily="34" charset="0"/>
              </a:defRPr>
            </a:lvl6pPr>
            <a:lvl7pPr marL="2968625" indent="-225425" defTabSz="901700" eaLnBrk="0" fontAlgn="base" hangingPunct="0">
              <a:spcBef>
                <a:spcPct val="0"/>
              </a:spcBef>
              <a:spcAft>
                <a:spcPct val="0"/>
              </a:spcAft>
              <a:defRPr>
                <a:solidFill>
                  <a:schemeClr val="tx1"/>
                </a:solidFill>
                <a:latin typeface="Verdana" pitchFamily="34" charset="0"/>
              </a:defRPr>
            </a:lvl7pPr>
            <a:lvl8pPr marL="3425825" indent="-225425" defTabSz="901700" eaLnBrk="0" fontAlgn="base" hangingPunct="0">
              <a:spcBef>
                <a:spcPct val="0"/>
              </a:spcBef>
              <a:spcAft>
                <a:spcPct val="0"/>
              </a:spcAft>
              <a:defRPr>
                <a:solidFill>
                  <a:schemeClr val="tx1"/>
                </a:solidFill>
                <a:latin typeface="Verdana" pitchFamily="34" charset="0"/>
              </a:defRPr>
            </a:lvl8pPr>
            <a:lvl9pPr marL="3883025" indent="-225425" defTabSz="901700" eaLnBrk="0" fontAlgn="base" hangingPunct="0">
              <a:spcBef>
                <a:spcPct val="0"/>
              </a:spcBef>
              <a:spcAft>
                <a:spcPct val="0"/>
              </a:spcAft>
              <a:defRPr>
                <a:solidFill>
                  <a:schemeClr val="tx1"/>
                </a:solidFill>
                <a:latin typeface="Verdana" pitchFamily="34" charset="0"/>
              </a:defRPr>
            </a:lvl9pPr>
          </a:lstStyle>
          <a:p>
            <a:fld id="{0FEA6CD6-B28E-4AD1-B7AB-398224CC20B7}" type="slidenum">
              <a:rPr lang="en-US" altLang="en-US" sz="1100">
                <a:solidFill>
                  <a:srgbClr val="000000"/>
                </a:solidFill>
                <a:latin typeface="Times New Roman" pitchFamily="18" charset="0"/>
              </a:rPr>
              <a:pPr/>
              <a:t>92</a:t>
            </a:fld>
            <a:endParaRPr lang="en-US" altLang="en-US" sz="1100">
              <a:solidFill>
                <a:srgbClr val="000000"/>
              </a:solidFill>
              <a:latin typeface="Times New Roman" pitchFamily="18" charset="0"/>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DA97C556-082B-4A7B-AE19-2119E7D56208}" type="slidenum">
              <a:rPr lang="en-US" sz="1100"/>
              <a:pPr/>
              <a:t>94</a:t>
            </a:fld>
            <a:endParaRPr lang="en-US" sz="1100"/>
          </a:p>
        </p:txBody>
      </p:sp>
      <p:sp>
        <p:nvSpPr>
          <p:cNvPr id="234499" name="Rectangle 2"/>
          <p:cNvSpPr>
            <a:spLocks noGrp="1" noRot="1" noChangeAspect="1" noChangeArrowheads="1" noTextEdit="1"/>
          </p:cNvSpPr>
          <p:nvPr>
            <p:ph type="sldImg"/>
          </p:nvPr>
        </p:nvSpPr>
        <p:spPr>
          <a:xfrm>
            <a:off x="1182688" y="696913"/>
            <a:ext cx="4648200" cy="3486150"/>
          </a:xfrm>
          <a:ln/>
        </p:spPr>
      </p:sp>
      <p:sp>
        <p:nvSpPr>
          <p:cNvPr id="234500" name="Rectangle 3"/>
          <p:cNvSpPr>
            <a:spLocks noGrp="1" noChangeArrowheads="1"/>
          </p:cNvSpPr>
          <p:nvPr>
            <p:ph type="body" idx="1"/>
          </p:nvPr>
        </p:nvSpPr>
        <p:spPr>
          <a:xfrm>
            <a:off x="935039" y="4416426"/>
            <a:ext cx="5140325" cy="4183063"/>
          </a:xfrm>
          <a:noFill/>
        </p:spPr>
        <p:txBody>
          <a:bodyPr lIns="92932" tIns="46466" rIns="92932" bIns="46466"/>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EA5CB05C-B384-44BD-B7AD-8701A4C8A0A6}" type="slidenum">
              <a:rPr lang="en-US" sz="1100"/>
              <a:pPr/>
              <a:t>95</a:t>
            </a:fld>
            <a:endParaRPr lang="en-US" sz="1100"/>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508DA82C-2413-4C47-8849-40B0D72D52B7}" type="slidenum">
              <a:rPr lang="en-US" sz="1100"/>
              <a:pPr/>
              <a:t>96</a:t>
            </a:fld>
            <a:endParaRPr lang="en-US" sz="1100"/>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256D884A-A0FC-4A1A-BBA1-F0572C20B5BC}" type="slidenum">
              <a:rPr lang="en-US" sz="1100"/>
              <a:pPr/>
              <a:t>97</a:t>
            </a:fld>
            <a:endParaRPr lang="en-US" sz="110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549D004F-DE5B-4B53-91A1-27BE767B6C51}" type="slidenum">
              <a:rPr lang="en-US" sz="1100"/>
              <a:pPr/>
              <a:t>98</a:t>
            </a:fld>
            <a:endParaRPr lang="en-US" sz="110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D1EC4735-6AD4-4FF5-8922-4EE81B401A73}" type="slidenum">
              <a:rPr lang="en-US" sz="1100"/>
              <a:pPr/>
              <a:t>99</a:t>
            </a:fld>
            <a:endParaRPr lang="en-US" sz="110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DEB1755F-E0E2-4A69-8785-98D127AF16F5}" type="slidenum">
              <a:rPr lang="en-US" sz="1100"/>
              <a:pPr/>
              <a:t>100</a:t>
            </a:fld>
            <a:endParaRPr lang="en-US" sz="110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2C121E25-59A0-4561-B584-3DF3B9C090D8}" type="slidenum">
              <a:rPr lang="en-US" sz="1100"/>
              <a:pPr/>
              <a:t>101</a:t>
            </a:fld>
            <a:endParaRPr lang="en-US" sz="110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defTabSz="904875">
              <a:defRPr sz="2400">
                <a:solidFill>
                  <a:schemeClr val="tx1"/>
                </a:solidFill>
                <a:latin typeface="Times New Roman" pitchFamily="18" charset="0"/>
              </a:defRPr>
            </a:lvl1pPr>
            <a:lvl2pPr marL="742950" indent="-285750" defTabSz="904875">
              <a:defRPr sz="2400">
                <a:solidFill>
                  <a:schemeClr val="tx1"/>
                </a:solidFill>
                <a:latin typeface="Times New Roman" pitchFamily="18" charset="0"/>
              </a:defRPr>
            </a:lvl2pPr>
            <a:lvl3pPr marL="1143000" indent="-228600" defTabSz="904875">
              <a:defRPr sz="2400">
                <a:solidFill>
                  <a:schemeClr val="tx1"/>
                </a:solidFill>
                <a:latin typeface="Times New Roman" pitchFamily="18" charset="0"/>
              </a:defRPr>
            </a:lvl3pPr>
            <a:lvl4pPr marL="1600200" indent="-228600" defTabSz="904875">
              <a:defRPr sz="2400">
                <a:solidFill>
                  <a:schemeClr val="tx1"/>
                </a:solidFill>
                <a:latin typeface="Times New Roman" pitchFamily="18" charset="0"/>
              </a:defRPr>
            </a:lvl4pPr>
            <a:lvl5pPr marL="2057400" indent="-228600" defTabSz="904875">
              <a:defRPr sz="2400">
                <a:solidFill>
                  <a:schemeClr val="tx1"/>
                </a:solidFill>
                <a:latin typeface="Times New Roman" pitchFamily="18" charset="0"/>
              </a:defRPr>
            </a:lvl5pPr>
            <a:lvl6pPr marL="2514600" indent="-228600" defTabSz="904875" eaLnBrk="0" fontAlgn="base" hangingPunct="0">
              <a:spcBef>
                <a:spcPct val="0"/>
              </a:spcBef>
              <a:spcAft>
                <a:spcPct val="0"/>
              </a:spcAft>
              <a:defRPr sz="2400">
                <a:solidFill>
                  <a:schemeClr val="tx1"/>
                </a:solidFill>
                <a:latin typeface="Times New Roman" pitchFamily="18" charset="0"/>
              </a:defRPr>
            </a:lvl6pPr>
            <a:lvl7pPr marL="2971800" indent="-228600" defTabSz="904875" eaLnBrk="0" fontAlgn="base" hangingPunct="0">
              <a:spcBef>
                <a:spcPct val="0"/>
              </a:spcBef>
              <a:spcAft>
                <a:spcPct val="0"/>
              </a:spcAft>
              <a:defRPr sz="2400">
                <a:solidFill>
                  <a:schemeClr val="tx1"/>
                </a:solidFill>
                <a:latin typeface="Times New Roman" pitchFamily="18" charset="0"/>
              </a:defRPr>
            </a:lvl7pPr>
            <a:lvl8pPr marL="3429000" indent="-228600" defTabSz="904875" eaLnBrk="0" fontAlgn="base" hangingPunct="0">
              <a:spcBef>
                <a:spcPct val="0"/>
              </a:spcBef>
              <a:spcAft>
                <a:spcPct val="0"/>
              </a:spcAft>
              <a:defRPr sz="2400">
                <a:solidFill>
                  <a:schemeClr val="tx1"/>
                </a:solidFill>
                <a:latin typeface="Times New Roman" pitchFamily="18" charset="0"/>
              </a:defRPr>
            </a:lvl8pPr>
            <a:lvl9pPr marL="3886200" indent="-228600" defTabSz="904875" eaLnBrk="0" fontAlgn="base" hangingPunct="0">
              <a:spcBef>
                <a:spcPct val="0"/>
              </a:spcBef>
              <a:spcAft>
                <a:spcPct val="0"/>
              </a:spcAft>
              <a:defRPr sz="2400">
                <a:solidFill>
                  <a:schemeClr val="tx1"/>
                </a:solidFill>
                <a:latin typeface="Times New Roman" pitchFamily="18" charset="0"/>
              </a:defRPr>
            </a:lvl9pPr>
          </a:lstStyle>
          <a:p>
            <a:fld id="{D0D9813D-0429-4E5B-9722-B60423E345D9}" type="slidenum">
              <a:rPr lang="en-US" sz="1100" smtClean="0">
                <a:solidFill>
                  <a:prstClr val="black"/>
                </a:solidFill>
              </a:rPr>
              <a:pPr/>
              <a:t>103</a:t>
            </a:fld>
            <a:endParaRPr lang="en-US" sz="1100" smtClean="0">
              <a:solidFill>
                <a:prstClr val="black"/>
              </a:solidFill>
            </a:endParaRPr>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8E86B740-6E97-4553-9AFB-3FB2749020E3}" type="slidenum">
              <a:rPr lang="en-US" sz="1100"/>
              <a:pPr/>
              <a:t>20</a:t>
            </a:fld>
            <a:endParaRPr lang="en-US" sz="110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E25FE7-8865-465B-8B08-83FEC9C4BC4F}" type="slidenum">
              <a:rPr lang="en-US">
                <a:solidFill>
                  <a:prstClr val="black"/>
                </a:solidFill>
              </a:rPr>
              <a:pPr/>
              <a:t>104</a:t>
            </a:fld>
            <a:endParaRPr lang="en-US">
              <a:solidFill>
                <a:prstClr val="black"/>
              </a:solidFill>
            </a:endParaRPr>
          </a:p>
        </p:txBody>
      </p:sp>
      <p:sp>
        <p:nvSpPr>
          <p:cNvPr id="353282" name="Rectangle 2"/>
          <p:cNvSpPr>
            <a:spLocks noGrp="1" noRot="1" noChangeAspect="1" noChangeArrowheads="1" noTextEdit="1"/>
          </p:cNvSpPr>
          <p:nvPr>
            <p:ph type="sldImg"/>
          </p:nvPr>
        </p:nvSpPr>
        <p:spPr>
          <a:ln/>
        </p:spPr>
      </p:sp>
      <p:sp>
        <p:nvSpPr>
          <p:cNvPr id="353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70D48ADE-D2F4-4151-BEF9-677A0DD9C6FF}" type="slidenum">
              <a:rPr lang="en-US" sz="1100"/>
              <a:pPr/>
              <a:t>123</a:t>
            </a:fld>
            <a:endParaRPr lang="en-US" sz="1100"/>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756211C4-E11D-4DB0-B209-A88538E7E123}" type="slidenum">
              <a:rPr lang="en-US" sz="1100"/>
              <a:pPr/>
              <a:t>124</a:t>
            </a:fld>
            <a:endParaRPr lang="en-US" sz="1100"/>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A8553DC2-8F65-4C2B-A4E2-7DEB9955BEF7}" type="slidenum">
              <a:rPr lang="en-US" sz="1100"/>
              <a:pPr/>
              <a:t>125</a:t>
            </a:fld>
            <a:endParaRPr lang="en-US" sz="1100"/>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19BA4843-CD3C-419D-8672-B333C11E8C63}" type="slidenum">
              <a:rPr lang="en-US" sz="1100"/>
              <a:pPr/>
              <a:t>126</a:t>
            </a:fld>
            <a:endParaRPr lang="en-US" sz="1100"/>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A3587596-77A1-4FBA-86C1-359456F91803}" type="slidenum">
              <a:rPr lang="en-US" sz="1100"/>
              <a:pPr/>
              <a:t>127</a:t>
            </a:fld>
            <a:endParaRPr lang="en-US" sz="110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5F48C36B-5091-4B70-9C37-F8BE926B0584}" type="slidenum">
              <a:rPr lang="en-US" sz="1100"/>
              <a:pPr/>
              <a:t>128</a:t>
            </a:fld>
            <a:endParaRPr lang="en-US" sz="1100"/>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defTabSz="904875">
              <a:defRPr sz="2400">
                <a:solidFill>
                  <a:schemeClr val="tx1"/>
                </a:solidFill>
                <a:latin typeface="Times New Roman" pitchFamily="18" charset="0"/>
              </a:defRPr>
            </a:lvl1pPr>
            <a:lvl2pPr marL="742950" indent="-285750" defTabSz="904875">
              <a:defRPr sz="2400">
                <a:solidFill>
                  <a:schemeClr val="tx1"/>
                </a:solidFill>
                <a:latin typeface="Times New Roman" pitchFamily="18" charset="0"/>
              </a:defRPr>
            </a:lvl2pPr>
            <a:lvl3pPr marL="1143000" indent="-228600" defTabSz="904875">
              <a:defRPr sz="2400">
                <a:solidFill>
                  <a:schemeClr val="tx1"/>
                </a:solidFill>
                <a:latin typeface="Times New Roman" pitchFamily="18" charset="0"/>
              </a:defRPr>
            </a:lvl3pPr>
            <a:lvl4pPr marL="1600200" indent="-228600" defTabSz="904875">
              <a:defRPr sz="2400">
                <a:solidFill>
                  <a:schemeClr val="tx1"/>
                </a:solidFill>
                <a:latin typeface="Times New Roman" pitchFamily="18" charset="0"/>
              </a:defRPr>
            </a:lvl4pPr>
            <a:lvl5pPr marL="2057400" indent="-228600" defTabSz="904875">
              <a:defRPr sz="2400">
                <a:solidFill>
                  <a:schemeClr val="tx1"/>
                </a:solidFill>
                <a:latin typeface="Times New Roman" pitchFamily="18" charset="0"/>
              </a:defRPr>
            </a:lvl5pPr>
            <a:lvl6pPr marL="2514600" indent="-228600" defTabSz="904875" eaLnBrk="0" fontAlgn="base" hangingPunct="0">
              <a:spcBef>
                <a:spcPct val="0"/>
              </a:spcBef>
              <a:spcAft>
                <a:spcPct val="0"/>
              </a:spcAft>
              <a:defRPr sz="2400">
                <a:solidFill>
                  <a:schemeClr val="tx1"/>
                </a:solidFill>
                <a:latin typeface="Times New Roman" pitchFamily="18" charset="0"/>
              </a:defRPr>
            </a:lvl6pPr>
            <a:lvl7pPr marL="2971800" indent="-228600" defTabSz="904875" eaLnBrk="0" fontAlgn="base" hangingPunct="0">
              <a:spcBef>
                <a:spcPct val="0"/>
              </a:spcBef>
              <a:spcAft>
                <a:spcPct val="0"/>
              </a:spcAft>
              <a:defRPr sz="2400">
                <a:solidFill>
                  <a:schemeClr val="tx1"/>
                </a:solidFill>
                <a:latin typeface="Times New Roman" pitchFamily="18" charset="0"/>
              </a:defRPr>
            </a:lvl7pPr>
            <a:lvl8pPr marL="3429000" indent="-228600" defTabSz="904875" eaLnBrk="0" fontAlgn="base" hangingPunct="0">
              <a:spcBef>
                <a:spcPct val="0"/>
              </a:spcBef>
              <a:spcAft>
                <a:spcPct val="0"/>
              </a:spcAft>
              <a:defRPr sz="2400">
                <a:solidFill>
                  <a:schemeClr val="tx1"/>
                </a:solidFill>
                <a:latin typeface="Times New Roman" pitchFamily="18" charset="0"/>
              </a:defRPr>
            </a:lvl8pPr>
            <a:lvl9pPr marL="3886200" indent="-228600" defTabSz="904875" eaLnBrk="0" fontAlgn="base" hangingPunct="0">
              <a:spcBef>
                <a:spcPct val="0"/>
              </a:spcBef>
              <a:spcAft>
                <a:spcPct val="0"/>
              </a:spcAft>
              <a:defRPr sz="2400">
                <a:solidFill>
                  <a:schemeClr val="tx1"/>
                </a:solidFill>
                <a:latin typeface="Times New Roman" pitchFamily="18" charset="0"/>
              </a:defRPr>
            </a:lvl9pPr>
          </a:lstStyle>
          <a:p>
            <a:fld id="{5441320B-D95A-498A-B0AD-0EDD69B02981}" type="slidenum">
              <a:rPr lang="en-US" sz="1100" smtClean="0"/>
              <a:pPr/>
              <a:t>129</a:t>
            </a:fld>
            <a:endParaRPr lang="en-US" sz="1100"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4EEED434-C09F-4C41-A81D-80EF2EEAB2DB}" type="slidenum">
              <a:rPr lang="en-US" sz="1100"/>
              <a:pPr/>
              <a:t>132</a:t>
            </a:fld>
            <a:endParaRPr lang="en-US" sz="1100"/>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E418B19D-560E-4ADD-80BB-0E2318AA1747}" type="slidenum">
              <a:rPr lang="en-US" sz="1100"/>
              <a:pPr/>
              <a:t>133</a:t>
            </a:fld>
            <a:endParaRPr lang="en-US" sz="110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030CD5DF-089D-47F1-B5AA-261055470D22}" type="slidenum">
              <a:rPr lang="en-US" sz="1100"/>
              <a:pPr/>
              <a:t>21</a:t>
            </a:fld>
            <a:endParaRPr lang="en-US" sz="110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F82CB812-7C4C-47AA-A92F-9D8A9A398277}" type="slidenum">
              <a:rPr lang="en-US" sz="1100"/>
              <a:pPr/>
              <a:t>134</a:t>
            </a:fld>
            <a:endParaRPr lang="en-US" sz="1100"/>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057D89C4-E5FE-4828-865C-23186D5DB26C}" type="slidenum">
              <a:rPr lang="en-US" sz="1100"/>
              <a:pPr/>
              <a:t>135</a:t>
            </a:fld>
            <a:endParaRPr lang="en-US" sz="1100"/>
          </a:p>
        </p:txBody>
      </p:sp>
      <p:sp>
        <p:nvSpPr>
          <p:cNvPr id="253955" name="Rectangle 2"/>
          <p:cNvSpPr>
            <a:spLocks noGrp="1" noRot="1" noChangeAspect="1" noChangeArrowheads="1" noTextEdit="1"/>
          </p:cNvSpPr>
          <p:nvPr>
            <p:ph type="sldImg"/>
          </p:nvPr>
        </p:nvSpPr>
        <p:spPr>
          <a:xfrm>
            <a:off x="1184275" y="698500"/>
            <a:ext cx="4645025" cy="3484563"/>
          </a:xfrm>
          <a:ln/>
        </p:spPr>
      </p:sp>
      <p:sp>
        <p:nvSpPr>
          <p:cNvPr id="253956" name="Rectangle 3"/>
          <p:cNvSpPr>
            <a:spLocks noGrp="1" noChangeArrowheads="1"/>
          </p:cNvSpPr>
          <p:nvPr>
            <p:ph type="body" idx="1"/>
          </p:nvPr>
        </p:nvSpPr>
        <p:spPr>
          <a:xfrm>
            <a:off x="936625" y="4416426"/>
            <a:ext cx="5137150" cy="4181475"/>
          </a:xfrm>
          <a:noFill/>
        </p:spPr>
        <p:txBody>
          <a:bodyPr/>
          <a:lstStyle/>
          <a:p>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1ECA6D18-4EE1-449A-B668-62EE1E875474}" type="slidenum">
              <a:rPr lang="en-US" sz="1100"/>
              <a:pPr/>
              <a:t>136</a:t>
            </a:fld>
            <a:endParaRPr lang="en-US" sz="1100"/>
          </a:p>
        </p:txBody>
      </p:sp>
      <p:sp>
        <p:nvSpPr>
          <p:cNvPr id="254979" name="Rectangle 2"/>
          <p:cNvSpPr>
            <a:spLocks noGrp="1" noRot="1" noChangeAspect="1" noChangeArrowheads="1" noTextEdit="1"/>
          </p:cNvSpPr>
          <p:nvPr>
            <p:ph type="sldImg"/>
          </p:nvPr>
        </p:nvSpPr>
        <p:spPr>
          <a:xfrm>
            <a:off x="1184275" y="698500"/>
            <a:ext cx="4645025" cy="3484563"/>
          </a:xfrm>
          <a:ln/>
        </p:spPr>
      </p:sp>
      <p:sp>
        <p:nvSpPr>
          <p:cNvPr id="254980" name="Rectangle 3"/>
          <p:cNvSpPr>
            <a:spLocks noGrp="1" noChangeArrowheads="1"/>
          </p:cNvSpPr>
          <p:nvPr>
            <p:ph type="body" idx="1"/>
          </p:nvPr>
        </p:nvSpPr>
        <p:spPr>
          <a:xfrm>
            <a:off x="935039" y="4416426"/>
            <a:ext cx="5140325" cy="4181475"/>
          </a:xfrm>
          <a:noFill/>
        </p:spPr>
        <p:txBody>
          <a:bodyPr/>
          <a:lstStyle/>
          <a:p>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239D28A5-3126-4223-BD12-3070DE5530C6}" type="slidenum">
              <a:rPr lang="en-US" sz="1100"/>
              <a:pPr/>
              <a:t>137</a:t>
            </a:fld>
            <a:endParaRPr lang="en-US" sz="1100"/>
          </a:p>
        </p:txBody>
      </p:sp>
      <p:sp>
        <p:nvSpPr>
          <p:cNvPr id="256003" name="Rectangle 2"/>
          <p:cNvSpPr>
            <a:spLocks noGrp="1" noRot="1" noChangeAspect="1" noChangeArrowheads="1" noTextEdit="1"/>
          </p:cNvSpPr>
          <p:nvPr>
            <p:ph type="sldImg"/>
          </p:nvPr>
        </p:nvSpPr>
        <p:spPr>
          <a:xfrm>
            <a:off x="1184275" y="698500"/>
            <a:ext cx="4645025" cy="3484563"/>
          </a:xfrm>
          <a:ln/>
        </p:spPr>
      </p:sp>
      <p:sp>
        <p:nvSpPr>
          <p:cNvPr id="256004" name="Rectangle 3"/>
          <p:cNvSpPr>
            <a:spLocks noGrp="1" noChangeArrowheads="1"/>
          </p:cNvSpPr>
          <p:nvPr>
            <p:ph type="body" idx="1"/>
          </p:nvPr>
        </p:nvSpPr>
        <p:spPr>
          <a:xfrm>
            <a:off x="935039" y="4416426"/>
            <a:ext cx="5140325" cy="4181475"/>
          </a:xfrm>
          <a:noFill/>
        </p:spPr>
        <p:txBody>
          <a:bodyPr/>
          <a:lstStyle/>
          <a:p>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F8228534-21C1-40EE-A739-B82F2A8E4EAE}" type="slidenum">
              <a:rPr lang="en-US" sz="1100"/>
              <a:pPr/>
              <a:t>138</a:t>
            </a:fld>
            <a:endParaRPr lang="en-US" sz="110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E6C22E73-79A0-4412-82F3-DCAFFF928721}" type="slidenum">
              <a:rPr lang="en-US" sz="1100"/>
              <a:pPr/>
              <a:t>139</a:t>
            </a:fld>
            <a:endParaRPr lang="en-US" sz="1100"/>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06E84398-1ED3-4252-A588-D4DB8A37AED4}" type="slidenum">
              <a:rPr lang="en-US" sz="1100"/>
              <a:pPr/>
              <a:t>140</a:t>
            </a:fld>
            <a:endParaRPr lang="en-US" sz="1100"/>
          </a:p>
        </p:txBody>
      </p:sp>
      <p:sp>
        <p:nvSpPr>
          <p:cNvPr id="259075" name="Rectangle 2"/>
          <p:cNvSpPr>
            <a:spLocks noGrp="1" noRot="1" noChangeAspect="1" noChangeArrowheads="1" noTextEdit="1"/>
          </p:cNvSpPr>
          <p:nvPr>
            <p:ph type="sldImg"/>
          </p:nvPr>
        </p:nvSpPr>
        <p:spPr>
          <a:xfrm>
            <a:off x="1184275" y="698500"/>
            <a:ext cx="4645025" cy="3484563"/>
          </a:xfrm>
          <a:ln/>
        </p:spPr>
      </p:sp>
      <p:sp>
        <p:nvSpPr>
          <p:cNvPr id="259076" name="Rectangle 3"/>
          <p:cNvSpPr>
            <a:spLocks noGrp="1" noChangeArrowheads="1"/>
          </p:cNvSpPr>
          <p:nvPr>
            <p:ph type="body" idx="1"/>
          </p:nvPr>
        </p:nvSpPr>
        <p:spPr>
          <a:xfrm>
            <a:off x="935039" y="4416426"/>
            <a:ext cx="5140325" cy="4181475"/>
          </a:xfrm>
          <a:noFill/>
        </p:spPr>
        <p:txBody>
          <a:bodyPr/>
          <a:lstStyle/>
          <a:p>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3CB09824-097D-46CC-8DCD-16CAE248948A}" type="slidenum">
              <a:rPr lang="en-US" sz="1100"/>
              <a:pPr/>
              <a:t>141</a:t>
            </a:fld>
            <a:endParaRPr lang="en-US" sz="1100"/>
          </a:p>
        </p:txBody>
      </p:sp>
      <p:sp>
        <p:nvSpPr>
          <p:cNvPr id="260099" name="Rectangle 2"/>
          <p:cNvSpPr>
            <a:spLocks noGrp="1" noRot="1" noChangeAspect="1" noChangeArrowheads="1" noTextEdit="1"/>
          </p:cNvSpPr>
          <p:nvPr>
            <p:ph type="sldImg"/>
          </p:nvPr>
        </p:nvSpPr>
        <p:spPr>
          <a:xfrm>
            <a:off x="1184275" y="698500"/>
            <a:ext cx="4645025" cy="3484563"/>
          </a:xfrm>
          <a:ln/>
        </p:spPr>
      </p:sp>
      <p:sp>
        <p:nvSpPr>
          <p:cNvPr id="260100" name="Rectangle 3"/>
          <p:cNvSpPr>
            <a:spLocks noGrp="1" noChangeArrowheads="1"/>
          </p:cNvSpPr>
          <p:nvPr>
            <p:ph type="body" idx="1"/>
          </p:nvPr>
        </p:nvSpPr>
        <p:spPr>
          <a:xfrm>
            <a:off x="935039" y="4416426"/>
            <a:ext cx="5140325" cy="4181475"/>
          </a:xfrm>
          <a:noFill/>
        </p:spPr>
        <p:txBody>
          <a:bodyPr/>
          <a:lstStyle/>
          <a:p>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8214382C-D2DB-4858-A1E4-00BF6EDD2B8E}" type="slidenum">
              <a:rPr lang="en-US" sz="1100"/>
              <a:pPr/>
              <a:t>142</a:t>
            </a:fld>
            <a:endParaRPr lang="en-US" sz="1100"/>
          </a:p>
        </p:txBody>
      </p:sp>
      <p:sp>
        <p:nvSpPr>
          <p:cNvPr id="261123" name="Rectangle 2"/>
          <p:cNvSpPr>
            <a:spLocks noGrp="1" noRot="1" noChangeAspect="1" noChangeArrowheads="1" noTextEdit="1"/>
          </p:cNvSpPr>
          <p:nvPr>
            <p:ph type="sldImg"/>
          </p:nvPr>
        </p:nvSpPr>
        <p:spPr>
          <a:xfrm>
            <a:off x="1184275" y="698500"/>
            <a:ext cx="4645025" cy="3484563"/>
          </a:xfrm>
          <a:ln/>
        </p:spPr>
      </p:sp>
      <p:sp>
        <p:nvSpPr>
          <p:cNvPr id="261124" name="Rectangle 3"/>
          <p:cNvSpPr>
            <a:spLocks noGrp="1" noChangeArrowheads="1"/>
          </p:cNvSpPr>
          <p:nvPr>
            <p:ph type="body" idx="1"/>
          </p:nvPr>
        </p:nvSpPr>
        <p:spPr>
          <a:xfrm>
            <a:off x="936625" y="4416426"/>
            <a:ext cx="5137150" cy="4181475"/>
          </a:xfrm>
          <a:noFill/>
        </p:spPr>
        <p:txBody>
          <a:bodyPr/>
          <a:lstStyle/>
          <a:p>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603B83C3-722B-49A6-A00C-44297D482291}" type="slidenum">
              <a:rPr lang="en-US" sz="1100"/>
              <a:pPr/>
              <a:t>143</a:t>
            </a:fld>
            <a:endParaRPr lang="en-US" sz="110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ED4D518C-59DD-4090-97C9-5D45E7BB72C3}" type="slidenum">
              <a:rPr lang="en-US" sz="1100"/>
              <a:pPr/>
              <a:t>22</a:t>
            </a:fld>
            <a:endParaRPr lang="en-US" sz="110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86D21206-2DFD-483A-B1FA-6A2AF61DD649}" type="slidenum">
              <a:rPr lang="en-US" sz="1100"/>
              <a:pPr/>
              <a:t>144</a:t>
            </a:fld>
            <a:endParaRPr lang="en-US" sz="110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08AB87C2-F598-4B18-84A4-BDD63972ED27}" type="slidenum">
              <a:rPr lang="en-US" sz="1100"/>
              <a:pPr/>
              <a:t>145</a:t>
            </a:fld>
            <a:endParaRPr lang="en-US" sz="1100"/>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7787E681-FEA6-47BA-B6E6-C443F71DC5C0}" type="slidenum">
              <a:rPr lang="en-US" sz="1100"/>
              <a:pPr/>
              <a:t>146</a:t>
            </a:fld>
            <a:endParaRPr lang="en-US" sz="110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2DF763E8-7145-4F79-9291-91C92D335B9F}" type="slidenum">
              <a:rPr lang="en-US" sz="1100"/>
              <a:pPr/>
              <a:t>147</a:t>
            </a:fld>
            <a:endParaRPr lang="en-US" sz="1100"/>
          </a:p>
        </p:txBody>
      </p:sp>
      <p:sp>
        <p:nvSpPr>
          <p:cNvPr id="266243" name="Rectangle 2"/>
          <p:cNvSpPr>
            <a:spLocks noGrp="1" noRot="1" noChangeAspect="1" noChangeArrowheads="1" noTextEdit="1"/>
          </p:cNvSpPr>
          <p:nvPr>
            <p:ph type="sldImg"/>
          </p:nvPr>
        </p:nvSpPr>
        <p:spPr>
          <a:xfrm>
            <a:off x="1184275" y="698500"/>
            <a:ext cx="4645025" cy="3484563"/>
          </a:xfrm>
          <a:ln/>
        </p:spPr>
      </p:sp>
      <p:sp>
        <p:nvSpPr>
          <p:cNvPr id="266244" name="Rectangle 3"/>
          <p:cNvSpPr>
            <a:spLocks noGrp="1" noChangeArrowheads="1"/>
          </p:cNvSpPr>
          <p:nvPr>
            <p:ph type="body" idx="1"/>
          </p:nvPr>
        </p:nvSpPr>
        <p:spPr>
          <a:xfrm>
            <a:off x="935039" y="4416426"/>
            <a:ext cx="5140325" cy="4181475"/>
          </a:xfrm>
          <a:noFill/>
        </p:spPr>
        <p:txBody>
          <a:bodyPr/>
          <a:lstStyle/>
          <a:p>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F2E747E1-E497-48EA-9BC2-A4A54694E00E}" type="slidenum">
              <a:rPr lang="en-US" sz="1100"/>
              <a:pPr/>
              <a:t>148</a:t>
            </a:fld>
            <a:endParaRPr lang="en-US" sz="110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BE36B736-A32C-4BD0-A149-358ECC2EE769}" type="slidenum">
              <a:rPr lang="en-US" sz="1100"/>
              <a:pPr/>
              <a:t>149</a:t>
            </a:fld>
            <a:endParaRPr lang="en-US" sz="110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D8EB8655-3E08-443B-B482-1EB65E026669}" type="slidenum">
              <a:rPr lang="en-US" sz="1100"/>
              <a:pPr/>
              <a:t>150</a:t>
            </a:fld>
            <a:endParaRPr lang="en-US" sz="110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7FC7B848-5A46-4589-9E48-AF92200BE1C0}" type="slidenum">
              <a:rPr lang="en-US" sz="1100"/>
              <a:pPr/>
              <a:t>153</a:t>
            </a:fld>
            <a:endParaRPr lang="en-US" sz="1100"/>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995ED43E-63CA-479B-AE22-6370C7FDF9E8}" type="slidenum">
              <a:rPr lang="en-US" sz="1100"/>
              <a:pPr/>
              <a:t>23</a:t>
            </a:fld>
            <a:endParaRPr lang="en-US" sz="1100"/>
          </a:p>
        </p:txBody>
      </p:sp>
      <p:sp>
        <p:nvSpPr>
          <p:cNvPr id="190467" name="Rectangle 2"/>
          <p:cNvSpPr>
            <a:spLocks noGrp="1" noRot="1" noChangeAspect="1" noChangeArrowheads="1" noTextEdit="1"/>
          </p:cNvSpPr>
          <p:nvPr>
            <p:ph type="sldImg"/>
          </p:nvPr>
        </p:nvSpPr>
        <p:spPr>
          <a:xfrm>
            <a:off x="1171575" y="685800"/>
            <a:ext cx="4673600" cy="3505200"/>
          </a:xfrm>
          <a:ln/>
        </p:spPr>
      </p:sp>
      <p:sp>
        <p:nvSpPr>
          <p:cNvPr id="190468" name="Rectangle 3"/>
          <p:cNvSpPr>
            <a:spLocks noGrp="1" noChangeArrowheads="1"/>
          </p:cNvSpPr>
          <p:nvPr>
            <p:ph type="body" idx="1"/>
          </p:nvPr>
        </p:nvSpPr>
        <p:spPr>
          <a:xfrm>
            <a:off x="935039" y="4419600"/>
            <a:ext cx="5140325" cy="4191000"/>
          </a:xfrm>
          <a:noFill/>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4 w 1000"/>
                  <a:gd name="T5" fmla="*/ 2147483647 h 720"/>
                  <a:gd name="T6" fmla="*/ 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8176 h 317"/>
                  <a:gd name="T4" fmla="*/ 624 w 624"/>
                  <a:gd name="T5" fmla="*/ 817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8432 h 317"/>
                  <a:gd name="T4" fmla="*/ 624 w 624"/>
                  <a:gd name="T5" fmla="*/ 843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09 h 317"/>
                  <a:gd name="T4" fmla="*/ 624 w 624"/>
                  <a:gd name="T5" fmla="*/ 10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8394 h 272"/>
                  <a:gd name="T4" fmla="*/ 240 w 624"/>
                  <a:gd name="T5" fmla="*/ 7410 h 272"/>
                  <a:gd name="T6" fmla="*/ 624 w 624"/>
                  <a:gd name="T7" fmla="*/ 8394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9 h 362"/>
                  <a:gd name="T2" fmla="*/ 8 w 632"/>
                  <a:gd name="T3" fmla="*/ 59 h 362"/>
                  <a:gd name="T4" fmla="*/ 248 w 632"/>
                  <a:gd name="T5" fmla="*/ 59 h 362"/>
                  <a:gd name="T6" fmla="*/ 632 w 632"/>
                  <a:gd name="T7" fmla="*/ 59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8176 h 317"/>
                  <a:gd name="T4" fmla="*/ 624 w 624"/>
                  <a:gd name="T5" fmla="*/ 817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8432 h 317"/>
                  <a:gd name="T4" fmla="*/ 624 w 624"/>
                  <a:gd name="T5" fmla="*/ 843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09 h 317"/>
                  <a:gd name="T4" fmla="*/ 624 w 624"/>
                  <a:gd name="T5" fmla="*/ 10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8119 h 272"/>
                  <a:gd name="T4" fmla="*/ 240 w 624"/>
                  <a:gd name="T5" fmla="*/ 7178 h 272"/>
                  <a:gd name="T6" fmla="*/ 624 w 624"/>
                  <a:gd name="T7" fmla="*/ 811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9 h 362"/>
                  <a:gd name="T2" fmla="*/ 8 w 632"/>
                  <a:gd name="T3" fmla="*/ 62 h 362"/>
                  <a:gd name="T4" fmla="*/ 248 w 632"/>
                  <a:gd name="T5" fmla="*/ 62 h 362"/>
                  <a:gd name="T6" fmla="*/ 632 w 632"/>
                  <a:gd name="T7" fmla="*/ 62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8176 h 317"/>
                  <a:gd name="T4" fmla="*/ 624 w 624"/>
                  <a:gd name="T5" fmla="*/ 817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8432 h 317"/>
                  <a:gd name="T4" fmla="*/ 624 w 624"/>
                  <a:gd name="T5" fmla="*/ 843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8119 h 272"/>
                  <a:gd name="T4" fmla="*/ 240 w 624"/>
                  <a:gd name="T5" fmla="*/ 7178 h 272"/>
                  <a:gd name="T6" fmla="*/ 624 w 624"/>
                  <a:gd name="T7" fmla="*/ 811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9 h 362"/>
                  <a:gd name="T2" fmla="*/ 8 w 632"/>
                  <a:gd name="T3" fmla="*/ 62 h 362"/>
                  <a:gd name="T4" fmla="*/ 248 w 632"/>
                  <a:gd name="T5" fmla="*/ 62 h 362"/>
                  <a:gd name="T6" fmla="*/ 632 w 632"/>
                  <a:gd name="T7" fmla="*/ 62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443 h 385"/>
                <a:gd name="T2" fmla="*/ 5762 w 5762"/>
                <a:gd name="T3" fmla="*/ 423 h 385"/>
                <a:gd name="T4" fmla="*/ 5762 w 5762"/>
                <a:gd name="T5" fmla="*/ 4 h 385"/>
                <a:gd name="T6" fmla="*/ 0 w 5762"/>
                <a:gd name="T7" fmla="*/ 0 h 385"/>
                <a:gd name="T8" fmla="*/ 0 w 5762"/>
                <a:gd name="T9" fmla="*/ 443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034D582A-EEE1-4357-9210-B1407A72D092}" type="slidenum">
              <a:rPr lang="en-US"/>
              <a:pPr>
                <a:defRPr/>
              </a:pPr>
              <a:t>‹#›</a:t>
            </a:fld>
            <a:endParaRPr lang="en-US"/>
          </a:p>
        </p:txBody>
      </p:sp>
    </p:spTree>
    <p:extLst>
      <p:ext uri="{BB962C8B-B14F-4D97-AF65-F5344CB8AC3E}">
        <p14:creationId xmlns:p14="http://schemas.microsoft.com/office/powerpoint/2010/main" val="3127505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6884BC0-354D-415A-A6AD-CF865DDC28E3}" type="slidenum">
              <a:rPr lang="en-US"/>
              <a:pPr>
                <a:defRPr/>
              </a:pPr>
              <a:t>‹#›</a:t>
            </a:fld>
            <a:endParaRPr lang="en-US"/>
          </a:p>
        </p:txBody>
      </p:sp>
    </p:spTree>
    <p:extLst>
      <p:ext uri="{BB962C8B-B14F-4D97-AF65-F5344CB8AC3E}">
        <p14:creationId xmlns:p14="http://schemas.microsoft.com/office/powerpoint/2010/main" val="26649412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8FF42F-6FCC-4CC0-AB5C-EBA9161933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62736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66560D-E70B-4974-8BC3-231AE7C799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9775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E52CD73-6128-43EA-8A31-B6D784F06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87178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9A752AC-E770-4218-B3F7-B1CE13DE6F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44120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51772A0-D0F4-409C-8EF6-5049431119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80406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C4B2D3-9B93-4CE4-811D-0226FDCF1E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4353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54D0B8-0190-4610-921E-D8F7D61582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23727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9097B8-ECE5-4A48-9C74-61EE8DC2FA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94284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0BD440-6DA1-4E1B-8231-1EC2594CDD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4220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1"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4"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7"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3"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295 h 385"/>
                <a:gd name="T2" fmla="*/ 5762 w 5762"/>
                <a:gd name="T3" fmla="*/ 281 h 385"/>
                <a:gd name="T4" fmla="*/ 5762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a:solidFill>
                  <a:srgbClr val="000000"/>
                </a:solidFill>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BB005092-DD28-447E-A6B9-969E61781256}" type="slidenum">
              <a:rPr lang="en-US"/>
              <a:pPr>
                <a:defRPr/>
              </a:pPr>
              <a:t>‹#›</a:t>
            </a:fld>
            <a:endParaRPr lang="en-US"/>
          </a:p>
        </p:txBody>
      </p:sp>
    </p:spTree>
    <p:extLst>
      <p:ext uri="{BB962C8B-B14F-4D97-AF65-F5344CB8AC3E}">
        <p14:creationId xmlns:p14="http://schemas.microsoft.com/office/powerpoint/2010/main" val="4096490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252AB37A-99F2-4B36-A168-CAFAA10358C6}" type="slidenum">
              <a:rPr lang="en-US"/>
              <a:pPr>
                <a:defRPr/>
              </a:pPr>
              <a:t>‹#›</a:t>
            </a:fld>
            <a:endParaRPr lang="en-US"/>
          </a:p>
        </p:txBody>
      </p:sp>
    </p:spTree>
    <p:extLst>
      <p:ext uri="{BB962C8B-B14F-4D97-AF65-F5344CB8AC3E}">
        <p14:creationId xmlns:p14="http://schemas.microsoft.com/office/powerpoint/2010/main" val="2618305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9D4AB3F-05DB-450B-AEB0-D72A3AAEE4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90666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2F287EE-1402-4A7A-843B-B104AD2F3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99314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64F4739-A300-4992-B4BF-9910D6BACB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68082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6FD48B75-789C-44D7-A436-4ADA5BB5F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8983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6443913C-59F1-47B8-9AA2-0D48C970F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93677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A0BBE3EF-6D2F-45AC-B3EC-F82D9AE4B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2089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5F7A5459-28B7-4C8C-B142-7BC29ED36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93267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C9805F0-91A4-4EA9-8029-70ADB7AD49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02537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60B05653-BB29-4901-960A-21A4D2395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91596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C51B1C6-123D-4020-A103-A1A877D266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8164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F14BE5D-21EF-465A-8A69-47A42D5EDA3F}" type="slidenum">
              <a:rPr lang="en-US"/>
              <a:pPr>
                <a:defRPr/>
              </a:pPr>
              <a:t>‹#›</a:t>
            </a:fld>
            <a:endParaRPr lang="en-US"/>
          </a:p>
        </p:txBody>
      </p:sp>
    </p:spTree>
    <p:extLst>
      <p:ext uri="{BB962C8B-B14F-4D97-AF65-F5344CB8AC3E}">
        <p14:creationId xmlns:p14="http://schemas.microsoft.com/office/powerpoint/2010/main" val="42884093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D1760E5-7746-4EE2-963E-D08CC2ECC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28406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D0EF56A-DE2C-4129-AFA7-4830DFDE9C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83948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1"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4"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7"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3"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295 h 385"/>
                <a:gd name="T2" fmla="*/ 5762 w 5762"/>
                <a:gd name="T3" fmla="*/ 281 h 385"/>
                <a:gd name="T4" fmla="*/ 5762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a:solidFill>
                  <a:srgbClr val="000000"/>
                </a:solidFill>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BB005092-DD28-447E-A6B9-969E61781256}" type="slidenum">
              <a:rPr lang="en-US"/>
              <a:pPr>
                <a:defRPr/>
              </a:pPr>
              <a:t>‹#›</a:t>
            </a:fld>
            <a:endParaRPr lang="en-US"/>
          </a:p>
        </p:txBody>
      </p:sp>
    </p:spTree>
    <p:extLst>
      <p:ext uri="{BB962C8B-B14F-4D97-AF65-F5344CB8AC3E}">
        <p14:creationId xmlns:p14="http://schemas.microsoft.com/office/powerpoint/2010/main" val="22756972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9D4AB3F-05DB-450B-AEB0-D72A3AAEE4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77971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2F287EE-1402-4A7A-843B-B104AD2F3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459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64F4739-A300-4992-B4BF-9910D6BACB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6771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6FD48B75-789C-44D7-A436-4ADA5BB5F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29483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6443913C-59F1-47B8-9AA2-0D48C970F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35834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A0BBE3EF-6D2F-45AC-B3EC-F82D9AE4B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76253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5F7A5459-28B7-4C8C-B142-7BC29ED36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7043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57CCA45-7D64-4B24-883A-C56DAC83539B}" type="slidenum">
              <a:rPr lang="en-US"/>
              <a:pPr>
                <a:defRPr/>
              </a:pPr>
              <a:t>‹#›</a:t>
            </a:fld>
            <a:endParaRPr lang="en-US"/>
          </a:p>
        </p:txBody>
      </p:sp>
    </p:spTree>
    <p:extLst>
      <p:ext uri="{BB962C8B-B14F-4D97-AF65-F5344CB8AC3E}">
        <p14:creationId xmlns:p14="http://schemas.microsoft.com/office/powerpoint/2010/main" val="39847636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C9805F0-91A4-4EA9-8029-70ADB7AD49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01233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60B05653-BB29-4901-960A-21A4D2395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82310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C51B1C6-123D-4020-A103-A1A877D266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76222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D1760E5-7746-4EE2-963E-D08CC2ECC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56417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D0EF56A-DE2C-4129-AFA7-4830DFDE9C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30452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42ABDAC-99BE-43D3-868C-E3E853BA7CA8}" type="datetimeFigureOut">
              <a:rPr lang="en-US" smtClean="0">
                <a:solidFill>
                  <a:srgbClr val="073E87"/>
                </a:solidFill>
              </a:rPr>
              <a:pPr/>
              <a:t>6/3/2016</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0710331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2ABDAC-99BE-43D3-868C-E3E853BA7CA8}" type="datetimeFigureOut">
              <a:rPr lang="en-US" smtClean="0">
                <a:solidFill>
                  <a:srgbClr val="073E87"/>
                </a:solidFill>
              </a:rPr>
              <a:pPr/>
              <a:t>6/3/2016</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143403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2ABDAC-99BE-43D3-868C-E3E853BA7CA8}" type="datetimeFigureOut">
              <a:rPr lang="en-US" smtClean="0">
                <a:solidFill>
                  <a:srgbClr val="073E87"/>
                </a:solidFill>
              </a:rPr>
              <a:pPr/>
              <a:t>6/3/2016</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9402983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E42ABDAC-99BE-43D3-868C-E3E853BA7CA8}" type="datetimeFigureOut">
              <a:rPr lang="en-US" smtClean="0">
                <a:solidFill>
                  <a:srgbClr val="073E87"/>
                </a:solidFill>
              </a:rPr>
              <a:pPr/>
              <a:t>6/3/2016</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09540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42ABDAC-99BE-43D3-868C-E3E853BA7CA8}" type="datetimeFigureOut">
              <a:rPr lang="en-US" smtClean="0">
                <a:solidFill>
                  <a:srgbClr val="073E87"/>
                </a:solidFill>
              </a:rPr>
              <a:pPr/>
              <a:t>6/3/2016</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353452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2"/>
          <p:cNvSpPr>
            <a:spLocks noChangeArrowheads="1"/>
          </p:cNvSpPr>
          <p:nvPr/>
        </p:nvSpPr>
        <p:spPr bwMode="auto">
          <a:xfrm>
            <a:off x="1600200" y="-2209800"/>
            <a:ext cx="9144000" cy="9067800"/>
          </a:xfrm>
          <a:prstGeom prst="diamond">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endParaRPr lang="en-US"/>
          </a:p>
        </p:txBody>
      </p:sp>
      <p:sp>
        <p:nvSpPr>
          <p:cNvPr id="5" name="Rectangle 5"/>
          <p:cNvSpPr>
            <a:spLocks noChangeArrowheads="1"/>
          </p:cNvSpPr>
          <p:nvPr/>
        </p:nvSpPr>
        <p:spPr bwMode="auto">
          <a:xfrm>
            <a:off x="0" y="0"/>
            <a:ext cx="381000" cy="6858000"/>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endParaRPr lang="en-US"/>
          </a:p>
        </p:txBody>
      </p:sp>
      <p:sp>
        <p:nvSpPr>
          <p:cNvPr id="6" name="Rectangle 6"/>
          <p:cNvSpPr>
            <a:spLocks noChangeArrowheads="1"/>
          </p:cNvSpPr>
          <p:nvPr/>
        </p:nvSpPr>
        <p:spPr bwMode="auto">
          <a:xfrm>
            <a:off x="0" y="0"/>
            <a:ext cx="381000" cy="22860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endParaRPr lang="en-US"/>
          </a:p>
        </p:txBody>
      </p:sp>
      <p:sp>
        <p:nvSpPr>
          <p:cNvPr id="448515" name="Rectangle 3"/>
          <p:cNvSpPr>
            <a:spLocks noGrp="1" noChangeArrowheads="1"/>
          </p:cNvSpPr>
          <p:nvPr>
            <p:ph type="ctrTitle"/>
          </p:nvPr>
        </p:nvSpPr>
        <p:spPr>
          <a:xfrm>
            <a:off x="914400" y="1524000"/>
            <a:ext cx="7772400" cy="1143000"/>
          </a:xfrm>
        </p:spPr>
        <p:txBody>
          <a:bodyPr/>
          <a:lstStyle>
            <a:lvl1pPr>
              <a:defRPr sz="4800"/>
            </a:lvl1pPr>
          </a:lstStyle>
          <a:p>
            <a:pPr lvl="0"/>
            <a:r>
              <a:rPr lang="en-US" noProof="0" smtClean="0"/>
              <a:t>Click to edit Master Title Style</a:t>
            </a:r>
          </a:p>
        </p:txBody>
      </p:sp>
      <p:sp>
        <p:nvSpPr>
          <p:cNvPr id="448516" name="Rectangle 4"/>
          <p:cNvSpPr>
            <a:spLocks noGrp="1" noChangeArrowheads="1"/>
          </p:cNvSpPr>
          <p:nvPr>
            <p:ph type="subTitle" idx="1"/>
          </p:nvPr>
        </p:nvSpPr>
        <p:spPr>
          <a:xfrm>
            <a:off x="914400" y="3276600"/>
            <a:ext cx="6400800" cy="1752600"/>
          </a:xfrm>
          <a:effectLst>
            <a:outerShdw dist="81320" dir="2319588" algn="ctr" rotWithShape="0">
              <a:srgbClr val="808080"/>
            </a:outerShdw>
          </a:effectLst>
        </p:spPr>
        <p:txBody>
          <a:bodyPr/>
          <a:lstStyle>
            <a:lvl1pPr marL="0" indent="0">
              <a:buFontTx/>
              <a:buNone/>
              <a:defRPr/>
            </a:lvl1pPr>
          </a:lstStyle>
          <a:p>
            <a:pPr lvl="0"/>
            <a:r>
              <a:rPr lang="en-US" noProof="0" smtClean="0"/>
              <a:t>Click to edit Master subtitle style</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BD67D01D-2039-4341-8241-248A7F8E8FD0}" type="slidenum">
              <a:rPr lang="en-US"/>
              <a:pPr>
                <a:defRPr/>
              </a:pPr>
              <a:t>‹#›</a:t>
            </a:fld>
            <a:endParaRPr lang="en-US"/>
          </a:p>
        </p:txBody>
      </p:sp>
    </p:spTree>
    <p:extLst>
      <p:ext uri="{BB962C8B-B14F-4D97-AF65-F5344CB8AC3E}">
        <p14:creationId xmlns:p14="http://schemas.microsoft.com/office/powerpoint/2010/main" val="202406375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2ABDAC-99BE-43D3-868C-E3E853BA7CA8}" type="datetimeFigureOut">
              <a:rPr lang="en-US" smtClean="0">
                <a:solidFill>
                  <a:srgbClr val="073E87"/>
                </a:solidFill>
              </a:rPr>
              <a:pPr/>
              <a:t>6/3/2016</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7401917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grpSp>
      <p:sp>
        <p:nvSpPr>
          <p:cNvPr id="2" name="Date Placeholder 1"/>
          <p:cNvSpPr>
            <a:spLocks noGrp="1"/>
          </p:cNvSpPr>
          <p:nvPr>
            <p:ph type="dt" sz="half" idx="10"/>
          </p:nvPr>
        </p:nvSpPr>
        <p:spPr/>
        <p:txBody>
          <a:bodyPr/>
          <a:lstStyle/>
          <a:p>
            <a:fld id="{E42ABDAC-99BE-43D3-868C-E3E853BA7CA8}" type="datetimeFigureOut">
              <a:rPr lang="en-US" smtClean="0">
                <a:solidFill>
                  <a:srgbClr val="073E87"/>
                </a:solidFill>
              </a:rPr>
              <a:pPr/>
              <a:t>6/3/2016</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41262491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 name="Date Placeholder 4"/>
          <p:cNvSpPr>
            <a:spLocks noGrp="1"/>
          </p:cNvSpPr>
          <p:nvPr>
            <p:ph type="dt" sz="half" idx="10"/>
          </p:nvPr>
        </p:nvSpPr>
        <p:spPr/>
        <p:txBody>
          <a:bodyPr/>
          <a:lstStyle/>
          <a:p>
            <a:fld id="{E42ABDAC-99BE-43D3-868C-E3E853BA7CA8}" type="datetimeFigureOut">
              <a:rPr lang="en-US" smtClean="0">
                <a:solidFill>
                  <a:srgbClr val="073E87"/>
                </a:solidFill>
              </a:rPr>
              <a:pPr/>
              <a:t>6/3/2016</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812752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2ABDAC-99BE-43D3-868C-E3E853BA7CA8}" type="datetimeFigureOut">
              <a:rPr lang="en-US" smtClean="0">
                <a:solidFill>
                  <a:srgbClr val="073E87"/>
                </a:solidFill>
              </a:rPr>
              <a:pPr/>
              <a:t>6/3/2016</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29103671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2ABDAC-99BE-43D3-868C-E3E853BA7CA8}" type="datetimeFigureOut">
              <a:rPr lang="en-US" smtClean="0">
                <a:solidFill>
                  <a:srgbClr val="073E87"/>
                </a:solidFill>
              </a:rPr>
              <a:pPr/>
              <a:t>6/3/2016</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1077957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 name="Date Placeholder 3"/>
          <p:cNvSpPr>
            <a:spLocks noGrp="1"/>
          </p:cNvSpPr>
          <p:nvPr>
            <p:ph type="dt" sz="half" idx="10"/>
          </p:nvPr>
        </p:nvSpPr>
        <p:spPr/>
        <p:txBody>
          <a:bodyPr/>
          <a:lstStyle/>
          <a:p>
            <a:fld id="{E42ABDAC-99BE-43D3-868C-E3E853BA7CA8}" type="datetimeFigureOut">
              <a:rPr lang="en-US" smtClean="0">
                <a:solidFill>
                  <a:srgbClr val="073E87"/>
                </a:solidFill>
              </a:rPr>
              <a:pPr/>
              <a:t>6/3/2016</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41211B58-49A7-4684-ADB6-E8A8CDB1E971}"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25666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D43ED39-3992-4482-99B2-536040E10FF3}" type="slidenum">
              <a:rPr lang="en-US"/>
              <a:pPr>
                <a:defRPr/>
              </a:pPr>
              <a:t>‹#›</a:t>
            </a:fld>
            <a:endParaRPr lang="en-US"/>
          </a:p>
        </p:txBody>
      </p:sp>
    </p:spTree>
    <p:extLst>
      <p:ext uri="{BB962C8B-B14F-4D97-AF65-F5344CB8AC3E}">
        <p14:creationId xmlns:p14="http://schemas.microsoft.com/office/powerpoint/2010/main" val="3085347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A053038-EF49-4187-AD08-0A56519DFF35}" type="slidenum">
              <a:rPr lang="en-US"/>
              <a:pPr>
                <a:defRPr/>
              </a:pPr>
              <a:t>‹#›</a:t>
            </a:fld>
            <a:endParaRPr lang="en-US"/>
          </a:p>
        </p:txBody>
      </p:sp>
    </p:spTree>
    <p:extLst>
      <p:ext uri="{BB962C8B-B14F-4D97-AF65-F5344CB8AC3E}">
        <p14:creationId xmlns:p14="http://schemas.microsoft.com/office/powerpoint/2010/main" val="1742688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B62EED6D-E191-4023-9D92-B90DE38EA3BC}" type="slidenum">
              <a:rPr lang="en-US"/>
              <a:pPr>
                <a:defRPr/>
              </a:pPr>
              <a:t>‹#›</a:t>
            </a:fld>
            <a:endParaRPr lang="en-US"/>
          </a:p>
        </p:txBody>
      </p:sp>
    </p:spTree>
    <p:extLst>
      <p:ext uri="{BB962C8B-B14F-4D97-AF65-F5344CB8AC3E}">
        <p14:creationId xmlns:p14="http://schemas.microsoft.com/office/powerpoint/2010/main" val="2775691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4F41DFCB-2A66-489E-BE86-B6D6FDD5EE11}" type="slidenum">
              <a:rPr lang="en-US"/>
              <a:pPr>
                <a:defRPr/>
              </a:pPr>
              <a:t>‹#›</a:t>
            </a:fld>
            <a:endParaRPr lang="en-US"/>
          </a:p>
        </p:txBody>
      </p:sp>
    </p:spTree>
    <p:extLst>
      <p:ext uri="{BB962C8B-B14F-4D97-AF65-F5344CB8AC3E}">
        <p14:creationId xmlns:p14="http://schemas.microsoft.com/office/powerpoint/2010/main" val="3805772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B3878390-6675-4996-A1FF-05CC3F611B17}" type="slidenum">
              <a:rPr lang="en-US"/>
              <a:pPr>
                <a:defRPr/>
              </a:pPr>
              <a:t>‹#›</a:t>
            </a:fld>
            <a:endParaRPr lang="en-US"/>
          </a:p>
        </p:txBody>
      </p:sp>
    </p:spTree>
    <p:extLst>
      <p:ext uri="{BB962C8B-B14F-4D97-AF65-F5344CB8AC3E}">
        <p14:creationId xmlns:p14="http://schemas.microsoft.com/office/powerpoint/2010/main" val="4138709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3A6E538-1CAB-4ADB-88D9-C858D496B7D6}" type="slidenum">
              <a:rPr lang="en-US"/>
              <a:pPr>
                <a:defRPr/>
              </a:pPr>
              <a:t>‹#›</a:t>
            </a:fld>
            <a:endParaRPr lang="en-US"/>
          </a:p>
        </p:txBody>
      </p:sp>
    </p:spTree>
    <p:extLst>
      <p:ext uri="{BB962C8B-B14F-4D97-AF65-F5344CB8AC3E}">
        <p14:creationId xmlns:p14="http://schemas.microsoft.com/office/powerpoint/2010/main" val="15269064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95028184-7E1E-4C5E-A3DB-E9DF5F17B02F}" type="slidenum">
              <a:rPr lang="en-US"/>
              <a:pPr>
                <a:defRPr/>
              </a:pPr>
              <a:t>‹#›</a:t>
            </a:fld>
            <a:endParaRPr lang="en-US"/>
          </a:p>
        </p:txBody>
      </p:sp>
    </p:spTree>
    <p:extLst>
      <p:ext uri="{BB962C8B-B14F-4D97-AF65-F5344CB8AC3E}">
        <p14:creationId xmlns:p14="http://schemas.microsoft.com/office/powerpoint/2010/main" val="4034069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A9BF726-9EB3-4AC3-8AAE-421C7A35436E}" type="slidenum">
              <a:rPr lang="en-US"/>
              <a:pPr>
                <a:defRPr/>
              </a:pPr>
              <a:t>‹#›</a:t>
            </a:fld>
            <a:endParaRPr lang="en-US"/>
          </a:p>
        </p:txBody>
      </p:sp>
    </p:spTree>
    <p:extLst>
      <p:ext uri="{BB962C8B-B14F-4D97-AF65-F5344CB8AC3E}">
        <p14:creationId xmlns:p14="http://schemas.microsoft.com/office/powerpoint/2010/main" val="2805210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E7CE4E9-6861-474D-800C-87A3A0726669}" type="slidenum">
              <a:rPr lang="en-US"/>
              <a:pPr>
                <a:defRPr/>
              </a:pPr>
              <a:t>‹#›</a:t>
            </a:fld>
            <a:endParaRPr lang="en-US"/>
          </a:p>
        </p:txBody>
      </p:sp>
    </p:spTree>
    <p:extLst>
      <p:ext uri="{BB962C8B-B14F-4D97-AF65-F5344CB8AC3E}">
        <p14:creationId xmlns:p14="http://schemas.microsoft.com/office/powerpoint/2010/main" val="2976174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0DB39BE-A721-475B-83D4-2234E8FD4464}" type="slidenum">
              <a:rPr lang="en-US"/>
              <a:pPr>
                <a:defRPr/>
              </a:pPr>
              <a:t>‹#›</a:t>
            </a:fld>
            <a:endParaRPr lang="en-US"/>
          </a:p>
        </p:txBody>
      </p:sp>
    </p:spTree>
    <p:extLst>
      <p:ext uri="{BB962C8B-B14F-4D97-AF65-F5344CB8AC3E}">
        <p14:creationId xmlns:p14="http://schemas.microsoft.com/office/powerpoint/2010/main" val="2883102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09600"/>
            <a:ext cx="188595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550545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0FF18F3-59DD-46D2-B893-88759E911588}" type="slidenum">
              <a:rPr lang="en-US"/>
              <a:pPr>
                <a:defRPr/>
              </a:pPr>
              <a:t>‹#›</a:t>
            </a:fld>
            <a:endParaRPr lang="en-US"/>
          </a:p>
        </p:txBody>
      </p:sp>
    </p:spTree>
    <p:extLst>
      <p:ext uri="{BB962C8B-B14F-4D97-AF65-F5344CB8AC3E}">
        <p14:creationId xmlns:p14="http://schemas.microsoft.com/office/powerpoint/2010/main" val="2452035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2"/>
          <p:cNvSpPr>
            <a:spLocks noChangeArrowheads="1"/>
          </p:cNvSpPr>
          <p:nvPr/>
        </p:nvSpPr>
        <p:spPr bwMode="auto">
          <a:xfrm>
            <a:off x="1600200" y="-2209800"/>
            <a:ext cx="9144000" cy="9067800"/>
          </a:xfrm>
          <a:prstGeom prst="diamond">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solidFill>
                <a:srgbClr val="010000"/>
              </a:solidFill>
              <a:latin typeface="Arial" charset="0"/>
            </a:endParaRPr>
          </a:p>
        </p:txBody>
      </p:sp>
      <p:sp>
        <p:nvSpPr>
          <p:cNvPr id="5" name="Rectangle 5"/>
          <p:cNvSpPr>
            <a:spLocks noChangeArrowheads="1"/>
          </p:cNvSpPr>
          <p:nvPr/>
        </p:nvSpPr>
        <p:spPr bwMode="auto">
          <a:xfrm>
            <a:off x="0" y="0"/>
            <a:ext cx="381000" cy="6858000"/>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solidFill>
                <a:srgbClr val="010000"/>
              </a:solidFill>
              <a:latin typeface="Arial" charset="0"/>
            </a:endParaRPr>
          </a:p>
        </p:txBody>
      </p:sp>
      <p:sp>
        <p:nvSpPr>
          <p:cNvPr id="6" name="Rectangle 6"/>
          <p:cNvSpPr>
            <a:spLocks noChangeArrowheads="1"/>
          </p:cNvSpPr>
          <p:nvPr/>
        </p:nvSpPr>
        <p:spPr bwMode="auto">
          <a:xfrm>
            <a:off x="0" y="0"/>
            <a:ext cx="381000" cy="22860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solidFill>
                <a:srgbClr val="010000"/>
              </a:solidFill>
              <a:latin typeface="Arial" charset="0"/>
            </a:endParaRPr>
          </a:p>
        </p:txBody>
      </p:sp>
      <p:sp>
        <p:nvSpPr>
          <p:cNvPr id="195587" name="Rectangle 3"/>
          <p:cNvSpPr>
            <a:spLocks noGrp="1" noChangeArrowheads="1"/>
          </p:cNvSpPr>
          <p:nvPr>
            <p:ph type="ctrTitle"/>
          </p:nvPr>
        </p:nvSpPr>
        <p:spPr>
          <a:xfrm>
            <a:off x="914400" y="1524000"/>
            <a:ext cx="7772400" cy="1143000"/>
          </a:xfrm>
        </p:spPr>
        <p:txBody>
          <a:bodyPr/>
          <a:lstStyle>
            <a:lvl1pPr>
              <a:defRPr sz="4800"/>
            </a:lvl1pPr>
          </a:lstStyle>
          <a:p>
            <a:pPr lvl="0"/>
            <a:r>
              <a:rPr lang="en-US" noProof="0" smtClean="0"/>
              <a:t>Click to edit Master Title Style</a:t>
            </a:r>
          </a:p>
        </p:txBody>
      </p:sp>
      <p:sp>
        <p:nvSpPr>
          <p:cNvPr id="195588" name="Rectangle 4"/>
          <p:cNvSpPr>
            <a:spLocks noGrp="1" noChangeArrowheads="1"/>
          </p:cNvSpPr>
          <p:nvPr>
            <p:ph type="subTitle" idx="1"/>
          </p:nvPr>
        </p:nvSpPr>
        <p:spPr>
          <a:xfrm>
            <a:off x="914400" y="3276600"/>
            <a:ext cx="6400800" cy="1752600"/>
          </a:xfrm>
          <a:effectLst>
            <a:outerShdw dist="81320" dir="2319588" algn="ctr" rotWithShape="0">
              <a:srgbClr val="808080"/>
            </a:outerShdw>
          </a:effectLst>
        </p:spPr>
        <p:txBody>
          <a:bodyPr/>
          <a:lstStyle>
            <a:lvl1pPr marL="0" indent="0">
              <a:buFontTx/>
              <a:buNone/>
              <a:defRPr/>
            </a:lvl1pPr>
          </a:lstStyle>
          <a:p>
            <a:pPr lvl="0"/>
            <a:r>
              <a:rPr lang="en-US" noProof="0" smtClean="0"/>
              <a:t>Click to edit Master subtitle style</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C42DC366-69B3-48A9-A96C-94387C241F2B}" type="slidenum">
              <a:rPr lang="en-US"/>
              <a:pPr>
                <a:defRPr/>
              </a:pPr>
              <a:t>‹#›</a:t>
            </a:fld>
            <a:endParaRPr lang="en-US"/>
          </a:p>
        </p:txBody>
      </p:sp>
    </p:spTree>
    <p:extLst>
      <p:ext uri="{BB962C8B-B14F-4D97-AF65-F5344CB8AC3E}">
        <p14:creationId xmlns:p14="http://schemas.microsoft.com/office/powerpoint/2010/main" val="562901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A8CFE80-BD33-47FD-9B90-C63E0BFB95F1}" type="slidenum">
              <a:rPr lang="en-US"/>
              <a:pPr>
                <a:defRPr/>
              </a:pPr>
              <a:t>‹#›</a:t>
            </a:fld>
            <a:endParaRPr lang="en-US"/>
          </a:p>
        </p:txBody>
      </p:sp>
    </p:spTree>
    <p:extLst>
      <p:ext uri="{BB962C8B-B14F-4D97-AF65-F5344CB8AC3E}">
        <p14:creationId xmlns:p14="http://schemas.microsoft.com/office/powerpoint/2010/main" val="16824465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7D0BA3D-8BFD-426F-9D36-970642294B62}" type="slidenum">
              <a:rPr lang="en-US"/>
              <a:pPr>
                <a:defRPr/>
              </a:pPr>
              <a:t>‹#›</a:t>
            </a:fld>
            <a:endParaRPr lang="en-US"/>
          </a:p>
        </p:txBody>
      </p:sp>
    </p:spTree>
    <p:extLst>
      <p:ext uri="{BB962C8B-B14F-4D97-AF65-F5344CB8AC3E}">
        <p14:creationId xmlns:p14="http://schemas.microsoft.com/office/powerpoint/2010/main" val="2129775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6823F410-F71D-4A8E-A5ED-DB5ACB5FB292}" type="slidenum">
              <a:rPr lang="en-US"/>
              <a:pPr>
                <a:defRPr/>
              </a:pPr>
              <a:t>‹#›</a:t>
            </a:fld>
            <a:endParaRPr lang="en-US"/>
          </a:p>
        </p:txBody>
      </p:sp>
    </p:spTree>
    <p:extLst>
      <p:ext uri="{BB962C8B-B14F-4D97-AF65-F5344CB8AC3E}">
        <p14:creationId xmlns:p14="http://schemas.microsoft.com/office/powerpoint/2010/main" val="17962908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F63E9050-9764-494E-AF13-F018FF455A84}" type="slidenum">
              <a:rPr lang="en-US"/>
              <a:pPr>
                <a:defRPr/>
              </a:pPr>
              <a:t>‹#›</a:t>
            </a:fld>
            <a:endParaRPr lang="en-US"/>
          </a:p>
        </p:txBody>
      </p:sp>
    </p:spTree>
    <p:extLst>
      <p:ext uri="{BB962C8B-B14F-4D97-AF65-F5344CB8AC3E}">
        <p14:creationId xmlns:p14="http://schemas.microsoft.com/office/powerpoint/2010/main" val="3159383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E4303DAB-85ED-4924-8367-F97A5395E1F1}" type="slidenum">
              <a:rPr lang="en-US"/>
              <a:pPr>
                <a:defRPr/>
              </a:pPr>
              <a:t>‹#›</a:t>
            </a:fld>
            <a:endParaRPr lang="en-US"/>
          </a:p>
        </p:txBody>
      </p:sp>
    </p:spTree>
    <p:extLst>
      <p:ext uri="{BB962C8B-B14F-4D97-AF65-F5344CB8AC3E}">
        <p14:creationId xmlns:p14="http://schemas.microsoft.com/office/powerpoint/2010/main" val="20647596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4234274A-DF71-4491-B6ED-C225FD1C37BC}" type="slidenum">
              <a:rPr lang="en-US"/>
              <a:pPr>
                <a:defRPr/>
              </a:pPr>
              <a:t>‹#›</a:t>
            </a:fld>
            <a:endParaRPr lang="en-US"/>
          </a:p>
        </p:txBody>
      </p:sp>
    </p:spTree>
    <p:extLst>
      <p:ext uri="{BB962C8B-B14F-4D97-AF65-F5344CB8AC3E}">
        <p14:creationId xmlns:p14="http://schemas.microsoft.com/office/powerpoint/2010/main" val="392758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6F3AC21-3BF8-4732-9912-5E3E6FAB7F7F}" type="slidenum">
              <a:rPr lang="en-US"/>
              <a:pPr>
                <a:defRPr/>
              </a:pPr>
              <a:t>‹#›</a:t>
            </a:fld>
            <a:endParaRPr lang="en-US"/>
          </a:p>
        </p:txBody>
      </p:sp>
    </p:spTree>
    <p:extLst>
      <p:ext uri="{BB962C8B-B14F-4D97-AF65-F5344CB8AC3E}">
        <p14:creationId xmlns:p14="http://schemas.microsoft.com/office/powerpoint/2010/main" val="586055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63D0A02-3F2A-421E-AB1A-2FCAB52E74D1}" type="slidenum">
              <a:rPr lang="en-US"/>
              <a:pPr>
                <a:defRPr/>
              </a:pPr>
              <a:t>‹#›</a:t>
            </a:fld>
            <a:endParaRPr lang="en-US"/>
          </a:p>
        </p:txBody>
      </p:sp>
    </p:spTree>
    <p:extLst>
      <p:ext uri="{BB962C8B-B14F-4D97-AF65-F5344CB8AC3E}">
        <p14:creationId xmlns:p14="http://schemas.microsoft.com/office/powerpoint/2010/main" val="33772286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B57DD6F-AC05-4F97-B442-DDF4FDD38A03}" type="slidenum">
              <a:rPr lang="en-US"/>
              <a:pPr>
                <a:defRPr/>
              </a:pPr>
              <a:t>‹#›</a:t>
            </a:fld>
            <a:endParaRPr lang="en-US"/>
          </a:p>
        </p:txBody>
      </p:sp>
    </p:spTree>
    <p:extLst>
      <p:ext uri="{BB962C8B-B14F-4D97-AF65-F5344CB8AC3E}">
        <p14:creationId xmlns:p14="http://schemas.microsoft.com/office/powerpoint/2010/main" val="34149387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F9D8893-CFFA-42E8-A58B-FDE27326F151}" type="slidenum">
              <a:rPr lang="en-US"/>
              <a:pPr>
                <a:defRPr/>
              </a:pPr>
              <a:t>‹#›</a:t>
            </a:fld>
            <a:endParaRPr lang="en-US"/>
          </a:p>
        </p:txBody>
      </p:sp>
    </p:spTree>
    <p:extLst>
      <p:ext uri="{BB962C8B-B14F-4D97-AF65-F5344CB8AC3E}">
        <p14:creationId xmlns:p14="http://schemas.microsoft.com/office/powerpoint/2010/main" val="14949711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09600"/>
            <a:ext cx="188595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550545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22FCF9F-6490-42C7-B5F2-BE929E70CF65}" type="slidenum">
              <a:rPr lang="en-US"/>
              <a:pPr>
                <a:defRPr/>
              </a:pPr>
              <a:t>‹#›</a:t>
            </a:fld>
            <a:endParaRPr lang="en-US"/>
          </a:p>
        </p:txBody>
      </p:sp>
    </p:spTree>
    <p:extLst>
      <p:ext uri="{BB962C8B-B14F-4D97-AF65-F5344CB8AC3E}">
        <p14:creationId xmlns:p14="http://schemas.microsoft.com/office/powerpoint/2010/main" val="37873811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F52579A6-0215-4019-B8F3-5A81C66095FB}" type="slidenum">
              <a:rPr lang="en-US"/>
              <a:pPr>
                <a:defRPr/>
              </a:pPr>
              <a:t>‹#›</a:t>
            </a:fld>
            <a:endParaRPr lang="en-US"/>
          </a:p>
        </p:txBody>
      </p:sp>
    </p:spTree>
    <p:extLst>
      <p:ext uri="{BB962C8B-B14F-4D97-AF65-F5344CB8AC3E}">
        <p14:creationId xmlns:p14="http://schemas.microsoft.com/office/powerpoint/2010/main" val="3683760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8209CD6-F6A7-4EF4-8988-158DE3A10151}" type="slidenum">
              <a:rPr lang="en-US"/>
              <a:pPr>
                <a:defRPr/>
              </a:pPr>
              <a:t>‹#›</a:t>
            </a:fld>
            <a:endParaRPr lang="en-US"/>
          </a:p>
        </p:txBody>
      </p:sp>
    </p:spTree>
    <p:extLst>
      <p:ext uri="{BB962C8B-B14F-4D97-AF65-F5344CB8AC3E}">
        <p14:creationId xmlns:p14="http://schemas.microsoft.com/office/powerpoint/2010/main" val="12918224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1C1FA27E-BE71-4CD1-A948-6CF60F335940}" type="slidenum">
              <a:rPr lang="en-US"/>
              <a:pPr>
                <a:defRPr/>
              </a:pPr>
              <a:t>‹#›</a:t>
            </a:fld>
            <a:endParaRPr lang="en-US"/>
          </a:p>
        </p:txBody>
      </p:sp>
    </p:spTree>
    <p:extLst>
      <p:ext uri="{BB962C8B-B14F-4D97-AF65-F5344CB8AC3E}">
        <p14:creationId xmlns:p14="http://schemas.microsoft.com/office/powerpoint/2010/main" val="21173532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5B326101-4844-4D25-89B1-2E629EF43865}" type="slidenum">
              <a:rPr lang="en-US"/>
              <a:pPr>
                <a:defRPr/>
              </a:pPr>
              <a:t>‹#›</a:t>
            </a:fld>
            <a:endParaRPr lang="en-US"/>
          </a:p>
        </p:txBody>
      </p:sp>
    </p:spTree>
    <p:extLst>
      <p:ext uri="{BB962C8B-B14F-4D97-AF65-F5344CB8AC3E}">
        <p14:creationId xmlns:p14="http://schemas.microsoft.com/office/powerpoint/2010/main" val="1707085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672C28BD-C1E1-4304-8837-703497E168B9}" type="slidenum">
              <a:rPr lang="en-US"/>
              <a:pPr>
                <a:defRPr/>
              </a:pPr>
              <a:t>‹#›</a:t>
            </a:fld>
            <a:endParaRPr lang="en-US"/>
          </a:p>
        </p:txBody>
      </p:sp>
    </p:spTree>
    <p:extLst>
      <p:ext uri="{BB962C8B-B14F-4D97-AF65-F5344CB8AC3E}">
        <p14:creationId xmlns:p14="http://schemas.microsoft.com/office/powerpoint/2010/main" val="4954568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7B9F3200-4C09-455D-B1C3-7709FAEA3263}" type="slidenum">
              <a:rPr lang="en-US"/>
              <a:pPr>
                <a:defRPr/>
              </a:pPr>
              <a:t>‹#›</a:t>
            </a:fld>
            <a:endParaRPr lang="en-US"/>
          </a:p>
        </p:txBody>
      </p:sp>
    </p:spTree>
    <p:extLst>
      <p:ext uri="{BB962C8B-B14F-4D97-AF65-F5344CB8AC3E}">
        <p14:creationId xmlns:p14="http://schemas.microsoft.com/office/powerpoint/2010/main" val="2064261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01F49602-931F-4155-98AD-CA7F7127C4B6}" type="slidenum">
              <a:rPr lang="en-US"/>
              <a:pPr>
                <a:defRPr/>
              </a:pPr>
              <a:t>‹#›</a:t>
            </a:fld>
            <a:endParaRPr lang="en-US"/>
          </a:p>
        </p:txBody>
      </p:sp>
    </p:spTree>
    <p:extLst>
      <p:ext uri="{BB962C8B-B14F-4D97-AF65-F5344CB8AC3E}">
        <p14:creationId xmlns:p14="http://schemas.microsoft.com/office/powerpoint/2010/main" val="25623700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06D88A1D-75EF-4BC5-B5FB-53C33C77DDE1}" type="slidenum">
              <a:rPr lang="en-US"/>
              <a:pPr>
                <a:defRPr/>
              </a:pPr>
              <a:t>‹#›</a:t>
            </a:fld>
            <a:endParaRPr lang="en-US"/>
          </a:p>
        </p:txBody>
      </p:sp>
    </p:spTree>
    <p:extLst>
      <p:ext uri="{BB962C8B-B14F-4D97-AF65-F5344CB8AC3E}">
        <p14:creationId xmlns:p14="http://schemas.microsoft.com/office/powerpoint/2010/main" val="276121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7395BEE-31D7-486B-B848-A33DD4147A9A}" type="slidenum">
              <a:rPr lang="en-US"/>
              <a:pPr>
                <a:defRPr/>
              </a:pPr>
              <a:t>‹#›</a:t>
            </a:fld>
            <a:endParaRPr lang="en-US"/>
          </a:p>
        </p:txBody>
      </p:sp>
    </p:spTree>
    <p:extLst>
      <p:ext uri="{BB962C8B-B14F-4D97-AF65-F5344CB8AC3E}">
        <p14:creationId xmlns:p14="http://schemas.microsoft.com/office/powerpoint/2010/main" val="23480918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63EF596E-CF56-48F9-9726-3B8954801FD6}" type="slidenum">
              <a:rPr lang="en-US"/>
              <a:pPr>
                <a:defRPr/>
              </a:pPr>
              <a:t>‹#›</a:t>
            </a:fld>
            <a:endParaRPr lang="en-US"/>
          </a:p>
        </p:txBody>
      </p:sp>
    </p:spTree>
    <p:extLst>
      <p:ext uri="{BB962C8B-B14F-4D97-AF65-F5344CB8AC3E}">
        <p14:creationId xmlns:p14="http://schemas.microsoft.com/office/powerpoint/2010/main" val="11308561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E10C0FA6-C558-44E0-8846-3ACBA4B41756}" type="slidenum">
              <a:rPr lang="en-US"/>
              <a:pPr>
                <a:defRPr/>
              </a:pPr>
              <a:t>‹#›</a:t>
            </a:fld>
            <a:endParaRPr lang="en-US"/>
          </a:p>
        </p:txBody>
      </p:sp>
    </p:spTree>
    <p:extLst>
      <p:ext uri="{BB962C8B-B14F-4D97-AF65-F5344CB8AC3E}">
        <p14:creationId xmlns:p14="http://schemas.microsoft.com/office/powerpoint/2010/main" val="18444098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7ABB9D18-19DF-4E17-993E-9786DD1FF1F8}" type="slidenum">
              <a:rPr lang="en-US"/>
              <a:pPr>
                <a:defRPr/>
              </a:pPr>
              <a:t>‹#›</a:t>
            </a:fld>
            <a:endParaRPr lang="en-US"/>
          </a:p>
        </p:txBody>
      </p:sp>
    </p:spTree>
    <p:extLst>
      <p:ext uri="{BB962C8B-B14F-4D97-AF65-F5344CB8AC3E}">
        <p14:creationId xmlns:p14="http://schemas.microsoft.com/office/powerpoint/2010/main" val="4690258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E5FECD77-B187-4E0E-A4E6-88A4946ADF13}" type="slidenum">
              <a:rPr lang="en-US"/>
              <a:pPr>
                <a:defRPr/>
              </a:pPr>
              <a:t>‹#›</a:t>
            </a:fld>
            <a:endParaRPr lang="en-US"/>
          </a:p>
        </p:txBody>
      </p:sp>
    </p:spTree>
    <p:extLst>
      <p:ext uri="{BB962C8B-B14F-4D97-AF65-F5344CB8AC3E}">
        <p14:creationId xmlns:p14="http://schemas.microsoft.com/office/powerpoint/2010/main" val="17653194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D56B7E32-0D48-4DE5-BB44-CD7E672E5631}" type="slidenum">
              <a:rPr lang="en-US"/>
              <a:pPr>
                <a:defRPr/>
              </a:pPr>
              <a:t>‹#›</a:t>
            </a:fld>
            <a:endParaRPr lang="en-US"/>
          </a:p>
        </p:txBody>
      </p:sp>
    </p:spTree>
    <p:extLst>
      <p:ext uri="{BB962C8B-B14F-4D97-AF65-F5344CB8AC3E}">
        <p14:creationId xmlns:p14="http://schemas.microsoft.com/office/powerpoint/2010/main" val="30845694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1"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4"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7"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3"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295 h 385"/>
                <a:gd name="T2" fmla="*/ 5762 w 5762"/>
                <a:gd name="T3" fmla="*/ 281 h 385"/>
                <a:gd name="T4" fmla="*/ 5762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a:solidFill>
                  <a:srgbClr val="000000"/>
                </a:solidFill>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BB005092-DD28-447E-A6B9-969E61781256}" type="slidenum">
              <a:rPr lang="en-US"/>
              <a:pPr>
                <a:defRPr/>
              </a:pPr>
              <a:t>‹#›</a:t>
            </a:fld>
            <a:endParaRPr lang="en-US"/>
          </a:p>
        </p:txBody>
      </p:sp>
    </p:spTree>
    <p:extLst>
      <p:ext uri="{BB962C8B-B14F-4D97-AF65-F5344CB8AC3E}">
        <p14:creationId xmlns:p14="http://schemas.microsoft.com/office/powerpoint/2010/main" val="727791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2229BAF0-4FD9-4B60-A3FC-9882D59B34E2}" type="slidenum">
              <a:rPr lang="en-US"/>
              <a:pPr>
                <a:defRPr/>
              </a:pPr>
              <a:t>‹#›</a:t>
            </a:fld>
            <a:endParaRPr lang="en-US"/>
          </a:p>
        </p:txBody>
      </p:sp>
    </p:spTree>
    <p:extLst>
      <p:ext uri="{BB962C8B-B14F-4D97-AF65-F5344CB8AC3E}">
        <p14:creationId xmlns:p14="http://schemas.microsoft.com/office/powerpoint/2010/main" val="11392743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9D4AB3F-05DB-450B-AEB0-D72A3AAEE4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72121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2F287EE-1402-4A7A-843B-B104AD2F3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62400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64F4739-A300-4992-B4BF-9910D6BACB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24339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6FD48B75-789C-44D7-A436-4ADA5BB5F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7234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6443913C-59F1-47B8-9AA2-0D48C970FE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44113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A0BBE3EF-6D2F-45AC-B3EC-F82D9AE4B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9688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5F7A5459-28B7-4C8C-B142-7BC29ED36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18645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C9805F0-91A4-4EA9-8029-70ADB7AD49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91304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60B05653-BB29-4901-960A-21A4D2395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58788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C51B1C6-123D-4020-A103-A1A877D266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6318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8E6C90F1-3467-4C23-AAC6-3BCA0BA8357D}" type="slidenum">
              <a:rPr lang="en-US"/>
              <a:pPr>
                <a:defRPr/>
              </a:pPr>
              <a:t>‹#›</a:t>
            </a:fld>
            <a:endParaRPr lang="en-US"/>
          </a:p>
        </p:txBody>
      </p:sp>
    </p:spTree>
    <p:extLst>
      <p:ext uri="{BB962C8B-B14F-4D97-AF65-F5344CB8AC3E}">
        <p14:creationId xmlns:p14="http://schemas.microsoft.com/office/powerpoint/2010/main" val="18982460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D1760E5-7746-4EE2-963E-D08CC2ECC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54790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D0EF56A-DE2C-4129-AFA7-4830DFDE9C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68367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79123 h 317"/>
                  <a:gd name="T4" fmla="*/ 624 w 624"/>
                  <a:gd name="T5" fmla="*/ 7912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83170 h 317"/>
                  <a:gd name="T4" fmla="*/ 624 w 624"/>
                  <a:gd name="T5" fmla="*/ 8317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11" name="Freeform 7"/>
              <p:cNvSpPr>
                <a:spLocks/>
              </p:cNvSpPr>
              <p:nvPr/>
            </p:nvSpPr>
            <p:spPr bwMode="ltGray">
              <a:xfrm rot="-5400000">
                <a:off x="-57" y="1752"/>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60 h 317"/>
                  <a:gd name="T4" fmla="*/ 624 w 624"/>
                  <a:gd name="T5" fmla="*/ 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82615 h 272"/>
                  <a:gd name="T4" fmla="*/ 240 w 624"/>
                  <a:gd name="T5" fmla="*/ 72936 h 272"/>
                  <a:gd name="T6" fmla="*/ 624 w 624"/>
                  <a:gd name="T7" fmla="*/ 8261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14" name="Freeform 10"/>
              <p:cNvSpPr>
                <a:spLocks/>
              </p:cNvSpPr>
              <p:nvPr/>
            </p:nvSpPr>
            <p:spPr bwMode="ltGray">
              <a:xfrm rot="-5400000">
                <a:off x="156" y="1726"/>
                <a:ext cx="632" cy="315"/>
              </a:xfrm>
              <a:custGeom>
                <a:avLst/>
                <a:gdLst>
                  <a:gd name="T0" fmla="*/ 8 w 632"/>
                  <a:gd name="T1" fmla="*/ 3 h 362"/>
                  <a:gd name="T2" fmla="*/ 8 w 632"/>
                  <a:gd name="T3" fmla="*/ 19 h 362"/>
                  <a:gd name="T4" fmla="*/ 248 w 632"/>
                  <a:gd name="T5" fmla="*/ 19 h 362"/>
                  <a:gd name="T6" fmla="*/ 632 w 632"/>
                  <a:gd name="T7" fmla="*/ 19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79123 h 317"/>
                  <a:gd name="T4" fmla="*/ 624 w 624"/>
                  <a:gd name="T5" fmla="*/ 7912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83170 h 317"/>
                  <a:gd name="T4" fmla="*/ 624 w 624"/>
                  <a:gd name="T5" fmla="*/ 8317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17" name="Freeform 13"/>
              <p:cNvSpPr>
                <a:spLocks/>
              </p:cNvSpPr>
              <p:nvPr/>
            </p:nvSpPr>
            <p:spPr bwMode="ltGray">
              <a:xfrm rot="-5400000">
                <a:off x="1830" y="1747"/>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60 h 317"/>
                  <a:gd name="T4" fmla="*/ 624 w 624"/>
                  <a:gd name="T5" fmla="*/ 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78167 h 272"/>
                  <a:gd name="T4" fmla="*/ 240 w 624"/>
                  <a:gd name="T5" fmla="*/ 69106 h 272"/>
                  <a:gd name="T6" fmla="*/ 624 w 624"/>
                  <a:gd name="T7" fmla="*/ 781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20" name="Freeform 16"/>
              <p:cNvSpPr>
                <a:spLocks/>
              </p:cNvSpPr>
              <p:nvPr/>
            </p:nvSpPr>
            <p:spPr bwMode="ltGray">
              <a:xfrm rot="-5400000">
                <a:off x="2043" y="1721"/>
                <a:ext cx="632" cy="316"/>
              </a:xfrm>
              <a:custGeom>
                <a:avLst/>
                <a:gdLst>
                  <a:gd name="T0" fmla="*/ 8 w 632"/>
                  <a:gd name="T1" fmla="*/ 3 h 362"/>
                  <a:gd name="T2" fmla="*/ 8 w 632"/>
                  <a:gd name="T3" fmla="*/ 21 h 362"/>
                  <a:gd name="T4" fmla="*/ 248 w 632"/>
                  <a:gd name="T5" fmla="*/ 21 h 362"/>
                  <a:gd name="T6" fmla="*/ 632 w 632"/>
                  <a:gd name="T7" fmla="*/ 21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79123 h 317"/>
                  <a:gd name="T4" fmla="*/ 624 w 624"/>
                  <a:gd name="T5" fmla="*/ 7912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83170 h 317"/>
                  <a:gd name="T4" fmla="*/ 624 w 624"/>
                  <a:gd name="T5" fmla="*/ 8317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23" name="Freeform 19"/>
              <p:cNvSpPr>
                <a:spLocks/>
              </p:cNvSpPr>
              <p:nvPr/>
            </p:nvSpPr>
            <p:spPr bwMode="ltGray">
              <a:xfrm rot="-5400000">
                <a:off x="4584" y="1747"/>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78167 h 272"/>
                  <a:gd name="T4" fmla="*/ 240 w 624"/>
                  <a:gd name="T5" fmla="*/ 69106 h 272"/>
                  <a:gd name="T6" fmla="*/ 624 w 624"/>
                  <a:gd name="T7" fmla="*/ 781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26" name="Freeform 22"/>
              <p:cNvSpPr>
                <a:spLocks/>
              </p:cNvSpPr>
              <p:nvPr/>
            </p:nvSpPr>
            <p:spPr bwMode="ltGray">
              <a:xfrm rot="-5400000">
                <a:off x="4797" y="1721"/>
                <a:ext cx="632" cy="316"/>
              </a:xfrm>
              <a:custGeom>
                <a:avLst/>
                <a:gdLst>
                  <a:gd name="T0" fmla="*/ 8 w 632"/>
                  <a:gd name="T1" fmla="*/ 3 h 362"/>
                  <a:gd name="T2" fmla="*/ 8 w 632"/>
                  <a:gd name="T3" fmla="*/ 21 h 362"/>
                  <a:gd name="T4" fmla="*/ 248 w 632"/>
                  <a:gd name="T5" fmla="*/ 21 h 362"/>
                  <a:gd name="T6" fmla="*/ 632 w 632"/>
                  <a:gd name="T7" fmla="*/ 21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grpSp>
        <p:sp>
          <p:nvSpPr>
            <p:cNvPr id="6" name="Freeform 23"/>
            <p:cNvSpPr>
              <a:spLocks/>
            </p:cNvSpPr>
            <p:nvPr/>
          </p:nvSpPr>
          <p:spPr bwMode="ltGray">
            <a:xfrm flipH="1">
              <a:off x="-2" y="1536"/>
              <a:ext cx="5762" cy="412"/>
            </a:xfrm>
            <a:custGeom>
              <a:avLst/>
              <a:gdLst>
                <a:gd name="T0" fmla="*/ 0 w 5762"/>
                <a:gd name="T1" fmla="*/ 763 h 385"/>
                <a:gd name="T2" fmla="*/ 5762 w 5762"/>
                <a:gd name="T3" fmla="*/ 729 h 385"/>
                <a:gd name="T4" fmla="*/ 5762 w 5762"/>
                <a:gd name="T5" fmla="*/ 4 h 385"/>
                <a:gd name="T6" fmla="*/ 0 w 5762"/>
                <a:gd name="T7" fmla="*/ 0 h 385"/>
                <a:gd name="T8" fmla="*/ 0 w 5762"/>
                <a:gd name="T9" fmla="*/ 763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1800" smtClean="0">
                <a:solidFill>
                  <a:srgbClr val="000000"/>
                </a:solidFill>
                <a:latin typeface="Verdana" pitchFamily="34"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1800" smtClean="0">
                <a:solidFill>
                  <a:srgbClr val="000000"/>
                </a:solidFill>
                <a:latin typeface="Verdana" pitchFamily="34"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EE3522BC-F277-48E6-A302-A956112A9006}" type="slidenum">
              <a:rPr lang="en-US"/>
              <a:pPr>
                <a:defRPr/>
              </a:pPr>
              <a:t>‹#›</a:t>
            </a:fld>
            <a:endParaRPr lang="en-US"/>
          </a:p>
        </p:txBody>
      </p:sp>
    </p:spTree>
    <p:extLst>
      <p:ext uri="{BB962C8B-B14F-4D97-AF65-F5344CB8AC3E}">
        <p14:creationId xmlns:p14="http://schemas.microsoft.com/office/powerpoint/2010/main" val="15014240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B1AAF6CE-6FCD-4999-942A-0DAC8DD59FFE}" type="slidenum">
              <a:rPr lang="en-US"/>
              <a:pPr>
                <a:defRPr/>
              </a:pPr>
              <a:t>‹#›</a:t>
            </a:fld>
            <a:endParaRPr lang="en-US"/>
          </a:p>
        </p:txBody>
      </p:sp>
    </p:spTree>
    <p:extLst>
      <p:ext uri="{BB962C8B-B14F-4D97-AF65-F5344CB8AC3E}">
        <p14:creationId xmlns:p14="http://schemas.microsoft.com/office/powerpoint/2010/main" val="32294833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F0A70021-4AA8-4DB9-8A51-62738712F39D}" type="slidenum">
              <a:rPr lang="en-US"/>
              <a:pPr>
                <a:defRPr/>
              </a:pPr>
              <a:t>‹#›</a:t>
            </a:fld>
            <a:endParaRPr lang="en-US"/>
          </a:p>
        </p:txBody>
      </p:sp>
    </p:spTree>
    <p:extLst>
      <p:ext uri="{BB962C8B-B14F-4D97-AF65-F5344CB8AC3E}">
        <p14:creationId xmlns:p14="http://schemas.microsoft.com/office/powerpoint/2010/main" val="26122965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82B16F10-9B48-48BF-99C5-3295AA144181}" type="slidenum">
              <a:rPr lang="en-US"/>
              <a:pPr>
                <a:defRPr/>
              </a:pPr>
              <a:t>‹#›</a:t>
            </a:fld>
            <a:endParaRPr lang="en-US"/>
          </a:p>
        </p:txBody>
      </p:sp>
    </p:spTree>
    <p:extLst>
      <p:ext uri="{BB962C8B-B14F-4D97-AF65-F5344CB8AC3E}">
        <p14:creationId xmlns:p14="http://schemas.microsoft.com/office/powerpoint/2010/main" val="13062019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F9900B9F-16D5-4506-A501-C25E2790453B}" type="slidenum">
              <a:rPr lang="en-US"/>
              <a:pPr>
                <a:defRPr/>
              </a:pPr>
              <a:t>‹#›</a:t>
            </a:fld>
            <a:endParaRPr lang="en-US"/>
          </a:p>
        </p:txBody>
      </p:sp>
    </p:spTree>
    <p:extLst>
      <p:ext uri="{BB962C8B-B14F-4D97-AF65-F5344CB8AC3E}">
        <p14:creationId xmlns:p14="http://schemas.microsoft.com/office/powerpoint/2010/main" val="28564126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26BF81D5-7E3D-4285-A410-5C81CBF3AB42}" type="slidenum">
              <a:rPr lang="en-US"/>
              <a:pPr>
                <a:defRPr/>
              </a:pPr>
              <a:t>‹#›</a:t>
            </a:fld>
            <a:endParaRPr lang="en-US"/>
          </a:p>
        </p:txBody>
      </p:sp>
    </p:spTree>
    <p:extLst>
      <p:ext uri="{BB962C8B-B14F-4D97-AF65-F5344CB8AC3E}">
        <p14:creationId xmlns:p14="http://schemas.microsoft.com/office/powerpoint/2010/main" val="4407514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387BBD5F-F487-4032-B2EB-CA026666289D}" type="slidenum">
              <a:rPr lang="en-US"/>
              <a:pPr>
                <a:defRPr/>
              </a:pPr>
              <a:t>‹#›</a:t>
            </a:fld>
            <a:endParaRPr lang="en-US"/>
          </a:p>
        </p:txBody>
      </p:sp>
    </p:spTree>
    <p:extLst>
      <p:ext uri="{BB962C8B-B14F-4D97-AF65-F5344CB8AC3E}">
        <p14:creationId xmlns:p14="http://schemas.microsoft.com/office/powerpoint/2010/main" val="37357784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0C314739-BBF3-448D-9147-8956BE604B2F}" type="slidenum">
              <a:rPr lang="en-US"/>
              <a:pPr>
                <a:defRPr/>
              </a:pPr>
              <a:t>‹#›</a:t>
            </a:fld>
            <a:endParaRPr lang="en-US"/>
          </a:p>
        </p:txBody>
      </p:sp>
    </p:spTree>
    <p:extLst>
      <p:ext uri="{BB962C8B-B14F-4D97-AF65-F5344CB8AC3E}">
        <p14:creationId xmlns:p14="http://schemas.microsoft.com/office/powerpoint/2010/main" val="1227379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179A6BAE-42D8-46B7-B28F-21D4C0163FAD}" type="slidenum">
              <a:rPr lang="en-US"/>
              <a:pPr>
                <a:defRPr/>
              </a:pPr>
              <a:t>‹#›</a:t>
            </a:fld>
            <a:endParaRPr lang="en-US"/>
          </a:p>
        </p:txBody>
      </p:sp>
    </p:spTree>
    <p:extLst>
      <p:ext uri="{BB962C8B-B14F-4D97-AF65-F5344CB8AC3E}">
        <p14:creationId xmlns:p14="http://schemas.microsoft.com/office/powerpoint/2010/main" val="10394143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A804DCBD-F74C-41B8-800B-5CBEA2AA9E3E}" type="slidenum">
              <a:rPr lang="en-US"/>
              <a:pPr>
                <a:defRPr/>
              </a:pPr>
              <a:t>‹#›</a:t>
            </a:fld>
            <a:endParaRPr lang="en-US"/>
          </a:p>
        </p:txBody>
      </p:sp>
    </p:spTree>
    <p:extLst>
      <p:ext uri="{BB962C8B-B14F-4D97-AF65-F5344CB8AC3E}">
        <p14:creationId xmlns:p14="http://schemas.microsoft.com/office/powerpoint/2010/main" val="10686933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F778521F-BDB5-471E-9F39-7BB473695475}" type="slidenum">
              <a:rPr lang="en-US"/>
              <a:pPr>
                <a:defRPr/>
              </a:pPr>
              <a:t>‹#›</a:t>
            </a:fld>
            <a:endParaRPr lang="en-US"/>
          </a:p>
        </p:txBody>
      </p:sp>
    </p:spTree>
    <p:extLst>
      <p:ext uri="{BB962C8B-B14F-4D97-AF65-F5344CB8AC3E}">
        <p14:creationId xmlns:p14="http://schemas.microsoft.com/office/powerpoint/2010/main" val="9411339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1EAE46AE-FA34-4B9C-8AF1-E8E5EE80FE07}" type="slidenum">
              <a:rPr lang="en-US"/>
              <a:pPr>
                <a:defRPr/>
              </a:pPr>
              <a:t>‹#›</a:t>
            </a:fld>
            <a:endParaRPr lang="en-US"/>
          </a:p>
        </p:txBody>
      </p:sp>
    </p:spTree>
    <p:extLst>
      <p:ext uri="{BB962C8B-B14F-4D97-AF65-F5344CB8AC3E}">
        <p14:creationId xmlns:p14="http://schemas.microsoft.com/office/powerpoint/2010/main" val="304665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82D1AB4-E581-4065-932D-9240DFB2696C}" type="slidenum">
              <a:rPr lang="en-US"/>
              <a:pPr>
                <a:defRPr/>
              </a:pPr>
              <a:t>‹#›</a:t>
            </a:fld>
            <a:endParaRPr lang="en-US"/>
          </a:p>
        </p:txBody>
      </p:sp>
    </p:spTree>
    <p:extLst>
      <p:ext uri="{BB962C8B-B14F-4D97-AF65-F5344CB8AC3E}">
        <p14:creationId xmlns:p14="http://schemas.microsoft.com/office/powerpoint/2010/main" val="28907556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5BDC1AEA-AE46-4C70-9D33-2376C2227A40}" type="slidenum">
              <a:rPr lang="en-US"/>
              <a:pPr>
                <a:defRPr/>
              </a:pPr>
              <a:t>‹#›</a:t>
            </a:fld>
            <a:endParaRPr lang="en-US"/>
          </a:p>
        </p:txBody>
      </p:sp>
    </p:spTree>
    <p:extLst>
      <p:ext uri="{BB962C8B-B14F-4D97-AF65-F5344CB8AC3E}">
        <p14:creationId xmlns:p14="http://schemas.microsoft.com/office/powerpoint/2010/main" val="18013482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2"/>
          <p:cNvSpPr>
            <a:spLocks noChangeArrowheads="1"/>
          </p:cNvSpPr>
          <p:nvPr/>
        </p:nvSpPr>
        <p:spPr bwMode="auto">
          <a:xfrm>
            <a:off x="1600200" y="-2209800"/>
            <a:ext cx="9144000" cy="9067800"/>
          </a:xfrm>
          <a:prstGeom prst="diamond">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0" hangingPunct="0">
              <a:defRPr/>
            </a:pPr>
            <a:endParaRPr lang="en-US" altLang="en-US" sz="1800" smtClean="0">
              <a:solidFill>
                <a:srgbClr val="010000"/>
              </a:solidFill>
            </a:endParaRPr>
          </a:p>
        </p:txBody>
      </p:sp>
      <p:sp>
        <p:nvSpPr>
          <p:cNvPr id="5" name="Rectangle 5"/>
          <p:cNvSpPr>
            <a:spLocks noChangeArrowheads="1"/>
          </p:cNvSpPr>
          <p:nvPr/>
        </p:nvSpPr>
        <p:spPr bwMode="auto">
          <a:xfrm>
            <a:off x="0" y="0"/>
            <a:ext cx="381000" cy="6858000"/>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0" hangingPunct="0">
              <a:defRPr/>
            </a:pPr>
            <a:endParaRPr lang="en-US" altLang="en-US" sz="1800" smtClean="0">
              <a:solidFill>
                <a:srgbClr val="010000"/>
              </a:solidFill>
            </a:endParaRPr>
          </a:p>
        </p:txBody>
      </p:sp>
      <p:sp>
        <p:nvSpPr>
          <p:cNvPr id="6" name="Rectangle 6"/>
          <p:cNvSpPr>
            <a:spLocks noChangeArrowheads="1"/>
          </p:cNvSpPr>
          <p:nvPr/>
        </p:nvSpPr>
        <p:spPr bwMode="auto">
          <a:xfrm>
            <a:off x="0" y="0"/>
            <a:ext cx="381000" cy="22860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0" hangingPunct="0">
              <a:defRPr/>
            </a:pPr>
            <a:endParaRPr lang="en-US" altLang="en-US" sz="1800" smtClean="0">
              <a:solidFill>
                <a:srgbClr val="010000"/>
              </a:solidFill>
            </a:endParaRPr>
          </a:p>
        </p:txBody>
      </p:sp>
      <p:sp>
        <p:nvSpPr>
          <p:cNvPr id="109571" name="Rectangle 3"/>
          <p:cNvSpPr>
            <a:spLocks noGrp="1" noChangeArrowheads="1"/>
          </p:cNvSpPr>
          <p:nvPr>
            <p:ph type="ctrTitle"/>
          </p:nvPr>
        </p:nvSpPr>
        <p:spPr>
          <a:xfrm>
            <a:off x="914400" y="1524000"/>
            <a:ext cx="7772400" cy="1143000"/>
          </a:xfrm>
        </p:spPr>
        <p:txBody>
          <a:bodyPr/>
          <a:lstStyle>
            <a:lvl1pPr>
              <a:defRPr sz="4800"/>
            </a:lvl1pPr>
          </a:lstStyle>
          <a:p>
            <a:pPr lvl="0"/>
            <a:r>
              <a:rPr lang="en-US" altLang="en-US" noProof="0" smtClean="0"/>
              <a:t>Click to edit Master Title Style</a:t>
            </a:r>
          </a:p>
        </p:txBody>
      </p:sp>
      <p:sp>
        <p:nvSpPr>
          <p:cNvPr id="109572" name="Rectangle 4"/>
          <p:cNvSpPr>
            <a:spLocks noGrp="1" noChangeArrowheads="1"/>
          </p:cNvSpPr>
          <p:nvPr>
            <p:ph type="subTitle" idx="1"/>
          </p:nvPr>
        </p:nvSpPr>
        <p:spPr>
          <a:xfrm>
            <a:off x="914400" y="3276600"/>
            <a:ext cx="6400800" cy="1752600"/>
          </a:xfrm>
          <a:effectLst>
            <a:outerShdw dist="81320" dir="2319588" algn="ctr" rotWithShape="0">
              <a:srgbClr val="808080"/>
            </a:outerShdw>
          </a:effectLst>
        </p:spPr>
        <p:txBody>
          <a:bodyPr/>
          <a:lstStyle>
            <a:lvl1pPr marL="0" indent="0">
              <a:buFontTx/>
              <a:buNone/>
              <a:defRPr/>
            </a:lvl1pPr>
          </a:lstStyle>
          <a:p>
            <a:pPr lvl="0"/>
            <a:r>
              <a:rPr lang="en-US" altLang="en-US" noProof="0" smtClean="0"/>
              <a:t>Click to edit Master subtitle style</a:t>
            </a:r>
          </a:p>
        </p:txBody>
      </p:sp>
      <p:sp>
        <p:nvSpPr>
          <p:cNvPr id="7" name="Rectangle 7"/>
          <p:cNvSpPr>
            <a:spLocks noGrp="1" noChangeArrowheads="1"/>
          </p:cNvSpPr>
          <p:nvPr>
            <p:ph type="dt" sz="half" idx="10"/>
          </p:nvPr>
        </p:nvSpPr>
        <p:spPr/>
        <p:txBody>
          <a:bodyPr/>
          <a:lstStyle>
            <a:lvl1pPr>
              <a:defRPr/>
            </a:lvl1pPr>
          </a:lstStyle>
          <a:p>
            <a:pPr>
              <a:defRPr/>
            </a:pPr>
            <a:endParaRPr lang="en-US" altLang="en-US"/>
          </a:p>
        </p:txBody>
      </p:sp>
      <p:sp>
        <p:nvSpPr>
          <p:cNvPr id="8" name="Rectangle 8"/>
          <p:cNvSpPr>
            <a:spLocks noGrp="1" noChangeArrowheads="1"/>
          </p:cNvSpPr>
          <p:nvPr>
            <p:ph type="ftr" sz="quarter" idx="11"/>
          </p:nvPr>
        </p:nvSpPr>
        <p:spPr/>
        <p:txBody>
          <a:bodyPr/>
          <a:lstStyle>
            <a:lvl1pPr>
              <a:defRPr/>
            </a:lvl1pPr>
          </a:lstStyle>
          <a:p>
            <a:pPr>
              <a:defRPr/>
            </a:pPr>
            <a:endParaRPr lang="en-US" altLang="en-US"/>
          </a:p>
        </p:txBody>
      </p:sp>
      <p:sp>
        <p:nvSpPr>
          <p:cNvPr id="9" name="Rectangle 9"/>
          <p:cNvSpPr>
            <a:spLocks noGrp="1" noChangeArrowheads="1"/>
          </p:cNvSpPr>
          <p:nvPr>
            <p:ph type="sldNum" sz="quarter" idx="12"/>
          </p:nvPr>
        </p:nvSpPr>
        <p:spPr/>
        <p:txBody>
          <a:bodyPr/>
          <a:lstStyle>
            <a:lvl1pPr>
              <a:defRPr/>
            </a:lvl1pPr>
          </a:lstStyle>
          <a:p>
            <a:pPr>
              <a:defRPr/>
            </a:pPr>
            <a:fld id="{EF9F6AD6-08EB-413C-9B24-A0A7204E0FE9}" type="slidenum">
              <a:rPr lang="en-US" altLang="en-US"/>
              <a:pPr>
                <a:defRPr/>
              </a:pPr>
              <a:t>‹#›</a:t>
            </a:fld>
            <a:endParaRPr lang="en-US" altLang="en-US"/>
          </a:p>
        </p:txBody>
      </p:sp>
    </p:spTree>
    <p:extLst>
      <p:ext uri="{BB962C8B-B14F-4D97-AF65-F5344CB8AC3E}">
        <p14:creationId xmlns:p14="http://schemas.microsoft.com/office/powerpoint/2010/main" val="41011137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p:cNvSpPr>
            <a:spLocks noGrp="1" noChangeArrowheads="1"/>
          </p:cNvSpPr>
          <p:nvPr>
            <p:ph type="sldNum" sz="quarter" idx="12"/>
          </p:nvPr>
        </p:nvSpPr>
        <p:spPr>
          <a:ln/>
        </p:spPr>
        <p:txBody>
          <a:bodyPr/>
          <a:lstStyle>
            <a:lvl1pPr>
              <a:defRPr/>
            </a:lvl1pPr>
          </a:lstStyle>
          <a:p>
            <a:pPr>
              <a:defRPr/>
            </a:pPr>
            <a:fld id="{EAA23119-06A2-4268-BFA5-CEAE4051551A}" type="slidenum">
              <a:rPr lang="en-US" altLang="en-US"/>
              <a:pPr>
                <a:defRPr/>
              </a:pPr>
              <a:t>‹#›</a:t>
            </a:fld>
            <a:endParaRPr lang="en-US" altLang="en-US"/>
          </a:p>
        </p:txBody>
      </p:sp>
    </p:spTree>
    <p:extLst>
      <p:ext uri="{BB962C8B-B14F-4D97-AF65-F5344CB8AC3E}">
        <p14:creationId xmlns:p14="http://schemas.microsoft.com/office/powerpoint/2010/main" val="2889018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p:cNvSpPr>
            <a:spLocks noGrp="1" noChangeArrowheads="1"/>
          </p:cNvSpPr>
          <p:nvPr>
            <p:ph type="sldNum" sz="quarter" idx="12"/>
          </p:nvPr>
        </p:nvSpPr>
        <p:spPr>
          <a:ln/>
        </p:spPr>
        <p:txBody>
          <a:bodyPr/>
          <a:lstStyle>
            <a:lvl1pPr>
              <a:defRPr/>
            </a:lvl1pPr>
          </a:lstStyle>
          <a:p>
            <a:pPr>
              <a:defRPr/>
            </a:pPr>
            <a:fld id="{16C63139-54C4-49CD-B8C0-E8A36994B937}" type="slidenum">
              <a:rPr lang="en-US" altLang="en-US"/>
              <a:pPr>
                <a:defRPr/>
              </a:pPr>
              <a:t>‹#›</a:t>
            </a:fld>
            <a:endParaRPr lang="en-US" altLang="en-US"/>
          </a:p>
        </p:txBody>
      </p:sp>
    </p:spTree>
    <p:extLst>
      <p:ext uri="{BB962C8B-B14F-4D97-AF65-F5344CB8AC3E}">
        <p14:creationId xmlns:p14="http://schemas.microsoft.com/office/powerpoint/2010/main" val="26862437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p:cNvSpPr>
            <a:spLocks noGrp="1" noChangeArrowheads="1"/>
          </p:cNvSpPr>
          <p:nvPr>
            <p:ph type="sldNum" sz="quarter" idx="12"/>
          </p:nvPr>
        </p:nvSpPr>
        <p:spPr>
          <a:ln/>
        </p:spPr>
        <p:txBody>
          <a:bodyPr/>
          <a:lstStyle>
            <a:lvl1pPr>
              <a:defRPr/>
            </a:lvl1pPr>
          </a:lstStyle>
          <a:p>
            <a:pPr>
              <a:defRPr/>
            </a:pPr>
            <a:fld id="{B08A36E8-3322-47A7-A6B1-0F3380CD60A8}" type="slidenum">
              <a:rPr lang="en-US" altLang="en-US"/>
              <a:pPr>
                <a:defRPr/>
              </a:pPr>
              <a:t>‹#›</a:t>
            </a:fld>
            <a:endParaRPr lang="en-US" altLang="en-US"/>
          </a:p>
        </p:txBody>
      </p:sp>
    </p:spTree>
    <p:extLst>
      <p:ext uri="{BB962C8B-B14F-4D97-AF65-F5344CB8AC3E}">
        <p14:creationId xmlns:p14="http://schemas.microsoft.com/office/powerpoint/2010/main" val="13974627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9"/>
          <p:cNvSpPr>
            <a:spLocks noGrp="1" noChangeArrowheads="1"/>
          </p:cNvSpPr>
          <p:nvPr>
            <p:ph type="sldNum" sz="quarter" idx="12"/>
          </p:nvPr>
        </p:nvSpPr>
        <p:spPr>
          <a:ln/>
        </p:spPr>
        <p:txBody>
          <a:bodyPr/>
          <a:lstStyle>
            <a:lvl1pPr>
              <a:defRPr/>
            </a:lvl1pPr>
          </a:lstStyle>
          <a:p>
            <a:pPr>
              <a:defRPr/>
            </a:pPr>
            <a:fld id="{3C5CD3B8-D35A-49F5-BB13-43496E29031E}" type="slidenum">
              <a:rPr lang="en-US" altLang="en-US"/>
              <a:pPr>
                <a:defRPr/>
              </a:pPr>
              <a:t>‹#›</a:t>
            </a:fld>
            <a:endParaRPr lang="en-US" altLang="en-US"/>
          </a:p>
        </p:txBody>
      </p:sp>
    </p:spTree>
    <p:extLst>
      <p:ext uri="{BB962C8B-B14F-4D97-AF65-F5344CB8AC3E}">
        <p14:creationId xmlns:p14="http://schemas.microsoft.com/office/powerpoint/2010/main" val="41033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91B2D773-9A24-4664-91E6-4A6E449D85F8}" type="slidenum">
              <a:rPr lang="en-US"/>
              <a:pPr>
                <a:defRPr/>
              </a:pPr>
              <a:t>‹#›</a:t>
            </a:fld>
            <a:endParaRPr lang="en-US"/>
          </a:p>
        </p:txBody>
      </p:sp>
    </p:spTree>
    <p:extLst>
      <p:ext uri="{BB962C8B-B14F-4D97-AF65-F5344CB8AC3E}">
        <p14:creationId xmlns:p14="http://schemas.microsoft.com/office/powerpoint/2010/main" val="41811811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p:cNvSpPr>
            <a:spLocks noGrp="1" noChangeArrowheads="1"/>
          </p:cNvSpPr>
          <p:nvPr>
            <p:ph type="sldNum" sz="quarter" idx="12"/>
          </p:nvPr>
        </p:nvSpPr>
        <p:spPr>
          <a:ln/>
        </p:spPr>
        <p:txBody>
          <a:bodyPr/>
          <a:lstStyle>
            <a:lvl1pPr>
              <a:defRPr/>
            </a:lvl1pPr>
          </a:lstStyle>
          <a:p>
            <a:pPr>
              <a:defRPr/>
            </a:pPr>
            <a:fld id="{056B6B43-41F3-4800-96EB-D8F726107824}" type="slidenum">
              <a:rPr lang="en-US" altLang="en-US"/>
              <a:pPr>
                <a:defRPr/>
              </a:pPr>
              <a:t>‹#›</a:t>
            </a:fld>
            <a:endParaRPr lang="en-US" altLang="en-US"/>
          </a:p>
        </p:txBody>
      </p:sp>
    </p:spTree>
    <p:extLst>
      <p:ext uri="{BB962C8B-B14F-4D97-AF65-F5344CB8AC3E}">
        <p14:creationId xmlns:p14="http://schemas.microsoft.com/office/powerpoint/2010/main" val="19207293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9"/>
          <p:cNvSpPr>
            <a:spLocks noGrp="1" noChangeArrowheads="1"/>
          </p:cNvSpPr>
          <p:nvPr>
            <p:ph type="sldNum" sz="quarter" idx="12"/>
          </p:nvPr>
        </p:nvSpPr>
        <p:spPr>
          <a:ln/>
        </p:spPr>
        <p:txBody>
          <a:bodyPr/>
          <a:lstStyle>
            <a:lvl1pPr>
              <a:defRPr/>
            </a:lvl1pPr>
          </a:lstStyle>
          <a:p>
            <a:pPr>
              <a:defRPr/>
            </a:pPr>
            <a:fld id="{C4448E63-136C-4A3D-B93A-2AA466382921}" type="slidenum">
              <a:rPr lang="en-US" altLang="en-US"/>
              <a:pPr>
                <a:defRPr/>
              </a:pPr>
              <a:t>‹#›</a:t>
            </a:fld>
            <a:endParaRPr lang="en-US" altLang="en-US"/>
          </a:p>
        </p:txBody>
      </p:sp>
    </p:spTree>
    <p:extLst>
      <p:ext uri="{BB962C8B-B14F-4D97-AF65-F5344CB8AC3E}">
        <p14:creationId xmlns:p14="http://schemas.microsoft.com/office/powerpoint/2010/main" val="23467750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p:cNvSpPr>
            <a:spLocks noGrp="1" noChangeArrowheads="1"/>
          </p:cNvSpPr>
          <p:nvPr>
            <p:ph type="sldNum" sz="quarter" idx="12"/>
          </p:nvPr>
        </p:nvSpPr>
        <p:spPr>
          <a:ln/>
        </p:spPr>
        <p:txBody>
          <a:bodyPr/>
          <a:lstStyle>
            <a:lvl1pPr>
              <a:defRPr/>
            </a:lvl1pPr>
          </a:lstStyle>
          <a:p>
            <a:pPr>
              <a:defRPr/>
            </a:pPr>
            <a:fld id="{5AF8D935-20CB-4420-B5FB-D6BACC79D079}" type="slidenum">
              <a:rPr lang="en-US" altLang="en-US"/>
              <a:pPr>
                <a:defRPr/>
              </a:pPr>
              <a:t>‹#›</a:t>
            </a:fld>
            <a:endParaRPr lang="en-US" altLang="en-US"/>
          </a:p>
        </p:txBody>
      </p:sp>
    </p:spTree>
    <p:extLst>
      <p:ext uri="{BB962C8B-B14F-4D97-AF65-F5344CB8AC3E}">
        <p14:creationId xmlns:p14="http://schemas.microsoft.com/office/powerpoint/2010/main" val="32986889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p:cNvSpPr>
            <a:spLocks noGrp="1" noChangeArrowheads="1"/>
          </p:cNvSpPr>
          <p:nvPr>
            <p:ph type="sldNum" sz="quarter" idx="12"/>
          </p:nvPr>
        </p:nvSpPr>
        <p:spPr>
          <a:ln/>
        </p:spPr>
        <p:txBody>
          <a:bodyPr/>
          <a:lstStyle>
            <a:lvl1pPr>
              <a:defRPr/>
            </a:lvl1pPr>
          </a:lstStyle>
          <a:p>
            <a:pPr>
              <a:defRPr/>
            </a:pPr>
            <a:fld id="{DAD2E01B-CD82-4CC0-A916-6A3752F4F665}" type="slidenum">
              <a:rPr lang="en-US" altLang="en-US"/>
              <a:pPr>
                <a:defRPr/>
              </a:pPr>
              <a:t>‹#›</a:t>
            </a:fld>
            <a:endParaRPr lang="en-US" altLang="en-US"/>
          </a:p>
        </p:txBody>
      </p:sp>
    </p:spTree>
    <p:extLst>
      <p:ext uri="{BB962C8B-B14F-4D97-AF65-F5344CB8AC3E}">
        <p14:creationId xmlns:p14="http://schemas.microsoft.com/office/powerpoint/2010/main" val="9757746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p:cNvSpPr>
            <a:spLocks noGrp="1" noChangeArrowheads="1"/>
          </p:cNvSpPr>
          <p:nvPr>
            <p:ph type="sldNum" sz="quarter" idx="12"/>
          </p:nvPr>
        </p:nvSpPr>
        <p:spPr>
          <a:ln/>
        </p:spPr>
        <p:txBody>
          <a:bodyPr/>
          <a:lstStyle>
            <a:lvl1pPr>
              <a:defRPr/>
            </a:lvl1pPr>
          </a:lstStyle>
          <a:p>
            <a:pPr>
              <a:defRPr/>
            </a:pPr>
            <a:fld id="{14869C01-7DB8-47D9-9A9A-0E19A8186FAE}" type="slidenum">
              <a:rPr lang="en-US" altLang="en-US"/>
              <a:pPr>
                <a:defRPr/>
              </a:pPr>
              <a:t>‹#›</a:t>
            </a:fld>
            <a:endParaRPr lang="en-US" altLang="en-US"/>
          </a:p>
        </p:txBody>
      </p:sp>
    </p:spTree>
    <p:extLst>
      <p:ext uri="{BB962C8B-B14F-4D97-AF65-F5344CB8AC3E}">
        <p14:creationId xmlns:p14="http://schemas.microsoft.com/office/powerpoint/2010/main" val="32418413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09600"/>
            <a:ext cx="188595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550545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p:cNvSpPr>
            <a:spLocks noGrp="1" noChangeArrowheads="1"/>
          </p:cNvSpPr>
          <p:nvPr>
            <p:ph type="sldNum" sz="quarter" idx="12"/>
          </p:nvPr>
        </p:nvSpPr>
        <p:spPr>
          <a:ln/>
        </p:spPr>
        <p:txBody>
          <a:bodyPr/>
          <a:lstStyle>
            <a:lvl1pPr>
              <a:defRPr/>
            </a:lvl1pPr>
          </a:lstStyle>
          <a:p>
            <a:pPr>
              <a:defRPr/>
            </a:pPr>
            <a:fld id="{190A406B-09D3-42FB-BFE3-DA135BBFB61C}" type="slidenum">
              <a:rPr lang="en-US" altLang="en-US"/>
              <a:pPr>
                <a:defRPr/>
              </a:pPr>
              <a:t>‹#›</a:t>
            </a:fld>
            <a:endParaRPr lang="en-US" altLang="en-US"/>
          </a:p>
        </p:txBody>
      </p:sp>
    </p:spTree>
    <p:extLst>
      <p:ext uri="{BB962C8B-B14F-4D97-AF65-F5344CB8AC3E}">
        <p14:creationId xmlns:p14="http://schemas.microsoft.com/office/powerpoint/2010/main" val="34283651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315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286000"/>
            <a:ext cx="36957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762500" y="2286000"/>
            <a:ext cx="36957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p:cNvSpPr>
            <a:spLocks noGrp="1" noChangeArrowheads="1"/>
          </p:cNvSpPr>
          <p:nvPr>
            <p:ph type="sldNum" sz="quarter" idx="12"/>
          </p:nvPr>
        </p:nvSpPr>
        <p:spPr>
          <a:ln/>
        </p:spPr>
        <p:txBody>
          <a:bodyPr/>
          <a:lstStyle>
            <a:lvl1pPr>
              <a:defRPr/>
            </a:lvl1pPr>
          </a:lstStyle>
          <a:p>
            <a:pPr>
              <a:defRPr/>
            </a:pPr>
            <a:fld id="{99E52AB6-DB80-496C-BFE5-EBD2D4FBF22E}" type="slidenum">
              <a:rPr lang="en-US" altLang="en-US"/>
              <a:pPr>
                <a:defRPr/>
              </a:pPr>
              <a:t>‹#›</a:t>
            </a:fld>
            <a:endParaRPr lang="en-US" altLang="en-US"/>
          </a:p>
        </p:txBody>
      </p:sp>
    </p:spTree>
    <p:extLst>
      <p:ext uri="{BB962C8B-B14F-4D97-AF65-F5344CB8AC3E}">
        <p14:creationId xmlns:p14="http://schemas.microsoft.com/office/powerpoint/2010/main" val="6185442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0" descr="pl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286000"/>
            <a:ext cx="4240213"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04800" y="1066800"/>
            <a:ext cx="6934200" cy="1143000"/>
          </a:xfrm>
          <a:effectLst>
            <a:outerShdw dist="28398" dir="3806097" algn="ctr" rotWithShape="0">
              <a:schemeClr val="bg2"/>
            </a:outerShdw>
          </a:effectLst>
        </p:spPr>
        <p:txBody>
          <a:bodyPr/>
          <a:lstStyle>
            <a:lvl1pPr>
              <a:defRPr b="0"/>
            </a:lvl1pPr>
          </a:lstStyle>
          <a:p>
            <a:pPr lvl="0"/>
            <a:r>
              <a:rPr lang="en-US" altLang="en-US" noProof="0" smtClean="0"/>
              <a:t>Click to edit Master title style</a:t>
            </a:r>
          </a:p>
        </p:txBody>
      </p:sp>
      <p:sp>
        <p:nvSpPr>
          <p:cNvPr id="2051" name="Rectangle 3"/>
          <p:cNvSpPr>
            <a:spLocks noGrp="1" noChangeArrowheads="1"/>
          </p:cNvSpPr>
          <p:nvPr>
            <p:ph type="subTitle" idx="1"/>
          </p:nvPr>
        </p:nvSpPr>
        <p:spPr>
          <a:xfrm>
            <a:off x="609600" y="2438400"/>
            <a:ext cx="6400800" cy="1295400"/>
          </a:xfrm>
          <a:effectLst>
            <a:outerShdw dist="17961" dir="2700000" algn="ctr" rotWithShape="0">
              <a:schemeClr val="bg2"/>
            </a:outerShdw>
          </a:effectLst>
        </p:spPr>
        <p:txBody>
          <a:bodyPr/>
          <a:lstStyle>
            <a:lvl1pPr marL="0" indent="0" algn="ctr">
              <a:buFontTx/>
              <a:buNone/>
              <a:defRPr b="1"/>
            </a:lvl1pPr>
          </a:lstStyle>
          <a:p>
            <a:pPr lvl="0"/>
            <a:r>
              <a:rPr lang="en-US" altLang="en-US" noProof="0" smtClean="0"/>
              <a:t>Click to edit Master subtitle style</a:t>
            </a:r>
          </a:p>
        </p:txBody>
      </p:sp>
      <p:sp>
        <p:nvSpPr>
          <p:cNvPr id="5"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C9B6953-2FD0-4CD7-AE76-78E4D332CC7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855196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80DE07-6CBC-4838-829C-7339B1C7007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788607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F1F7DE-6BFF-42EA-852B-AE99ABB0D35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76274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9FF80989-1DEF-46F2-959F-E0DA4942781E}" type="slidenum">
              <a:rPr lang="en-US"/>
              <a:pPr>
                <a:defRPr/>
              </a:pPr>
              <a:t>‹#›</a:t>
            </a:fld>
            <a:endParaRPr lang="en-US"/>
          </a:p>
        </p:txBody>
      </p:sp>
    </p:spTree>
    <p:extLst>
      <p:ext uri="{BB962C8B-B14F-4D97-AF65-F5344CB8AC3E}">
        <p14:creationId xmlns:p14="http://schemas.microsoft.com/office/powerpoint/2010/main" val="42580435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725E02-8E09-4A6D-9747-209ADC8F9A3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65794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991B2C-641C-4E0F-9772-99F2B5FB53D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451267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7168DC4-A66F-4EFB-9B7A-7056FAF453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74182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748865-34B3-4F62-93B5-1B8C11CEF9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816705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D7310A-F21B-4613-91F2-AAB5DA728B0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687311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B27CF8-7FDD-4224-B0CF-C61B6AD2BB9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434959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20D133-D721-4365-9B91-45C6FA90981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127028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8BC135-296F-4FBD-A0F4-83C1B7D2461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501267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7" descr="pl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286000"/>
            <a:ext cx="4240213"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1346" name="Rectangle 2"/>
          <p:cNvSpPr>
            <a:spLocks noGrp="1" noChangeArrowheads="1"/>
          </p:cNvSpPr>
          <p:nvPr>
            <p:ph type="ctrTitle"/>
          </p:nvPr>
        </p:nvSpPr>
        <p:spPr>
          <a:xfrm>
            <a:off x="304800" y="1066800"/>
            <a:ext cx="6934200" cy="1143000"/>
          </a:xfrm>
          <a:effectLst>
            <a:outerShdw dist="28398" dir="3806097" algn="ctr" rotWithShape="0">
              <a:schemeClr val="bg2"/>
            </a:outerShdw>
          </a:effectLst>
        </p:spPr>
        <p:txBody>
          <a:bodyPr/>
          <a:lstStyle>
            <a:lvl1pPr>
              <a:defRPr b="0"/>
            </a:lvl1pPr>
          </a:lstStyle>
          <a:p>
            <a:pPr lvl="0"/>
            <a:r>
              <a:rPr lang="en-US" noProof="0" smtClean="0"/>
              <a:t>Click to edit Master title style</a:t>
            </a:r>
          </a:p>
        </p:txBody>
      </p:sp>
      <p:sp>
        <p:nvSpPr>
          <p:cNvPr id="441347" name="Rectangle 3"/>
          <p:cNvSpPr>
            <a:spLocks noGrp="1" noChangeArrowheads="1"/>
          </p:cNvSpPr>
          <p:nvPr>
            <p:ph type="subTitle" idx="1"/>
          </p:nvPr>
        </p:nvSpPr>
        <p:spPr>
          <a:xfrm>
            <a:off x="609600" y="2438400"/>
            <a:ext cx="6400800" cy="1295400"/>
          </a:xfrm>
          <a:effectLst>
            <a:outerShdw dist="17961" dir="2700000" algn="ctr" rotWithShape="0">
              <a:schemeClr val="bg2"/>
            </a:outerShdw>
          </a:effectLst>
        </p:spPr>
        <p:txBody>
          <a:bodyPr/>
          <a:lstStyle>
            <a:lvl1pPr marL="0" indent="0" algn="ctr">
              <a:buFontTx/>
              <a:buNone/>
              <a:defRPr b="1"/>
            </a:lvl1pPr>
          </a:lstStyle>
          <a:p>
            <a:pPr lvl="0"/>
            <a:r>
              <a:rPr lang="en-US" noProof="0" smtClean="0"/>
              <a:t>Click to edit Master subtitle style</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23D38F1-CEFA-4F70-B50D-F041D0EB3F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87883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48D127-BD3F-476E-804C-9467489A27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1225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2.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1.jpe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4.jpe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4 w 1000"/>
                  <a:gd name="T5" fmla="*/ 2147483647 h 720"/>
                  <a:gd name="T6" fmla="*/ 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8176 h 317"/>
                  <a:gd name="T4" fmla="*/ 624 w 624"/>
                  <a:gd name="T5" fmla="*/ 817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8432 h 317"/>
                  <a:gd name="T4" fmla="*/ 624 w 624"/>
                  <a:gd name="T5" fmla="*/ 843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8" name="Freeform 7"/>
              <p:cNvSpPr>
                <a:spLocks/>
              </p:cNvSpPr>
              <p:nvPr/>
            </p:nvSpPr>
            <p:spPr bwMode="ltGray">
              <a:xfrm rot="-5400000">
                <a:off x="-57" y="1752"/>
                <a:ext cx="624" cy="255"/>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09 h 317"/>
                  <a:gd name="T4" fmla="*/ 624 w 624"/>
                  <a:gd name="T5" fmla="*/ 10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8394 h 272"/>
                  <a:gd name="T4" fmla="*/ 240 w 624"/>
                  <a:gd name="T5" fmla="*/ 7410 h 272"/>
                  <a:gd name="T6" fmla="*/ 624 w 624"/>
                  <a:gd name="T7" fmla="*/ 8394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56" y="1726"/>
                <a:ext cx="632" cy="315"/>
              </a:xfrm>
              <a:custGeom>
                <a:avLst/>
                <a:gdLst>
                  <a:gd name="T0" fmla="*/ 8 w 632"/>
                  <a:gd name="T1" fmla="*/ 9 h 362"/>
                  <a:gd name="T2" fmla="*/ 8 w 632"/>
                  <a:gd name="T3" fmla="*/ 59 h 362"/>
                  <a:gd name="T4" fmla="*/ 248 w 632"/>
                  <a:gd name="T5" fmla="*/ 59 h 362"/>
                  <a:gd name="T6" fmla="*/ 632 w 632"/>
                  <a:gd name="T7" fmla="*/ 59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8176 h 317"/>
                  <a:gd name="T4" fmla="*/ 624 w 624"/>
                  <a:gd name="T5" fmla="*/ 817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8432 h 317"/>
                  <a:gd name="T4" fmla="*/ 624 w 624"/>
                  <a:gd name="T5" fmla="*/ 843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30" y="1747"/>
                <a:ext cx="624" cy="255"/>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09 h 317"/>
                  <a:gd name="T4" fmla="*/ 624 w 624"/>
                  <a:gd name="T5" fmla="*/ 10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8119 h 272"/>
                  <a:gd name="T4" fmla="*/ 240 w 624"/>
                  <a:gd name="T5" fmla="*/ 7178 h 272"/>
                  <a:gd name="T6" fmla="*/ 624 w 624"/>
                  <a:gd name="T7" fmla="*/ 811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43" y="1721"/>
                <a:ext cx="632" cy="316"/>
              </a:xfrm>
              <a:custGeom>
                <a:avLst/>
                <a:gdLst>
                  <a:gd name="T0" fmla="*/ 8 w 632"/>
                  <a:gd name="T1" fmla="*/ 9 h 362"/>
                  <a:gd name="T2" fmla="*/ 8 w 632"/>
                  <a:gd name="T3" fmla="*/ 62 h 362"/>
                  <a:gd name="T4" fmla="*/ 248 w 632"/>
                  <a:gd name="T5" fmla="*/ 62 h 362"/>
                  <a:gd name="T6" fmla="*/ 632 w 632"/>
                  <a:gd name="T7" fmla="*/ 62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8176 h 317"/>
                  <a:gd name="T4" fmla="*/ 624 w 624"/>
                  <a:gd name="T5" fmla="*/ 817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8432 h 317"/>
                  <a:gd name="T4" fmla="*/ 624 w 624"/>
                  <a:gd name="T5" fmla="*/ 843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84" y="1747"/>
                <a:ext cx="624" cy="255"/>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8119 h 272"/>
                  <a:gd name="T4" fmla="*/ 240 w 624"/>
                  <a:gd name="T5" fmla="*/ 7178 h 272"/>
                  <a:gd name="T6" fmla="*/ 624 w 624"/>
                  <a:gd name="T7" fmla="*/ 811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97" y="1721"/>
                <a:ext cx="632" cy="316"/>
              </a:xfrm>
              <a:custGeom>
                <a:avLst/>
                <a:gdLst>
                  <a:gd name="T0" fmla="*/ 8 w 632"/>
                  <a:gd name="T1" fmla="*/ 9 h 362"/>
                  <a:gd name="T2" fmla="*/ 8 w 632"/>
                  <a:gd name="T3" fmla="*/ 62 h 362"/>
                  <a:gd name="T4" fmla="*/ 248 w 632"/>
                  <a:gd name="T5" fmla="*/ 62 h 362"/>
                  <a:gd name="T6" fmla="*/ 632 w 632"/>
                  <a:gd name="T7" fmla="*/ 62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1033" name="Freeform 23"/>
            <p:cNvSpPr>
              <a:spLocks/>
            </p:cNvSpPr>
            <p:nvPr/>
          </p:nvSpPr>
          <p:spPr bwMode="ltGray">
            <a:xfrm rot="16200000" flipH="1">
              <a:off x="-1954" y="1951"/>
              <a:ext cx="4320" cy="412"/>
            </a:xfrm>
            <a:custGeom>
              <a:avLst/>
              <a:gdLst>
                <a:gd name="T0" fmla="*/ 0 w 5762"/>
                <a:gd name="T1" fmla="*/ 443 h 385"/>
                <a:gd name="T2" fmla="*/ 181 w 5762"/>
                <a:gd name="T3" fmla="*/ 423 h 385"/>
                <a:gd name="T4" fmla="*/ 181 w 5762"/>
                <a:gd name="T5" fmla="*/ 4 h 385"/>
                <a:gd name="T6" fmla="*/ 0 w 5762"/>
                <a:gd name="T7" fmla="*/ 0 h 385"/>
                <a:gd name="T8" fmla="*/ 0 w 5762"/>
                <a:gd name="T9" fmla="*/ 443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34" name="Freeform 24"/>
            <p:cNvSpPr>
              <a:spLocks/>
            </p:cNvSpPr>
            <p:nvPr/>
          </p:nvSpPr>
          <p:spPr bwMode="ltGray">
            <a:xfrm rot="16200000" flipH="1">
              <a:off x="-1584" y="2062"/>
              <a:ext cx="4319" cy="189"/>
            </a:xfrm>
            <a:custGeom>
              <a:avLst/>
              <a:gdLst>
                <a:gd name="T0" fmla="*/ 0 w 5761"/>
                <a:gd name="T1" fmla="*/ 28 h 189"/>
                <a:gd name="T2" fmla="*/ 181 w 5761"/>
                <a:gd name="T3" fmla="*/ 0 h 189"/>
                <a:gd name="T4" fmla="*/ 18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mn-lt"/>
              </a:defRPr>
            </a:lvl1pPr>
          </a:lstStyle>
          <a:p>
            <a:pPr>
              <a:defRPr/>
            </a:pPr>
            <a:fld id="{350F33C2-7600-46EE-AB41-A6F6721763B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93"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 id="2147484448" r:id="rId11"/>
    <p:sldLayoutId id="2147484449" r:id="rId12"/>
    <p:sldLayoutId id="2147484450" r:id="rId13"/>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38"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1"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4"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7"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50"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53"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grpSp>
        <p:sp>
          <p:nvSpPr>
            <p:cNvPr id="1033" name="Freeform 23"/>
            <p:cNvSpPr>
              <a:spLocks/>
            </p:cNvSpPr>
            <p:nvPr/>
          </p:nvSpPr>
          <p:spPr bwMode="ltGray">
            <a:xfrm rot="16200000" flipH="1">
              <a:off x="-1954" y="1951"/>
              <a:ext cx="4320" cy="412"/>
            </a:xfrm>
            <a:custGeom>
              <a:avLst/>
              <a:gdLst>
                <a:gd name="T0" fmla="*/ 0 w 5762"/>
                <a:gd name="T1" fmla="*/ 295 h 385"/>
                <a:gd name="T2" fmla="*/ 1023 w 5762"/>
                <a:gd name="T3" fmla="*/ 281 h 385"/>
                <a:gd name="T4" fmla="*/ 1023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a:solidFill>
                  <a:srgbClr val="000000"/>
                </a:solidFil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3 w 5761"/>
                <a:gd name="T3" fmla="*/ 0 h 189"/>
                <a:gd name="T4" fmla="*/ 1023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eaLnBrk="0" hangingPunct="0">
              <a:defRPr/>
            </a:pPr>
            <a:endParaRPr lang="en-US">
              <a:solidFill>
                <a:srgbClr val="000000"/>
              </a:solidFil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eaLnBrk="0" hangingPunct="0">
              <a:defRPr/>
            </a:pPr>
            <a:endParaRPr lang="en-US">
              <a:solidFill>
                <a:srgbClr val="000000"/>
              </a:solidFil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eaLnBrk="0" hangingPunct="0">
              <a:defRPr/>
            </a:pPr>
            <a:fld id="{B19FB11B-A684-4372-83EF-3BF6DDBB14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396640346"/>
      </p:ext>
    </p:extLst>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 id="2147484579" r:id="rId4"/>
    <p:sldLayoutId id="2147484580" r:id="rId5"/>
    <p:sldLayoutId id="2147484581" r:id="rId6"/>
    <p:sldLayoutId id="2147484582" r:id="rId7"/>
    <p:sldLayoutId id="2147484583" r:id="rId8"/>
    <p:sldLayoutId id="2147484584" r:id="rId9"/>
    <p:sldLayoutId id="2147484585" r:id="rId10"/>
    <p:sldLayoutId id="2147484586" r:id="rId11"/>
    <p:sldLayoutId id="2147484587" r:id="rId12"/>
    <p:sldLayoutId id="2147484588" r:id="rId13"/>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38"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1"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4"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7"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50"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53"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grpSp>
        <p:sp>
          <p:nvSpPr>
            <p:cNvPr id="1033" name="Freeform 23"/>
            <p:cNvSpPr>
              <a:spLocks/>
            </p:cNvSpPr>
            <p:nvPr/>
          </p:nvSpPr>
          <p:spPr bwMode="ltGray">
            <a:xfrm rot="16200000" flipH="1">
              <a:off x="-1954" y="1951"/>
              <a:ext cx="4320" cy="412"/>
            </a:xfrm>
            <a:custGeom>
              <a:avLst/>
              <a:gdLst>
                <a:gd name="T0" fmla="*/ 0 w 5762"/>
                <a:gd name="T1" fmla="*/ 295 h 385"/>
                <a:gd name="T2" fmla="*/ 1023 w 5762"/>
                <a:gd name="T3" fmla="*/ 281 h 385"/>
                <a:gd name="T4" fmla="*/ 1023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a:solidFill>
                  <a:srgbClr val="000000"/>
                </a:solidFil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3 w 5761"/>
                <a:gd name="T3" fmla="*/ 0 h 189"/>
                <a:gd name="T4" fmla="*/ 1023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eaLnBrk="0" hangingPunct="0">
              <a:defRPr/>
            </a:pPr>
            <a:endParaRPr lang="en-US">
              <a:solidFill>
                <a:srgbClr val="000000"/>
              </a:solidFil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eaLnBrk="0" hangingPunct="0">
              <a:defRPr/>
            </a:pPr>
            <a:endParaRPr lang="en-US">
              <a:solidFill>
                <a:srgbClr val="000000"/>
              </a:solidFil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eaLnBrk="0" hangingPunct="0">
              <a:defRPr/>
            </a:pPr>
            <a:fld id="{B19FB11B-A684-4372-83EF-3BF6DDBB14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4005830005"/>
      </p:ext>
    </p:extLst>
  </p:cSld>
  <p:clrMap bg1="lt1" tx1="dk1" bg2="lt2" tx2="dk2" accent1="accent1" accent2="accent2" accent3="accent3" accent4="accent4" accent5="accent5" accent6="accent6" hlink="hlink" folHlink="folHlink"/>
  <p:sldLayoutIdLst>
    <p:sldLayoutId id="2147484590" r:id="rId1"/>
    <p:sldLayoutId id="2147484591" r:id="rId2"/>
    <p:sldLayoutId id="2147484592" r:id="rId3"/>
    <p:sldLayoutId id="2147484593" r:id="rId4"/>
    <p:sldLayoutId id="2147484594" r:id="rId5"/>
    <p:sldLayoutId id="2147484595" r:id="rId6"/>
    <p:sldLayoutId id="2147484596" r:id="rId7"/>
    <p:sldLayoutId id="2147484597" r:id="rId8"/>
    <p:sldLayoutId id="2147484598" r:id="rId9"/>
    <p:sldLayoutId id="2147484599" r:id="rId10"/>
    <p:sldLayoutId id="2147484600" r:id="rId11"/>
    <p:sldLayoutId id="2147484601" r:id="rId12"/>
    <p:sldLayoutId id="2147484602" r:id="rId13"/>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ndara"/>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fontAlgn="auto">
              <a:spcBef>
                <a:spcPts val="0"/>
              </a:spcBef>
              <a:spcAft>
                <a:spcPts val="0"/>
              </a:spcAft>
            </a:pPr>
            <a:fld id="{E42ABDAC-99BE-43D3-868C-E3E853BA7CA8}" type="datetimeFigureOut">
              <a:rPr lang="en-US" smtClean="0">
                <a:solidFill>
                  <a:srgbClr val="073E87"/>
                </a:solidFill>
                <a:latin typeface="Candara"/>
              </a:rPr>
              <a:pPr fontAlgn="auto">
                <a:spcBef>
                  <a:spcPts val="0"/>
                </a:spcBef>
                <a:spcAft>
                  <a:spcPts val="0"/>
                </a:spcAft>
              </a:pPr>
              <a:t>6/3/2016</a:t>
            </a:fld>
            <a:endParaRPr lang="en-US">
              <a:solidFill>
                <a:srgbClr val="073E87"/>
              </a:solidFill>
              <a:latin typeface="Candara"/>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fontAlgn="auto">
              <a:spcBef>
                <a:spcPts val="0"/>
              </a:spcBef>
              <a:spcAft>
                <a:spcPts val="0"/>
              </a:spcAft>
            </a:pPr>
            <a:endParaRPr lang="en-US">
              <a:solidFill>
                <a:srgbClr val="073E87"/>
              </a:solidFill>
              <a:latin typeface="Candara"/>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fontAlgn="auto">
              <a:spcBef>
                <a:spcPts val="0"/>
              </a:spcBef>
              <a:spcAft>
                <a:spcPts val="0"/>
              </a:spcAft>
            </a:pPr>
            <a:fld id="{41211B58-49A7-4684-ADB6-E8A8CDB1E971}" type="slidenum">
              <a:rPr lang="en-US" smtClean="0">
                <a:solidFill>
                  <a:srgbClr val="073E87"/>
                </a:solidFill>
                <a:latin typeface="Candara"/>
              </a:rPr>
              <a:pPr fontAlgn="auto">
                <a:spcBef>
                  <a:spcPts val="0"/>
                </a:spcBef>
                <a:spcAft>
                  <a:spcPts val="0"/>
                </a:spcAft>
              </a:pPr>
              <a:t>‹#›</a:t>
            </a:fld>
            <a:endParaRPr lang="en-US">
              <a:solidFill>
                <a:srgbClr val="073E87"/>
              </a:solidFill>
              <a:latin typeface="Candara"/>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52386854"/>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hlink"/>
            </a:gs>
            <a:gs pos="100000">
              <a:schemeClr val="bg1"/>
            </a:gs>
          </a:gsLst>
          <a:lin ang="5400000" scaled="1"/>
        </a:gradFill>
        <a:effectLst/>
      </p:bgPr>
    </p:bg>
    <p:spTree>
      <p:nvGrpSpPr>
        <p:cNvPr id="1" name=""/>
        <p:cNvGrpSpPr/>
        <p:nvPr/>
      </p:nvGrpSpPr>
      <p:grpSpPr>
        <a:xfrm>
          <a:off x="0" y="0"/>
          <a:ext cx="0" cy="0"/>
          <a:chOff x="0" y="0"/>
          <a:chExt cx="0" cy="0"/>
        </a:xfrm>
      </p:grpSpPr>
      <p:sp>
        <p:nvSpPr>
          <p:cNvPr id="3074" name="AutoShape 2"/>
          <p:cNvSpPr>
            <a:spLocks noChangeArrowheads="1"/>
          </p:cNvSpPr>
          <p:nvPr/>
        </p:nvSpPr>
        <p:spPr bwMode="auto">
          <a:xfrm>
            <a:off x="1600200" y="-2209800"/>
            <a:ext cx="9144000" cy="9067800"/>
          </a:xfrm>
          <a:prstGeom prst="diamond">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endParaRPr lang="en-US"/>
          </a:p>
        </p:txBody>
      </p:sp>
      <p:sp>
        <p:nvSpPr>
          <p:cNvPr id="447491" name="Rectangle 3"/>
          <p:cNvSpPr>
            <a:spLocks noGrp="1" noChangeArrowheads="1"/>
          </p:cNvSpPr>
          <p:nvPr>
            <p:ph type="title"/>
          </p:nvPr>
        </p:nvSpPr>
        <p:spPr bwMode="auto">
          <a:xfrm>
            <a:off x="914400" y="609600"/>
            <a:ext cx="7315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47492" name="Rectangle 4"/>
          <p:cNvSpPr>
            <a:spLocks noGrp="1" noChangeArrowheads="1"/>
          </p:cNvSpPr>
          <p:nvPr>
            <p:ph type="body" idx="1"/>
          </p:nvPr>
        </p:nvSpPr>
        <p:spPr bwMode="auto">
          <a:xfrm>
            <a:off x="914400" y="2286000"/>
            <a:ext cx="7543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81320" dir="2319588"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 </a:t>
            </a:r>
          </a:p>
          <a:p>
            <a:pPr lvl="3"/>
            <a:r>
              <a:rPr lang="en-US" smtClean="0"/>
              <a:t>Fourth level</a:t>
            </a:r>
          </a:p>
          <a:p>
            <a:pPr lvl="4"/>
            <a:r>
              <a:rPr lang="en-US" smtClean="0"/>
              <a:t>Fifth level</a:t>
            </a:r>
          </a:p>
          <a:p>
            <a:pPr lvl="3"/>
            <a:endParaRPr lang="en-US" smtClean="0"/>
          </a:p>
        </p:txBody>
      </p:sp>
      <p:sp>
        <p:nvSpPr>
          <p:cNvPr id="3077" name="Rectangle 5"/>
          <p:cNvSpPr>
            <a:spLocks noChangeArrowheads="1"/>
          </p:cNvSpPr>
          <p:nvPr/>
        </p:nvSpPr>
        <p:spPr bwMode="auto">
          <a:xfrm>
            <a:off x="0" y="0"/>
            <a:ext cx="381000" cy="6858000"/>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endParaRPr lang="en-US"/>
          </a:p>
        </p:txBody>
      </p:sp>
      <p:sp>
        <p:nvSpPr>
          <p:cNvPr id="3078" name="Rectangle 6"/>
          <p:cNvSpPr>
            <a:spLocks noChangeArrowheads="1"/>
          </p:cNvSpPr>
          <p:nvPr/>
        </p:nvSpPr>
        <p:spPr bwMode="auto">
          <a:xfrm>
            <a:off x="0" y="0"/>
            <a:ext cx="381000" cy="22860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endParaRPr lang="en-US"/>
          </a:p>
        </p:txBody>
      </p:sp>
      <p:sp>
        <p:nvSpPr>
          <p:cNvPr id="447495" name="Rectangle 7"/>
          <p:cNvSpPr>
            <a:spLocks noGrp="1" noChangeArrowheads="1"/>
          </p:cNvSpPr>
          <p:nvPr>
            <p:ph type="dt" sz="half" idx="2"/>
          </p:nvPr>
        </p:nvSpPr>
        <p:spPr bwMode="auto">
          <a:xfrm>
            <a:off x="838200" y="59436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eaLnBrk="0" hangingPunct="0">
              <a:spcBef>
                <a:spcPct val="20000"/>
              </a:spcBef>
              <a:defRPr sz="1400">
                <a:latin typeface="+mn-lt"/>
              </a:defRPr>
            </a:lvl1pPr>
          </a:lstStyle>
          <a:p>
            <a:pPr>
              <a:defRPr/>
            </a:pPr>
            <a:endParaRPr lang="en-US"/>
          </a:p>
        </p:txBody>
      </p:sp>
      <p:sp>
        <p:nvSpPr>
          <p:cNvPr id="447496" name="Rectangle 8"/>
          <p:cNvSpPr>
            <a:spLocks noGrp="1" noChangeArrowheads="1"/>
          </p:cNvSpPr>
          <p:nvPr>
            <p:ph type="ftr" sz="quarter" idx="3"/>
          </p:nvPr>
        </p:nvSpPr>
        <p:spPr bwMode="auto">
          <a:xfrm>
            <a:off x="838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ctr" eaLnBrk="0" hangingPunct="0">
              <a:spcBef>
                <a:spcPct val="20000"/>
              </a:spcBef>
              <a:defRPr sz="1400">
                <a:latin typeface="+mn-lt"/>
              </a:defRPr>
            </a:lvl1pPr>
          </a:lstStyle>
          <a:p>
            <a:pPr>
              <a:defRPr/>
            </a:pPr>
            <a:endParaRPr lang="en-US"/>
          </a:p>
        </p:txBody>
      </p:sp>
      <p:sp>
        <p:nvSpPr>
          <p:cNvPr id="447497" name="Rectangle 9"/>
          <p:cNvSpPr>
            <a:spLocks noGrp="1" noChangeArrowheads="1"/>
          </p:cNvSpPr>
          <p:nvPr>
            <p:ph type="sldNum" sz="quarter" idx="4"/>
          </p:nvPr>
        </p:nvSpPr>
        <p:spPr bwMode="auto">
          <a:xfrm>
            <a:off x="3733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r" eaLnBrk="0" hangingPunct="0">
              <a:spcBef>
                <a:spcPct val="20000"/>
              </a:spcBef>
              <a:defRPr sz="1400">
                <a:latin typeface="+mn-lt"/>
              </a:defRPr>
            </a:lvl1pPr>
          </a:lstStyle>
          <a:p>
            <a:pPr>
              <a:defRPr/>
            </a:pPr>
            <a:fld id="{06710C96-BAF4-4D2E-9726-F5EA8B371CD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95" r:id="rId1"/>
    <p:sldLayoutId id="2147484461" r:id="rId2"/>
    <p:sldLayoutId id="2147484462" r:id="rId3"/>
    <p:sldLayoutId id="2147484463" r:id="rId4"/>
    <p:sldLayoutId id="2147484464" r:id="rId5"/>
    <p:sldLayoutId id="2147484465" r:id="rId6"/>
    <p:sldLayoutId id="2147484466" r:id="rId7"/>
    <p:sldLayoutId id="2147484467" r:id="rId8"/>
    <p:sldLayoutId id="2147484468" r:id="rId9"/>
    <p:sldLayoutId id="2147484469" r:id="rId10"/>
    <p:sldLayoutId id="2147484470" r:id="rId11"/>
  </p:sldLayoutIdLst>
  <p:txStyles>
    <p:titleStyle>
      <a:lvl1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mj-lt"/>
          <a:ea typeface="+mj-ea"/>
          <a:cs typeface="+mj-cs"/>
        </a:defRPr>
      </a:lvl1pPr>
      <a:lvl2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2pPr>
      <a:lvl3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3pPr>
      <a:lvl4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4pPr>
      <a:lvl5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5pPr>
      <a:lvl6pPr marL="4572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6pPr>
      <a:lvl7pPr marL="9144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7pPr>
      <a:lvl8pPr marL="13716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8pPr>
      <a:lvl9pPr marL="18288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60000"/>
        </a:spcBef>
        <a:spcAft>
          <a:spcPct val="0"/>
        </a:spcAft>
        <a:buClr>
          <a:schemeClr val="tx1"/>
        </a:buClr>
        <a:buChar char="•"/>
        <a:defRPr kumimoji="1" sz="30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40000"/>
        </a:spcBef>
        <a:spcAft>
          <a:spcPct val="0"/>
        </a:spcAft>
        <a:buClr>
          <a:schemeClr val="tx1"/>
        </a:buClr>
        <a:buChar char="–"/>
        <a:defRPr kumimoji="1" sz="2600">
          <a:solidFill>
            <a:schemeClr val="tx1"/>
          </a:solidFill>
          <a:effectLst>
            <a:outerShdw blurRad="38100" dist="38100" dir="2700000" algn="tl">
              <a:srgbClr val="FFFFFF"/>
            </a:outerShdw>
          </a:effectLst>
          <a:latin typeface="+mn-lt"/>
        </a:defRPr>
      </a:lvl2pPr>
      <a:lvl3pPr marL="1143000" indent="-228600" algn="l" rtl="0" eaLnBrk="0" fontAlgn="base" hangingPunct="0">
        <a:lnSpc>
          <a:spcPct val="95000"/>
        </a:lnSpc>
        <a:spcBef>
          <a:spcPct val="35000"/>
        </a:spcBef>
        <a:spcAft>
          <a:spcPct val="0"/>
        </a:spcAft>
        <a:buChar char="•"/>
        <a:defRPr kumimoji="1" sz="2400">
          <a:solidFill>
            <a:schemeClr val="tx1"/>
          </a:solidFill>
          <a:effectLst>
            <a:outerShdw blurRad="38100" dist="38100" dir="2700000" algn="tl">
              <a:srgbClr val="FFFFFF"/>
            </a:outerShdw>
          </a:effectLst>
          <a:latin typeface="+mn-lt"/>
        </a:defRPr>
      </a:lvl3pPr>
      <a:lvl4pPr marL="1600200" indent="-228600" algn="l" rtl="0" eaLnBrk="0" fontAlgn="base" hangingPunct="0">
        <a:lnSpc>
          <a:spcPct val="75000"/>
        </a:lnSpc>
        <a:spcBef>
          <a:spcPct val="30000"/>
        </a:spcBef>
        <a:spcAft>
          <a:spcPct val="0"/>
        </a:spcAft>
        <a:buChar char="–"/>
        <a:defRPr kumimoji="1" sz="2000">
          <a:solidFill>
            <a:schemeClr val="tx1"/>
          </a:solidFill>
          <a:effectLst>
            <a:outerShdw blurRad="38100" dist="38100" dir="2700000" algn="tl">
              <a:srgbClr val="FFFFFF"/>
            </a:outerShdw>
          </a:effectLst>
          <a:latin typeface="+mn-lt"/>
        </a:defRPr>
      </a:lvl4pPr>
      <a:lvl5pPr marL="2057400" indent="-228600" algn="l" rtl="0" eaLnBrk="0" fontAlgn="base" hangingPunct="0">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5pPr>
      <a:lvl6pPr marL="25146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6pPr>
      <a:lvl7pPr marL="29718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7pPr>
      <a:lvl8pPr marL="34290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8pPr>
      <a:lvl9pPr marL="38862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hlink"/>
            </a:gs>
            <a:gs pos="100000">
              <a:schemeClr val="bg1"/>
            </a:gs>
          </a:gsLst>
          <a:lin ang="5400000" scaled="1"/>
        </a:gradFill>
        <a:effectLst/>
      </p:bgPr>
    </p:bg>
    <p:spTree>
      <p:nvGrpSpPr>
        <p:cNvPr id="1" name=""/>
        <p:cNvGrpSpPr/>
        <p:nvPr/>
      </p:nvGrpSpPr>
      <p:grpSpPr>
        <a:xfrm>
          <a:off x="0" y="0"/>
          <a:ext cx="0" cy="0"/>
          <a:chOff x="0" y="0"/>
          <a:chExt cx="0" cy="0"/>
        </a:xfrm>
      </p:grpSpPr>
      <p:sp>
        <p:nvSpPr>
          <p:cNvPr id="5122" name="AutoShape 2"/>
          <p:cNvSpPr>
            <a:spLocks noChangeArrowheads="1"/>
          </p:cNvSpPr>
          <p:nvPr/>
        </p:nvSpPr>
        <p:spPr bwMode="auto">
          <a:xfrm>
            <a:off x="1600200" y="-2209800"/>
            <a:ext cx="9144000" cy="9067800"/>
          </a:xfrm>
          <a:prstGeom prst="diamond">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solidFill>
                <a:srgbClr val="010000"/>
              </a:solidFill>
              <a:latin typeface="Arial" charset="0"/>
            </a:endParaRPr>
          </a:p>
        </p:txBody>
      </p:sp>
      <p:sp>
        <p:nvSpPr>
          <p:cNvPr id="194563" name="Rectangle 3"/>
          <p:cNvSpPr>
            <a:spLocks noGrp="1" noChangeArrowheads="1"/>
          </p:cNvSpPr>
          <p:nvPr>
            <p:ph type="title"/>
          </p:nvPr>
        </p:nvSpPr>
        <p:spPr bwMode="auto">
          <a:xfrm>
            <a:off x="914400" y="609600"/>
            <a:ext cx="7315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64" name="Rectangle 4"/>
          <p:cNvSpPr>
            <a:spLocks noGrp="1" noChangeArrowheads="1"/>
          </p:cNvSpPr>
          <p:nvPr>
            <p:ph type="body" idx="1"/>
          </p:nvPr>
        </p:nvSpPr>
        <p:spPr bwMode="auto">
          <a:xfrm>
            <a:off x="914400" y="2286000"/>
            <a:ext cx="7543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81320" dir="2319588"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 </a:t>
            </a:r>
          </a:p>
          <a:p>
            <a:pPr lvl="3"/>
            <a:r>
              <a:rPr lang="en-US" smtClean="0"/>
              <a:t>Fourth level</a:t>
            </a:r>
          </a:p>
          <a:p>
            <a:pPr lvl="4"/>
            <a:r>
              <a:rPr lang="en-US" smtClean="0"/>
              <a:t>Fifth level</a:t>
            </a:r>
          </a:p>
          <a:p>
            <a:pPr lvl="3"/>
            <a:endParaRPr lang="en-US" smtClean="0"/>
          </a:p>
        </p:txBody>
      </p:sp>
      <p:sp>
        <p:nvSpPr>
          <p:cNvPr id="5125" name="Rectangle 5"/>
          <p:cNvSpPr>
            <a:spLocks noChangeArrowheads="1"/>
          </p:cNvSpPr>
          <p:nvPr/>
        </p:nvSpPr>
        <p:spPr bwMode="auto">
          <a:xfrm>
            <a:off x="0" y="0"/>
            <a:ext cx="381000" cy="6858000"/>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solidFill>
                <a:srgbClr val="010000"/>
              </a:solidFill>
              <a:latin typeface="Arial" charset="0"/>
            </a:endParaRPr>
          </a:p>
        </p:txBody>
      </p:sp>
      <p:sp>
        <p:nvSpPr>
          <p:cNvPr id="5126" name="Rectangle 6"/>
          <p:cNvSpPr>
            <a:spLocks noChangeArrowheads="1"/>
          </p:cNvSpPr>
          <p:nvPr/>
        </p:nvSpPr>
        <p:spPr bwMode="auto">
          <a:xfrm>
            <a:off x="0" y="0"/>
            <a:ext cx="381000" cy="22860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solidFill>
                <a:srgbClr val="010000"/>
              </a:solidFill>
              <a:latin typeface="Arial" charset="0"/>
            </a:endParaRPr>
          </a:p>
        </p:txBody>
      </p:sp>
      <p:sp>
        <p:nvSpPr>
          <p:cNvPr id="194567" name="Rectangle 7"/>
          <p:cNvSpPr>
            <a:spLocks noGrp="1" noChangeArrowheads="1"/>
          </p:cNvSpPr>
          <p:nvPr>
            <p:ph type="dt" sz="half" idx="2"/>
          </p:nvPr>
        </p:nvSpPr>
        <p:spPr bwMode="auto">
          <a:xfrm>
            <a:off x="838200" y="59436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eaLnBrk="0" hangingPunct="0">
              <a:spcBef>
                <a:spcPct val="20000"/>
              </a:spcBef>
              <a:defRPr sz="1400">
                <a:solidFill>
                  <a:srgbClr val="010000"/>
                </a:solidFill>
                <a:latin typeface="+mn-lt"/>
              </a:defRPr>
            </a:lvl1pPr>
          </a:lstStyle>
          <a:p>
            <a:pPr>
              <a:defRPr/>
            </a:pPr>
            <a:endParaRPr lang="en-US"/>
          </a:p>
        </p:txBody>
      </p:sp>
      <p:sp>
        <p:nvSpPr>
          <p:cNvPr id="194568" name="Rectangle 8"/>
          <p:cNvSpPr>
            <a:spLocks noGrp="1" noChangeArrowheads="1"/>
          </p:cNvSpPr>
          <p:nvPr>
            <p:ph type="ftr" sz="quarter" idx="3"/>
          </p:nvPr>
        </p:nvSpPr>
        <p:spPr bwMode="auto">
          <a:xfrm>
            <a:off x="838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ctr" eaLnBrk="0" hangingPunct="0">
              <a:spcBef>
                <a:spcPct val="20000"/>
              </a:spcBef>
              <a:defRPr sz="1400">
                <a:solidFill>
                  <a:srgbClr val="010000"/>
                </a:solidFill>
                <a:latin typeface="+mn-lt"/>
              </a:defRPr>
            </a:lvl1pPr>
          </a:lstStyle>
          <a:p>
            <a:pPr>
              <a:defRPr/>
            </a:pPr>
            <a:endParaRPr lang="en-US"/>
          </a:p>
        </p:txBody>
      </p:sp>
      <p:sp>
        <p:nvSpPr>
          <p:cNvPr id="194569" name="Rectangle 9"/>
          <p:cNvSpPr>
            <a:spLocks noGrp="1" noChangeArrowheads="1"/>
          </p:cNvSpPr>
          <p:nvPr>
            <p:ph type="sldNum" sz="quarter" idx="4"/>
          </p:nvPr>
        </p:nvSpPr>
        <p:spPr bwMode="auto">
          <a:xfrm>
            <a:off x="3733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r" eaLnBrk="0" hangingPunct="0">
              <a:spcBef>
                <a:spcPct val="20000"/>
              </a:spcBef>
              <a:defRPr sz="1400">
                <a:solidFill>
                  <a:srgbClr val="010000"/>
                </a:solidFill>
                <a:latin typeface="+mn-lt"/>
              </a:defRPr>
            </a:lvl1pPr>
          </a:lstStyle>
          <a:p>
            <a:pPr>
              <a:defRPr/>
            </a:pPr>
            <a:fld id="{085FDDCD-295A-49FE-B134-DABB9E677D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08"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Lst>
  <p:txStyles>
    <p:titleStyle>
      <a:lvl1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mj-lt"/>
          <a:ea typeface="+mj-ea"/>
          <a:cs typeface="+mj-cs"/>
        </a:defRPr>
      </a:lvl1pPr>
      <a:lvl2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2pPr>
      <a:lvl3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3pPr>
      <a:lvl4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4pPr>
      <a:lvl5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5pPr>
      <a:lvl6pPr marL="4572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6pPr>
      <a:lvl7pPr marL="9144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7pPr>
      <a:lvl8pPr marL="13716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8pPr>
      <a:lvl9pPr marL="18288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60000"/>
        </a:spcBef>
        <a:spcAft>
          <a:spcPct val="0"/>
        </a:spcAft>
        <a:buClr>
          <a:schemeClr val="tx1"/>
        </a:buClr>
        <a:buChar char="•"/>
        <a:defRPr kumimoji="1" sz="30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40000"/>
        </a:spcBef>
        <a:spcAft>
          <a:spcPct val="0"/>
        </a:spcAft>
        <a:buClr>
          <a:schemeClr val="tx1"/>
        </a:buClr>
        <a:buChar char="–"/>
        <a:defRPr kumimoji="1" sz="2600">
          <a:solidFill>
            <a:schemeClr val="tx1"/>
          </a:solidFill>
          <a:effectLst>
            <a:outerShdw blurRad="38100" dist="38100" dir="2700000" algn="tl">
              <a:srgbClr val="FFFFFF"/>
            </a:outerShdw>
          </a:effectLst>
          <a:latin typeface="+mn-lt"/>
        </a:defRPr>
      </a:lvl2pPr>
      <a:lvl3pPr marL="1143000" indent="-228600" algn="l" rtl="0" eaLnBrk="0" fontAlgn="base" hangingPunct="0">
        <a:lnSpc>
          <a:spcPct val="95000"/>
        </a:lnSpc>
        <a:spcBef>
          <a:spcPct val="35000"/>
        </a:spcBef>
        <a:spcAft>
          <a:spcPct val="0"/>
        </a:spcAft>
        <a:buChar char="•"/>
        <a:defRPr kumimoji="1" sz="2400">
          <a:solidFill>
            <a:schemeClr val="tx1"/>
          </a:solidFill>
          <a:effectLst>
            <a:outerShdw blurRad="38100" dist="38100" dir="2700000" algn="tl">
              <a:srgbClr val="FFFFFF"/>
            </a:outerShdw>
          </a:effectLst>
          <a:latin typeface="+mn-lt"/>
        </a:defRPr>
      </a:lvl3pPr>
      <a:lvl4pPr marL="1600200" indent="-228600" algn="l" rtl="0" eaLnBrk="0" fontAlgn="base" hangingPunct="0">
        <a:lnSpc>
          <a:spcPct val="75000"/>
        </a:lnSpc>
        <a:spcBef>
          <a:spcPct val="30000"/>
        </a:spcBef>
        <a:spcAft>
          <a:spcPct val="0"/>
        </a:spcAft>
        <a:buChar char="–"/>
        <a:defRPr kumimoji="1" sz="2000">
          <a:solidFill>
            <a:schemeClr val="tx1"/>
          </a:solidFill>
          <a:effectLst>
            <a:outerShdw blurRad="38100" dist="38100" dir="2700000" algn="tl">
              <a:srgbClr val="FFFFFF"/>
            </a:outerShdw>
          </a:effectLst>
          <a:latin typeface="+mn-lt"/>
        </a:defRPr>
      </a:lvl4pPr>
      <a:lvl5pPr marL="2057400" indent="-228600" algn="l" rtl="0" eaLnBrk="0" fontAlgn="base" hangingPunct="0">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5pPr>
      <a:lvl6pPr marL="25146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6pPr>
      <a:lvl7pPr marL="29718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7pPr>
      <a:lvl8pPr marL="34290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8pPr>
      <a:lvl9pPr marL="38862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0" y="-4763"/>
            <a:ext cx="1063625" cy="6858001"/>
            <a:chOff x="0" y="-3"/>
            <a:chExt cx="670" cy="4320"/>
          </a:xfrm>
        </p:grpSpPr>
        <p:grpSp>
          <p:nvGrpSpPr>
            <p:cNvPr id="6152" name="Group 3"/>
            <p:cNvGrpSpPr>
              <a:grpSpLocks/>
            </p:cNvGrpSpPr>
            <p:nvPr/>
          </p:nvGrpSpPr>
          <p:grpSpPr bwMode="auto">
            <a:xfrm rot="16200000" flipH="1">
              <a:off x="-1815" y="1838"/>
              <a:ext cx="4320" cy="638"/>
              <a:chOff x="-2" y="1562"/>
              <a:chExt cx="5762" cy="638"/>
            </a:xfrm>
          </p:grpSpPr>
          <p:sp>
            <p:nvSpPr>
              <p:cNvPr id="6155"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56" name="Freeform 5"/>
              <p:cNvSpPr>
                <a:spLocks/>
              </p:cNvSpPr>
              <p:nvPr/>
            </p:nvSpPr>
            <p:spPr bwMode="ltGray">
              <a:xfrm rot="-5400000">
                <a:off x="1323"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57"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58" name="Freeform 7"/>
              <p:cNvSpPr>
                <a:spLocks/>
              </p:cNvSpPr>
              <p:nvPr/>
            </p:nvSpPr>
            <p:spPr bwMode="ltGray">
              <a:xfrm rot="-5400000">
                <a:off x="-57" y="175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6159"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60"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61" name="Freeform 10"/>
              <p:cNvSpPr>
                <a:spLocks/>
              </p:cNvSpPr>
              <p:nvPr/>
            </p:nvSpPr>
            <p:spPr bwMode="ltGray">
              <a:xfrm rot="-5400000">
                <a:off x="156" y="1726"/>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62" name="Freeform 11"/>
              <p:cNvSpPr>
                <a:spLocks/>
              </p:cNvSpPr>
              <p:nvPr/>
            </p:nvSpPr>
            <p:spPr bwMode="ltGray">
              <a:xfrm rot="-5400000">
                <a:off x="3211" y="1664"/>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63"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64" name="Freeform 13"/>
              <p:cNvSpPr>
                <a:spLocks/>
              </p:cNvSpPr>
              <p:nvPr/>
            </p:nvSpPr>
            <p:spPr bwMode="ltGray">
              <a:xfrm rot="-5400000">
                <a:off x="1830" y="1747"/>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6165"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66" name="Freeform 15"/>
              <p:cNvSpPr>
                <a:spLocks/>
              </p:cNvSpPr>
              <p:nvPr/>
            </p:nvSpPr>
            <p:spPr bwMode="ltGray">
              <a:xfrm rot="-5400000">
                <a:off x="2330" y="1694"/>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67"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68" name="Freeform 17"/>
              <p:cNvSpPr>
                <a:spLocks/>
              </p:cNvSpPr>
              <p:nvPr/>
            </p:nvSpPr>
            <p:spPr bwMode="ltGray">
              <a:xfrm rot="-5400000">
                <a:off x="4077"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69"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70" name="Freeform 19"/>
              <p:cNvSpPr>
                <a:spLocks/>
              </p:cNvSpPr>
              <p:nvPr/>
            </p:nvSpPr>
            <p:spPr bwMode="ltGray">
              <a:xfrm rot="-5400000">
                <a:off x="4584" y="1747"/>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617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72" name="Freeform 21"/>
              <p:cNvSpPr>
                <a:spLocks/>
              </p:cNvSpPr>
              <p:nvPr/>
            </p:nvSpPr>
            <p:spPr bwMode="ltGray">
              <a:xfrm rot="-5400000">
                <a:off x="5084" y="1694"/>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6173"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15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15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614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0000"/>
                </a:solidFill>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0000"/>
                </a:solidFill>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0000"/>
                </a:solidFill>
                <a:latin typeface="+mn-lt"/>
              </a:defRPr>
            </a:lvl1pPr>
          </a:lstStyle>
          <a:p>
            <a:pPr>
              <a:defRPr/>
            </a:pPr>
            <a:fld id="{4F4BBF1F-D87F-4A67-9203-45E08A1EA7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09" r:id="rId1"/>
    <p:sldLayoutId id="2147484481" r:id="rId2"/>
    <p:sldLayoutId id="2147484482" r:id="rId3"/>
    <p:sldLayoutId id="2147484483" r:id="rId4"/>
    <p:sldLayoutId id="2147484484" r:id="rId5"/>
    <p:sldLayoutId id="2147484485" r:id="rId6"/>
    <p:sldLayoutId id="2147484486" r:id="rId7"/>
    <p:sldLayoutId id="2147484487" r:id="rId8"/>
    <p:sldLayoutId id="2147484488" r:id="rId9"/>
    <p:sldLayoutId id="2147484489" r:id="rId10"/>
    <p:sldLayoutId id="2147484490" r:id="rId11"/>
    <p:sldLayoutId id="2147484491" r:id="rId12"/>
    <p:sldLayoutId id="2147484492" r:id="rId13"/>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38"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1"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4"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7"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50"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a:solidFill>
                    <a:srgbClr val="000000"/>
                  </a:solidFill>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sp>
            <p:nvSpPr>
              <p:cNvPr id="1053"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a:solidFill>
                    <a:srgbClr val="000000"/>
                  </a:solidFill>
                </a:endParaRPr>
              </a:p>
            </p:txBody>
          </p:sp>
        </p:grpSp>
        <p:sp>
          <p:nvSpPr>
            <p:cNvPr id="1033" name="Freeform 23"/>
            <p:cNvSpPr>
              <a:spLocks/>
            </p:cNvSpPr>
            <p:nvPr/>
          </p:nvSpPr>
          <p:spPr bwMode="ltGray">
            <a:xfrm rot="16200000" flipH="1">
              <a:off x="-1954" y="1951"/>
              <a:ext cx="4320" cy="412"/>
            </a:xfrm>
            <a:custGeom>
              <a:avLst/>
              <a:gdLst>
                <a:gd name="T0" fmla="*/ 0 w 5762"/>
                <a:gd name="T1" fmla="*/ 295 h 385"/>
                <a:gd name="T2" fmla="*/ 1023 w 5762"/>
                <a:gd name="T3" fmla="*/ 281 h 385"/>
                <a:gd name="T4" fmla="*/ 1023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a:solidFill>
                  <a:srgbClr val="000000"/>
                </a:solidFil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3 w 5761"/>
                <a:gd name="T3" fmla="*/ 0 h 189"/>
                <a:gd name="T4" fmla="*/ 1023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eaLnBrk="0" hangingPunct="0">
              <a:defRPr/>
            </a:pPr>
            <a:endParaRPr lang="en-US">
              <a:solidFill>
                <a:srgbClr val="000000"/>
              </a:solidFil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eaLnBrk="0" hangingPunct="0">
              <a:defRPr/>
            </a:pPr>
            <a:endParaRPr lang="en-US">
              <a:solidFill>
                <a:srgbClr val="000000"/>
              </a:solidFil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eaLnBrk="0" hangingPunct="0">
              <a:defRPr/>
            </a:pPr>
            <a:fld id="{B19FB11B-A684-4372-83EF-3BF6DDBB14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497393931"/>
      </p:ext>
    </p:extLst>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 id="2147484522" r:id="rId12"/>
    <p:sldLayoutId id="2147484523" r:id="rId13"/>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0" y="-4763"/>
            <a:ext cx="1063625" cy="6858001"/>
            <a:chOff x="0" y="-3"/>
            <a:chExt cx="670" cy="4320"/>
          </a:xfrm>
        </p:grpSpPr>
        <p:grpSp>
          <p:nvGrpSpPr>
            <p:cNvPr id="6152" name="Group 3"/>
            <p:cNvGrpSpPr>
              <a:grpSpLocks/>
            </p:cNvGrpSpPr>
            <p:nvPr/>
          </p:nvGrpSpPr>
          <p:grpSpPr bwMode="auto">
            <a:xfrm rot="16200000" flipH="1">
              <a:off x="-1815" y="1838"/>
              <a:ext cx="4320" cy="638"/>
              <a:chOff x="-2" y="1562"/>
              <a:chExt cx="5762" cy="638"/>
            </a:xfrm>
          </p:grpSpPr>
          <p:sp>
            <p:nvSpPr>
              <p:cNvPr id="6155"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56" name="Freeform 5"/>
              <p:cNvSpPr>
                <a:spLocks/>
              </p:cNvSpPr>
              <p:nvPr/>
            </p:nvSpPr>
            <p:spPr bwMode="ltGray">
              <a:xfrm rot="-5400000">
                <a:off x="1323" y="1669"/>
                <a:ext cx="624" cy="421"/>
              </a:xfrm>
              <a:custGeom>
                <a:avLst/>
                <a:gdLst>
                  <a:gd name="T0" fmla="*/ 0 w 624"/>
                  <a:gd name="T1" fmla="*/ 0 h 317"/>
                  <a:gd name="T2" fmla="*/ 0 w 624"/>
                  <a:gd name="T3" fmla="*/ 79123 h 317"/>
                  <a:gd name="T4" fmla="*/ 624 w 624"/>
                  <a:gd name="T5" fmla="*/ 7912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57" name="Freeform 6"/>
              <p:cNvSpPr>
                <a:spLocks/>
              </p:cNvSpPr>
              <p:nvPr/>
            </p:nvSpPr>
            <p:spPr bwMode="ltGray">
              <a:xfrm rot="-5400000">
                <a:off x="982" y="1669"/>
                <a:ext cx="624" cy="422"/>
              </a:xfrm>
              <a:custGeom>
                <a:avLst/>
                <a:gdLst>
                  <a:gd name="T0" fmla="*/ 0 w 624"/>
                  <a:gd name="T1" fmla="*/ 0 h 317"/>
                  <a:gd name="T2" fmla="*/ 0 w 624"/>
                  <a:gd name="T3" fmla="*/ 83170 h 317"/>
                  <a:gd name="T4" fmla="*/ 624 w 624"/>
                  <a:gd name="T5" fmla="*/ 8317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58" name="Freeform 7"/>
              <p:cNvSpPr>
                <a:spLocks/>
              </p:cNvSpPr>
              <p:nvPr/>
            </p:nvSpPr>
            <p:spPr bwMode="ltGray">
              <a:xfrm rot="-5400000">
                <a:off x="-57" y="1752"/>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59" name="Freeform 8"/>
              <p:cNvSpPr>
                <a:spLocks/>
              </p:cNvSpPr>
              <p:nvPr/>
            </p:nvSpPr>
            <p:spPr bwMode="ltGray">
              <a:xfrm rot="-5400000">
                <a:off x="664" y="1733"/>
                <a:ext cx="624" cy="294"/>
              </a:xfrm>
              <a:custGeom>
                <a:avLst/>
                <a:gdLst>
                  <a:gd name="T0" fmla="*/ 0 w 624"/>
                  <a:gd name="T1" fmla="*/ 0 h 317"/>
                  <a:gd name="T2" fmla="*/ 0 w 624"/>
                  <a:gd name="T3" fmla="*/ 60 h 317"/>
                  <a:gd name="T4" fmla="*/ 624 w 624"/>
                  <a:gd name="T5" fmla="*/ 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60" name="Freeform 9"/>
              <p:cNvSpPr>
                <a:spLocks/>
              </p:cNvSpPr>
              <p:nvPr/>
            </p:nvSpPr>
            <p:spPr bwMode="ltGray">
              <a:xfrm rot="-5400000">
                <a:off x="442" y="1699"/>
                <a:ext cx="624" cy="362"/>
              </a:xfrm>
              <a:custGeom>
                <a:avLst/>
                <a:gdLst>
                  <a:gd name="T0" fmla="*/ 0 w 624"/>
                  <a:gd name="T1" fmla="*/ 0 h 272"/>
                  <a:gd name="T2" fmla="*/ 0 w 624"/>
                  <a:gd name="T3" fmla="*/ 82615 h 272"/>
                  <a:gd name="T4" fmla="*/ 240 w 624"/>
                  <a:gd name="T5" fmla="*/ 72936 h 272"/>
                  <a:gd name="T6" fmla="*/ 624 w 624"/>
                  <a:gd name="T7" fmla="*/ 8261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61" name="Freeform 10"/>
              <p:cNvSpPr>
                <a:spLocks/>
              </p:cNvSpPr>
              <p:nvPr/>
            </p:nvSpPr>
            <p:spPr bwMode="ltGray">
              <a:xfrm rot="-5400000">
                <a:off x="156" y="1726"/>
                <a:ext cx="632" cy="315"/>
              </a:xfrm>
              <a:custGeom>
                <a:avLst/>
                <a:gdLst>
                  <a:gd name="T0" fmla="*/ 8 w 632"/>
                  <a:gd name="T1" fmla="*/ 3 h 362"/>
                  <a:gd name="T2" fmla="*/ 8 w 632"/>
                  <a:gd name="T3" fmla="*/ 19 h 362"/>
                  <a:gd name="T4" fmla="*/ 248 w 632"/>
                  <a:gd name="T5" fmla="*/ 19 h 362"/>
                  <a:gd name="T6" fmla="*/ 632 w 632"/>
                  <a:gd name="T7" fmla="*/ 19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62" name="Freeform 11"/>
              <p:cNvSpPr>
                <a:spLocks/>
              </p:cNvSpPr>
              <p:nvPr/>
            </p:nvSpPr>
            <p:spPr bwMode="ltGray">
              <a:xfrm rot="-5400000">
                <a:off x="3211" y="1664"/>
                <a:ext cx="624" cy="421"/>
              </a:xfrm>
              <a:custGeom>
                <a:avLst/>
                <a:gdLst>
                  <a:gd name="T0" fmla="*/ 0 w 624"/>
                  <a:gd name="T1" fmla="*/ 0 h 317"/>
                  <a:gd name="T2" fmla="*/ 0 w 624"/>
                  <a:gd name="T3" fmla="*/ 79123 h 317"/>
                  <a:gd name="T4" fmla="*/ 624 w 624"/>
                  <a:gd name="T5" fmla="*/ 7912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63" name="Freeform 12"/>
              <p:cNvSpPr>
                <a:spLocks/>
              </p:cNvSpPr>
              <p:nvPr/>
            </p:nvSpPr>
            <p:spPr bwMode="ltGray">
              <a:xfrm rot="-5400000">
                <a:off x="2870" y="1664"/>
                <a:ext cx="624" cy="422"/>
              </a:xfrm>
              <a:custGeom>
                <a:avLst/>
                <a:gdLst>
                  <a:gd name="T0" fmla="*/ 0 w 624"/>
                  <a:gd name="T1" fmla="*/ 0 h 317"/>
                  <a:gd name="T2" fmla="*/ 0 w 624"/>
                  <a:gd name="T3" fmla="*/ 83170 h 317"/>
                  <a:gd name="T4" fmla="*/ 624 w 624"/>
                  <a:gd name="T5" fmla="*/ 8317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64" name="Freeform 13"/>
              <p:cNvSpPr>
                <a:spLocks/>
              </p:cNvSpPr>
              <p:nvPr/>
            </p:nvSpPr>
            <p:spPr bwMode="ltGray">
              <a:xfrm rot="-5400000">
                <a:off x="1830" y="1747"/>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65" name="Freeform 14"/>
              <p:cNvSpPr>
                <a:spLocks/>
              </p:cNvSpPr>
              <p:nvPr/>
            </p:nvSpPr>
            <p:spPr bwMode="ltGray">
              <a:xfrm rot="-5400000">
                <a:off x="2551" y="1728"/>
                <a:ext cx="624" cy="294"/>
              </a:xfrm>
              <a:custGeom>
                <a:avLst/>
                <a:gdLst>
                  <a:gd name="T0" fmla="*/ 0 w 624"/>
                  <a:gd name="T1" fmla="*/ 0 h 317"/>
                  <a:gd name="T2" fmla="*/ 0 w 624"/>
                  <a:gd name="T3" fmla="*/ 60 h 317"/>
                  <a:gd name="T4" fmla="*/ 624 w 624"/>
                  <a:gd name="T5" fmla="*/ 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66" name="Freeform 15"/>
              <p:cNvSpPr>
                <a:spLocks/>
              </p:cNvSpPr>
              <p:nvPr/>
            </p:nvSpPr>
            <p:spPr bwMode="ltGray">
              <a:xfrm rot="-5400000">
                <a:off x="2330" y="1694"/>
                <a:ext cx="624" cy="361"/>
              </a:xfrm>
              <a:custGeom>
                <a:avLst/>
                <a:gdLst>
                  <a:gd name="T0" fmla="*/ 0 w 624"/>
                  <a:gd name="T1" fmla="*/ 0 h 272"/>
                  <a:gd name="T2" fmla="*/ 0 w 624"/>
                  <a:gd name="T3" fmla="*/ 78167 h 272"/>
                  <a:gd name="T4" fmla="*/ 240 w 624"/>
                  <a:gd name="T5" fmla="*/ 69106 h 272"/>
                  <a:gd name="T6" fmla="*/ 624 w 624"/>
                  <a:gd name="T7" fmla="*/ 781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67" name="Freeform 16"/>
              <p:cNvSpPr>
                <a:spLocks/>
              </p:cNvSpPr>
              <p:nvPr/>
            </p:nvSpPr>
            <p:spPr bwMode="ltGray">
              <a:xfrm rot="-5400000">
                <a:off x="2043" y="1721"/>
                <a:ext cx="632" cy="316"/>
              </a:xfrm>
              <a:custGeom>
                <a:avLst/>
                <a:gdLst>
                  <a:gd name="T0" fmla="*/ 8 w 632"/>
                  <a:gd name="T1" fmla="*/ 3 h 362"/>
                  <a:gd name="T2" fmla="*/ 8 w 632"/>
                  <a:gd name="T3" fmla="*/ 21 h 362"/>
                  <a:gd name="T4" fmla="*/ 248 w 632"/>
                  <a:gd name="T5" fmla="*/ 21 h 362"/>
                  <a:gd name="T6" fmla="*/ 632 w 632"/>
                  <a:gd name="T7" fmla="*/ 21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68" name="Freeform 17"/>
              <p:cNvSpPr>
                <a:spLocks/>
              </p:cNvSpPr>
              <p:nvPr/>
            </p:nvSpPr>
            <p:spPr bwMode="ltGray">
              <a:xfrm rot="-5400000">
                <a:off x="4077" y="1669"/>
                <a:ext cx="624" cy="421"/>
              </a:xfrm>
              <a:custGeom>
                <a:avLst/>
                <a:gdLst>
                  <a:gd name="T0" fmla="*/ 0 w 624"/>
                  <a:gd name="T1" fmla="*/ 0 h 317"/>
                  <a:gd name="T2" fmla="*/ 0 w 624"/>
                  <a:gd name="T3" fmla="*/ 79123 h 317"/>
                  <a:gd name="T4" fmla="*/ 624 w 624"/>
                  <a:gd name="T5" fmla="*/ 7912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69" name="Freeform 18"/>
              <p:cNvSpPr>
                <a:spLocks/>
              </p:cNvSpPr>
              <p:nvPr/>
            </p:nvSpPr>
            <p:spPr bwMode="ltGray">
              <a:xfrm rot="-5400000">
                <a:off x="3736" y="1669"/>
                <a:ext cx="624" cy="422"/>
              </a:xfrm>
              <a:custGeom>
                <a:avLst/>
                <a:gdLst>
                  <a:gd name="T0" fmla="*/ 0 w 624"/>
                  <a:gd name="T1" fmla="*/ 0 h 317"/>
                  <a:gd name="T2" fmla="*/ 0 w 624"/>
                  <a:gd name="T3" fmla="*/ 83170 h 317"/>
                  <a:gd name="T4" fmla="*/ 624 w 624"/>
                  <a:gd name="T5" fmla="*/ 8317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70" name="Freeform 19"/>
              <p:cNvSpPr>
                <a:spLocks/>
              </p:cNvSpPr>
              <p:nvPr/>
            </p:nvSpPr>
            <p:spPr bwMode="ltGray">
              <a:xfrm rot="-5400000">
                <a:off x="4584" y="1747"/>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7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72" name="Freeform 21"/>
              <p:cNvSpPr>
                <a:spLocks/>
              </p:cNvSpPr>
              <p:nvPr/>
            </p:nvSpPr>
            <p:spPr bwMode="ltGray">
              <a:xfrm rot="-5400000">
                <a:off x="5084" y="1694"/>
                <a:ext cx="624" cy="361"/>
              </a:xfrm>
              <a:custGeom>
                <a:avLst/>
                <a:gdLst>
                  <a:gd name="T0" fmla="*/ 0 w 624"/>
                  <a:gd name="T1" fmla="*/ 0 h 272"/>
                  <a:gd name="T2" fmla="*/ 0 w 624"/>
                  <a:gd name="T3" fmla="*/ 78167 h 272"/>
                  <a:gd name="T4" fmla="*/ 240 w 624"/>
                  <a:gd name="T5" fmla="*/ 69106 h 272"/>
                  <a:gd name="T6" fmla="*/ 624 w 624"/>
                  <a:gd name="T7" fmla="*/ 781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sp>
            <p:nvSpPr>
              <p:cNvPr id="6173" name="Freeform 22"/>
              <p:cNvSpPr>
                <a:spLocks/>
              </p:cNvSpPr>
              <p:nvPr/>
            </p:nvSpPr>
            <p:spPr bwMode="ltGray">
              <a:xfrm rot="-5400000">
                <a:off x="4797" y="1721"/>
                <a:ext cx="632" cy="316"/>
              </a:xfrm>
              <a:custGeom>
                <a:avLst/>
                <a:gdLst>
                  <a:gd name="T0" fmla="*/ 8 w 632"/>
                  <a:gd name="T1" fmla="*/ 3 h 362"/>
                  <a:gd name="T2" fmla="*/ 8 w 632"/>
                  <a:gd name="T3" fmla="*/ 21 h 362"/>
                  <a:gd name="T4" fmla="*/ 248 w 632"/>
                  <a:gd name="T5" fmla="*/ 21 h 362"/>
                  <a:gd name="T6" fmla="*/ 632 w 632"/>
                  <a:gd name="T7" fmla="*/ 21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smtClean="0">
                  <a:solidFill>
                    <a:srgbClr val="000000"/>
                  </a:solidFill>
                  <a:latin typeface="Verdana" pitchFamily="34" charset="0"/>
                </a:endParaRPr>
              </a:p>
            </p:txBody>
          </p:sp>
        </p:grpSp>
        <p:sp>
          <p:nvSpPr>
            <p:cNvPr id="6153" name="Freeform 23"/>
            <p:cNvSpPr>
              <a:spLocks/>
            </p:cNvSpPr>
            <p:nvPr/>
          </p:nvSpPr>
          <p:spPr bwMode="ltGray">
            <a:xfrm rot="16200000" flipH="1">
              <a:off x="-1954" y="1951"/>
              <a:ext cx="4320" cy="412"/>
            </a:xfrm>
            <a:custGeom>
              <a:avLst/>
              <a:gdLst>
                <a:gd name="T0" fmla="*/ 0 w 5762"/>
                <a:gd name="T1" fmla="*/ 763 h 385"/>
                <a:gd name="T2" fmla="*/ 18 w 5762"/>
                <a:gd name="T3" fmla="*/ 729 h 385"/>
                <a:gd name="T4" fmla="*/ 18 w 5762"/>
                <a:gd name="T5" fmla="*/ 4 h 385"/>
                <a:gd name="T6" fmla="*/ 0 w 5762"/>
                <a:gd name="T7" fmla="*/ 0 h 385"/>
                <a:gd name="T8" fmla="*/ 0 w 5762"/>
                <a:gd name="T9" fmla="*/ 763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1800" smtClean="0">
                <a:solidFill>
                  <a:srgbClr val="000000"/>
                </a:solidFill>
                <a:latin typeface="Verdana" pitchFamily="34" charset="0"/>
              </a:endParaRPr>
            </a:p>
          </p:txBody>
        </p:sp>
        <p:sp>
          <p:nvSpPr>
            <p:cNvPr id="6154" name="Freeform 24"/>
            <p:cNvSpPr>
              <a:spLocks/>
            </p:cNvSpPr>
            <p:nvPr/>
          </p:nvSpPr>
          <p:spPr bwMode="ltGray">
            <a:xfrm rot="16200000" flipH="1">
              <a:off x="-1584" y="2062"/>
              <a:ext cx="4319" cy="189"/>
            </a:xfrm>
            <a:custGeom>
              <a:avLst/>
              <a:gdLst>
                <a:gd name="T0" fmla="*/ 0 w 5761"/>
                <a:gd name="T1" fmla="*/ 28 h 189"/>
                <a:gd name="T2" fmla="*/ 18 w 5761"/>
                <a:gd name="T3" fmla="*/ 0 h 189"/>
                <a:gd name="T4" fmla="*/ 18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1800" smtClean="0">
                <a:solidFill>
                  <a:srgbClr val="000000"/>
                </a:solidFill>
                <a:latin typeface="Verdana" pitchFamily="34" charset="0"/>
              </a:endParaRPr>
            </a:p>
          </p:txBody>
        </p:sp>
      </p:grpSp>
      <p:sp>
        <p:nvSpPr>
          <p:cNvPr id="614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0000"/>
                </a:solidFill>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0000"/>
                </a:solidFill>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0000"/>
                </a:solidFill>
                <a:latin typeface="+mn-lt"/>
              </a:defRPr>
            </a:lvl1pPr>
          </a:lstStyle>
          <a:p>
            <a:pPr>
              <a:defRPr/>
            </a:pPr>
            <a:fld id="{A262A73D-0AA9-4064-8A5E-855E48513D13}" type="slidenum">
              <a:rPr lang="en-US"/>
              <a:pPr>
                <a:defRPr/>
              </a:pPr>
              <a:t>‹#›</a:t>
            </a:fld>
            <a:endParaRPr lang="en-US"/>
          </a:p>
        </p:txBody>
      </p:sp>
    </p:spTree>
    <p:extLst>
      <p:ext uri="{BB962C8B-B14F-4D97-AF65-F5344CB8AC3E}">
        <p14:creationId xmlns:p14="http://schemas.microsoft.com/office/powerpoint/2010/main" val="849047413"/>
      </p:ext>
    </p:extLst>
  </p:cSld>
  <p:clrMap bg1="lt1" tx1="dk1" bg2="lt2" tx2="dk2" accent1="accent1" accent2="accent2" accent3="accent3" accent4="accent4" accent5="accent5" accent6="accent6" hlink="hlink" folHlink="folHlink"/>
  <p:sldLayoutIdLst>
    <p:sldLayoutId id="2147484525" r:id="rId1"/>
    <p:sldLayoutId id="2147484526" r:id="rId2"/>
    <p:sldLayoutId id="2147484527" r:id="rId3"/>
    <p:sldLayoutId id="2147484528" r:id="rId4"/>
    <p:sldLayoutId id="2147484529" r:id="rId5"/>
    <p:sldLayoutId id="2147484530" r:id="rId6"/>
    <p:sldLayoutId id="2147484531" r:id="rId7"/>
    <p:sldLayoutId id="2147484532" r:id="rId8"/>
    <p:sldLayoutId id="2147484533" r:id="rId9"/>
    <p:sldLayoutId id="2147484534" r:id="rId10"/>
    <p:sldLayoutId id="2147484535" r:id="rId11"/>
    <p:sldLayoutId id="2147484536" r:id="rId12"/>
    <p:sldLayoutId id="2147484537" r:id="rId13"/>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hlink"/>
            </a:gs>
            <a:gs pos="100000">
              <a:schemeClr val="bg1"/>
            </a:gs>
          </a:gsLst>
          <a:lin ang="5400000" scaled="1"/>
        </a:gradFill>
        <a:effectLst/>
      </p:bgPr>
    </p:bg>
    <p:spTree>
      <p:nvGrpSpPr>
        <p:cNvPr id="1" name=""/>
        <p:cNvGrpSpPr/>
        <p:nvPr/>
      </p:nvGrpSpPr>
      <p:grpSpPr>
        <a:xfrm>
          <a:off x="0" y="0"/>
          <a:ext cx="0" cy="0"/>
          <a:chOff x="0" y="0"/>
          <a:chExt cx="0" cy="0"/>
        </a:xfrm>
      </p:grpSpPr>
      <p:sp>
        <p:nvSpPr>
          <p:cNvPr id="3074" name="AutoShape 2"/>
          <p:cNvSpPr>
            <a:spLocks noChangeArrowheads="1"/>
          </p:cNvSpPr>
          <p:nvPr/>
        </p:nvSpPr>
        <p:spPr bwMode="auto">
          <a:xfrm>
            <a:off x="1600200" y="-2209800"/>
            <a:ext cx="9144000" cy="9067800"/>
          </a:xfrm>
          <a:prstGeom prst="diamond">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0" hangingPunct="0">
              <a:defRPr/>
            </a:pPr>
            <a:endParaRPr lang="en-US" altLang="en-US" sz="1800" smtClean="0">
              <a:solidFill>
                <a:srgbClr val="010000"/>
              </a:solidFill>
            </a:endParaRPr>
          </a:p>
        </p:txBody>
      </p:sp>
      <p:sp>
        <p:nvSpPr>
          <p:cNvPr id="108547" name="Rectangle 3"/>
          <p:cNvSpPr>
            <a:spLocks noGrp="1" noChangeArrowheads="1"/>
          </p:cNvSpPr>
          <p:nvPr>
            <p:ph type="title"/>
          </p:nvPr>
        </p:nvSpPr>
        <p:spPr bwMode="auto">
          <a:xfrm>
            <a:off x="914400" y="609600"/>
            <a:ext cx="7315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8548" name="Rectangle 4"/>
          <p:cNvSpPr>
            <a:spLocks noGrp="1" noChangeArrowheads="1"/>
          </p:cNvSpPr>
          <p:nvPr>
            <p:ph type="body" idx="1"/>
          </p:nvPr>
        </p:nvSpPr>
        <p:spPr bwMode="auto">
          <a:xfrm>
            <a:off x="914400" y="2286000"/>
            <a:ext cx="7543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81320" dir="2319588"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 </a:t>
            </a:r>
          </a:p>
          <a:p>
            <a:pPr lvl="3"/>
            <a:r>
              <a:rPr lang="en-US" altLang="en-US" smtClean="0"/>
              <a:t>Fourth level</a:t>
            </a:r>
          </a:p>
          <a:p>
            <a:pPr lvl="4"/>
            <a:r>
              <a:rPr lang="en-US" altLang="en-US" smtClean="0"/>
              <a:t>Fifth level</a:t>
            </a:r>
          </a:p>
          <a:p>
            <a:pPr lvl="3"/>
            <a:endParaRPr lang="en-US" altLang="en-US" smtClean="0"/>
          </a:p>
        </p:txBody>
      </p:sp>
      <p:sp>
        <p:nvSpPr>
          <p:cNvPr id="3077" name="Rectangle 5"/>
          <p:cNvSpPr>
            <a:spLocks noChangeArrowheads="1"/>
          </p:cNvSpPr>
          <p:nvPr/>
        </p:nvSpPr>
        <p:spPr bwMode="auto">
          <a:xfrm>
            <a:off x="0" y="0"/>
            <a:ext cx="381000" cy="6858000"/>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0" hangingPunct="0">
              <a:defRPr/>
            </a:pPr>
            <a:endParaRPr lang="en-US" altLang="en-US" sz="1800" smtClean="0">
              <a:solidFill>
                <a:srgbClr val="010000"/>
              </a:solidFill>
            </a:endParaRPr>
          </a:p>
        </p:txBody>
      </p:sp>
      <p:sp>
        <p:nvSpPr>
          <p:cNvPr id="3078" name="Rectangle 6"/>
          <p:cNvSpPr>
            <a:spLocks noChangeArrowheads="1"/>
          </p:cNvSpPr>
          <p:nvPr/>
        </p:nvSpPr>
        <p:spPr bwMode="auto">
          <a:xfrm>
            <a:off x="0" y="0"/>
            <a:ext cx="381000" cy="22860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0" hangingPunct="0">
              <a:defRPr/>
            </a:pPr>
            <a:endParaRPr lang="en-US" altLang="en-US" sz="1800" smtClean="0">
              <a:solidFill>
                <a:srgbClr val="010000"/>
              </a:solidFill>
            </a:endParaRPr>
          </a:p>
        </p:txBody>
      </p:sp>
      <p:sp>
        <p:nvSpPr>
          <p:cNvPr id="108551" name="Rectangle 7"/>
          <p:cNvSpPr>
            <a:spLocks noGrp="1" noChangeArrowheads="1"/>
          </p:cNvSpPr>
          <p:nvPr>
            <p:ph type="dt" sz="half" idx="2"/>
          </p:nvPr>
        </p:nvSpPr>
        <p:spPr bwMode="auto">
          <a:xfrm>
            <a:off x="838200" y="59436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spcBef>
                <a:spcPct val="20000"/>
              </a:spcBef>
              <a:defRPr sz="1400">
                <a:solidFill>
                  <a:srgbClr val="010000"/>
                </a:solidFill>
                <a:latin typeface="+mn-lt"/>
              </a:defRPr>
            </a:lvl1pPr>
          </a:lstStyle>
          <a:p>
            <a:pPr eaLnBrk="0" hangingPunct="0">
              <a:defRPr/>
            </a:pPr>
            <a:endParaRPr lang="en-US" altLang="en-US"/>
          </a:p>
        </p:txBody>
      </p:sp>
      <p:sp>
        <p:nvSpPr>
          <p:cNvPr id="108552" name="Rectangle 8"/>
          <p:cNvSpPr>
            <a:spLocks noGrp="1" noChangeArrowheads="1"/>
          </p:cNvSpPr>
          <p:nvPr>
            <p:ph type="ftr" sz="quarter" idx="3"/>
          </p:nvPr>
        </p:nvSpPr>
        <p:spPr bwMode="auto">
          <a:xfrm>
            <a:off x="838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ctr">
              <a:spcBef>
                <a:spcPct val="20000"/>
              </a:spcBef>
              <a:defRPr sz="1400">
                <a:solidFill>
                  <a:srgbClr val="010000"/>
                </a:solidFill>
                <a:latin typeface="+mn-lt"/>
              </a:defRPr>
            </a:lvl1pPr>
          </a:lstStyle>
          <a:p>
            <a:pPr eaLnBrk="0" hangingPunct="0">
              <a:defRPr/>
            </a:pPr>
            <a:endParaRPr lang="en-US" altLang="en-US"/>
          </a:p>
        </p:txBody>
      </p:sp>
      <p:sp>
        <p:nvSpPr>
          <p:cNvPr id="108553" name="Rectangle 9"/>
          <p:cNvSpPr>
            <a:spLocks noGrp="1" noChangeArrowheads="1"/>
          </p:cNvSpPr>
          <p:nvPr>
            <p:ph type="sldNum" sz="quarter" idx="4"/>
          </p:nvPr>
        </p:nvSpPr>
        <p:spPr bwMode="auto">
          <a:xfrm>
            <a:off x="3733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r">
              <a:spcBef>
                <a:spcPct val="20000"/>
              </a:spcBef>
              <a:defRPr sz="1400">
                <a:solidFill>
                  <a:srgbClr val="010000"/>
                </a:solidFill>
                <a:latin typeface="+mn-lt"/>
              </a:defRPr>
            </a:lvl1pPr>
          </a:lstStyle>
          <a:p>
            <a:pPr eaLnBrk="0" hangingPunct="0">
              <a:defRPr/>
            </a:pPr>
            <a:fld id="{6597B06D-21A8-48BD-903C-D65DBF43156A}" type="slidenum">
              <a:rPr lang="en-US" altLang="en-US"/>
              <a:pPr eaLnBrk="0" hangingPunct="0">
                <a:defRPr/>
              </a:pPr>
              <a:t>‹#›</a:t>
            </a:fld>
            <a:endParaRPr lang="en-US" altLang="en-US"/>
          </a:p>
        </p:txBody>
      </p:sp>
    </p:spTree>
    <p:extLst>
      <p:ext uri="{BB962C8B-B14F-4D97-AF65-F5344CB8AC3E}">
        <p14:creationId xmlns:p14="http://schemas.microsoft.com/office/powerpoint/2010/main" val="2559671888"/>
      </p:ext>
    </p:extLst>
  </p:cSld>
  <p:clrMap bg1="lt1" tx1="dk1" bg2="lt2" tx2="dk2" accent1="accent1" accent2="accent2" accent3="accent3" accent4="accent4" accent5="accent5" accent6="accent6" hlink="hlink" folHlink="folHlink"/>
  <p:sldLayoutIdLst>
    <p:sldLayoutId id="2147484539" r:id="rId1"/>
    <p:sldLayoutId id="2147484540" r:id="rId2"/>
    <p:sldLayoutId id="2147484541" r:id="rId3"/>
    <p:sldLayoutId id="2147484542" r:id="rId4"/>
    <p:sldLayoutId id="2147484543" r:id="rId5"/>
    <p:sldLayoutId id="2147484544" r:id="rId6"/>
    <p:sldLayoutId id="2147484545" r:id="rId7"/>
    <p:sldLayoutId id="2147484546" r:id="rId8"/>
    <p:sldLayoutId id="2147484547" r:id="rId9"/>
    <p:sldLayoutId id="2147484548" r:id="rId10"/>
    <p:sldLayoutId id="2147484549" r:id="rId11"/>
    <p:sldLayoutId id="2147484550" r:id="rId12"/>
  </p:sldLayoutIdLst>
  <p:txStyles>
    <p:titleStyle>
      <a:lvl1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mj-lt"/>
          <a:ea typeface="+mj-ea"/>
          <a:cs typeface="+mj-cs"/>
        </a:defRPr>
      </a:lvl1pPr>
      <a:lvl2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2pPr>
      <a:lvl3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3pPr>
      <a:lvl4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4pPr>
      <a:lvl5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5pPr>
      <a:lvl6pPr marL="4572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6pPr>
      <a:lvl7pPr marL="9144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7pPr>
      <a:lvl8pPr marL="13716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8pPr>
      <a:lvl9pPr marL="18288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60000"/>
        </a:spcBef>
        <a:spcAft>
          <a:spcPct val="0"/>
        </a:spcAft>
        <a:buClr>
          <a:schemeClr val="tx1"/>
        </a:buClr>
        <a:buChar char="•"/>
        <a:defRPr kumimoji="1" sz="30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40000"/>
        </a:spcBef>
        <a:spcAft>
          <a:spcPct val="0"/>
        </a:spcAft>
        <a:buClr>
          <a:schemeClr val="tx1"/>
        </a:buClr>
        <a:buChar char="–"/>
        <a:defRPr kumimoji="1" sz="2600">
          <a:solidFill>
            <a:schemeClr val="tx1"/>
          </a:solidFill>
          <a:effectLst>
            <a:outerShdw blurRad="38100" dist="38100" dir="2700000" algn="tl">
              <a:srgbClr val="FFFFFF"/>
            </a:outerShdw>
          </a:effectLst>
          <a:latin typeface="+mn-lt"/>
        </a:defRPr>
      </a:lvl2pPr>
      <a:lvl3pPr marL="1143000" indent="-228600" algn="l" rtl="0" eaLnBrk="0" fontAlgn="base" hangingPunct="0">
        <a:lnSpc>
          <a:spcPct val="95000"/>
        </a:lnSpc>
        <a:spcBef>
          <a:spcPct val="35000"/>
        </a:spcBef>
        <a:spcAft>
          <a:spcPct val="0"/>
        </a:spcAft>
        <a:buChar char="•"/>
        <a:defRPr kumimoji="1" sz="2400">
          <a:solidFill>
            <a:schemeClr val="tx1"/>
          </a:solidFill>
          <a:effectLst>
            <a:outerShdw blurRad="38100" dist="38100" dir="2700000" algn="tl">
              <a:srgbClr val="FFFFFF"/>
            </a:outerShdw>
          </a:effectLst>
          <a:latin typeface="+mn-lt"/>
        </a:defRPr>
      </a:lvl3pPr>
      <a:lvl4pPr marL="1600200" indent="-228600" algn="l" rtl="0" eaLnBrk="0" fontAlgn="base" hangingPunct="0">
        <a:lnSpc>
          <a:spcPct val="75000"/>
        </a:lnSpc>
        <a:spcBef>
          <a:spcPct val="30000"/>
        </a:spcBef>
        <a:spcAft>
          <a:spcPct val="0"/>
        </a:spcAft>
        <a:buChar char="–"/>
        <a:defRPr kumimoji="1" sz="2000">
          <a:solidFill>
            <a:schemeClr val="tx1"/>
          </a:solidFill>
          <a:effectLst>
            <a:outerShdw blurRad="38100" dist="38100" dir="2700000" algn="tl">
              <a:srgbClr val="FFFFFF"/>
            </a:outerShdw>
          </a:effectLst>
          <a:latin typeface="+mn-lt"/>
        </a:defRPr>
      </a:lvl4pPr>
      <a:lvl5pPr marL="2057400" indent="-228600" algn="l" rtl="0" eaLnBrk="0" fontAlgn="base" hangingPunct="0">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5pPr>
      <a:lvl6pPr marL="25146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6pPr>
      <a:lvl7pPr marL="29718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7pPr>
      <a:lvl8pPr marL="34290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8pPr>
      <a:lvl9pPr marL="38862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pPr>
              <a:defRPr/>
            </a:pPr>
            <a:fld id="{3DAA16D1-B983-4A7E-96D1-08EECFAFB17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58091902"/>
      </p:ext>
    </p:extLst>
  </p:cSld>
  <p:clrMap bg1="lt1" tx1="dk1" bg2="lt2" tx2="dk2" accent1="accent1" accent2="accent2" accent3="accent3" accent4="accent4" accent5="accent5" accent6="accent6" hlink="hlink" folHlink="folHlink"/>
  <p:sldLayoutIdLst>
    <p:sldLayoutId id="2147484552" r:id="rId1"/>
    <p:sldLayoutId id="2147484553" r:id="rId2"/>
    <p:sldLayoutId id="2147484554" r:id="rId3"/>
    <p:sldLayoutId id="2147484555" r:id="rId4"/>
    <p:sldLayoutId id="2147484556" r:id="rId5"/>
    <p:sldLayoutId id="2147484557" r:id="rId6"/>
    <p:sldLayoutId id="2147484558" r:id="rId7"/>
    <p:sldLayoutId id="2147484559" r:id="rId8"/>
    <p:sldLayoutId id="2147484560" r:id="rId9"/>
    <p:sldLayoutId id="2147484561" r:id="rId10"/>
    <p:sldLayoutId id="2147484562" r:id="rId11"/>
  </p:sldLayoutIdLst>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Verdana" pitchFamily="34" charset="0"/>
        </a:defRPr>
      </a:lvl2pPr>
      <a:lvl3pPr algn="ctr" rtl="0" eaLnBrk="0" fontAlgn="base" hangingPunct="0">
        <a:spcBef>
          <a:spcPct val="0"/>
        </a:spcBef>
        <a:spcAft>
          <a:spcPct val="0"/>
        </a:spcAft>
        <a:defRPr sz="4000" b="1">
          <a:solidFill>
            <a:schemeClr val="tx2"/>
          </a:solidFill>
          <a:latin typeface="Verdana" pitchFamily="34" charset="0"/>
        </a:defRPr>
      </a:lvl3pPr>
      <a:lvl4pPr algn="ctr" rtl="0" eaLnBrk="0" fontAlgn="base" hangingPunct="0">
        <a:spcBef>
          <a:spcPct val="0"/>
        </a:spcBef>
        <a:spcAft>
          <a:spcPct val="0"/>
        </a:spcAft>
        <a:defRPr sz="4000" b="1">
          <a:solidFill>
            <a:schemeClr val="tx2"/>
          </a:solidFill>
          <a:latin typeface="Verdana" pitchFamily="34" charset="0"/>
        </a:defRPr>
      </a:lvl4pPr>
      <a:lvl5pPr algn="ctr" rtl="0" eaLnBrk="0" fontAlgn="base" hangingPunct="0">
        <a:spcBef>
          <a:spcPct val="0"/>
        </a:spcBef>
        <a:spcAft>
          <a:spcPct val="0"/>
        </a:spcAft>
        <a:defRPr sz="4000" b="1">
          <a:solidFill>
            <a:schemeClr val="tx2"/>
          </a:solidFill>
          <a:latin typeface="Verdana" pitchFamily="34" charset="0"/>
        </a:defRPr>
      </a:lvl5pPr>
      <a:lvl6pPr marL="457200" algn="ctr" rtl="0" fontAlgn="base">
        <a:spcBef>
          <a:spcPct val="0"/>
        </a:spcBef>
        <a:spcAft>
          <a:spcPct val="0"/>
        </a:spcAft>
        <a:defRPr sz="4000" b="1">
          <a:solidFill>
            <a:schemeClr val="tx2"/>
          </a:solidFill>
          <a:latin typeface="Verdana" pitchFamily="34" charset="0"/>
        </a:defRPr>
      </a:lvl6pPr>
      <a:lvl7pPr marL="914400" algn="ctr" rtl="0" fontAlgn="base">
        <a:spcBef>
          <a:spcPct val="0"/>
        </a:spcBef>
        <a:spcAft>
          <a:spcPct val="0"/>
        </a:spcAft>
        <a:defRPr sz="4000" b="1">
          <a:solidFill>
            <a:schemeClr val="tx2"/>
          </a:solidFill>
          <a:latin typeface="Verdana" pitchFamily="34" charset="0"/>
        </a:defRPr>
      </a:lvl7pPr>
      <a:lvl8pPr marL="1371600" algn="ctr" rtl="0" fontAlgn="base">
        <a:spcBef>
          <a:spcPct val="0"/>
        </a:spcBef>
        <a:spcAft>
          <a:spcPct val="0"/>
        </a:spcAft>
        <a:defRPr sz="4000" b="1">
          <a:solidFill>
            <a:schemeClr val="tx2"/>
          </a:solidFill>
          <a:latin typeface="Verdana" pitchFamily="34" charset="0"/>
        </a:defRPr>
      </a:lvl8pPr>
      <a:lvl9pPr marL="1828800" algn="ctr" rtl="0" fontAlgn="base">
        <a:spcBef>
          <a:spcPct val="0"/>
        </a:spcBef>
        <a:spcAft>
          <a:spcPct val="0"/>
        </a:spcAft>
        <a:defRPr sz="4000" b="1">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032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000000"/>
              </a:solidFill>
            </a:endParaRPr>
          </a:p>
        </p:txBody>
      </p:sp>
      <p:sp>
        <p:nvSpPr>
          <p:cNvPr id="44032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000000"/>
              </a:solidFill>
            </a:endParaRPr>
          </a:p>
        </p:txBody>
      </p:sp>
      <p:sp>
        <p:nvSpPr>
          <p:cNvPr id="44032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99F80E4-9C11-41A7-8743-033F122C3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5617463"/>
      </p:ext>
    </p:extLst>
  </p:cSld>
  <p:clrMap bg1="lt1" tx1="dk1" bg2="lt2" tx2="dk2" accent1="accent1" accent2="accent2" accent3="accent3" accent4="accent4" accent5="accent5" accent6="accent6" hlink="hlink" folHlink="folHlink"/>
  <p:sldLayoutIdLst>
    <p:sldLayoutId id="2147484564" r:id="rId1"/>
    <p:sldLayoutId id="2147484565" r:id="rId2"/>
    <p:sldLayoutId id="2147484566" r:id="rId3"/>
    <p:sldLayoutId id="2147484567" r:id="rId4"/>
    <p:sldLayoutId id="2147484568" r:id="rId5"/>
    <p:sldLayoutId id="2147484569" r:id="rId6"/>
    <p:sldLayoutId id="2147484570" r:id="rId7"/>
    <p:sldLayoutId id="2147484571" r:id="rId8"/>
    <p:sldLayoutId id="2147484572" r:id="rId9"/>
    <p:sldLayoutId id="2147484573" r:id="rId10"/>
    <p:sldLayoutId id="2147484574" r:id="rId11"/>
  </p:sldLayoutIdLst>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Verdana" pitchFamily="34" charset="0"/>
        </a:defRPr>
      </a:lvl2pPr>
      <a:lvl3pPr algn="ctr" rtl="0" eaLnBrk="0" fontAlgn="base" hangingPunct="0">
        <a:spcBef>
          <a:spcPct val="0"/>
        </a:spcBef>
        <a:spcAft>
          <a:spcPct val="0"/>
        </a:spcAft>
        <a:defRPr sz="4000" b="1">
          <a:solidFill>
            <a:schemeClr val="tx2"/>
          </a:solidFill>
          <a:latin typeface="Verdana" pitchFamily="34" charset="0"/>
        </a:defRPr>
      </a:lvl3pPr>
      <a:lvl4pPr algn="ctr" rtl="0" eaLnBrk="0" fontAlgn="base" hangingPunct="0">
        <a:spcBef>
          <a:spcPct val="0"/>
        </a:spcBef>
        <a:spcAft>
          <a:spcPct val="0"/>
        </a:spcAft>
        <a:defRPr sz="4000" b="1">
          <a:solidFill>
            <a:schemeClr val="tx2"/>
          </a:solidFill>
          <a:latin typeface="Verdana" pitchFamily="34" charset="0"/>
        </a:defRPr>
      </a:lvl4pPr>
      <a:lvl5pPr algn="ctr" rtl="0" eaLnBrk="0" fontAlgn="base" hangingPunct="0">
        <a:spcBef>
          <a:spcPct val="0"/>
        </a:spcBef>
        <a:spcAft>
          <a:spcPct val="0"/>
        </a:spcAft>
        <a:defRPr sz="4000" b="1">
          <a:solidFill>
            <a:schemeClr val="tx2"/>
          </a:solidFill>
          <a:latin typeface="Verdana" pitchFamily="34" charset="0"/>
        </a:defRPr>
      </a:lvl5pPr>
      <a:lvl6pPr marL="457200" algn="ctr" rtl="0" fontAlgn="base">
        <a:spcBef>
          <a:spcPct val="0"/>
        </a:spcBef>
        <a:spcAft>
          <a:spcPct val="0"/>
        </a:spcAft>
        <a:defRPr sz="4000" b="1">
          <a:solidFill>
            <a:schemeClr val="tx2"/>
          </a:solidFill>
          <a:latin typeface="Verdana" pitchFamily="34" charset="0"/>
        </a:defRPr>
      </a:lvl6pPr>
      <a:lvl7pPr marL="914400" algn="ctr" rtl="0" fontAlgn="base">
        <a:spcBef>
          <a:spcPct val="0"/>
        </a:spcBef>
        <a:spcAft>
          <a:spcPct val="0"/>
        </a:spcAft>
        <a:defRPr sz="4000" b="1">
          <a:solidFill>
            <a:schemeClr val="tx2"/>
          </a:solidFill>
          <a:latin typeface="Verdana" pitchFamily="34" charset="0"/>
        </a:defRPr>
      </a:lvl7pPr>
      <a:lvl8pPr marL="1371600" algn="ctr" rtl="0" fontAlgn="base">
        <a:spcBef>
          <a:spcPct val="0"/>
        </a:spcBef>
        <a:spcAft>
          <a:spcPct val="0"/>
        </a:spcAft>
        <a:defRPr sz="4000" b="1">
          <a:solidFill>
            <a:schemeClr val="tx2"/>
          </a:solidFill>
          <a:latin typeface="Verdana" pitchFamily="34" charset="0"/>
        </a:defRPr>
      </a:lvl8pPr>
      <a:lvl9pPr marL="1828800" algn="ctr" rtl="0" fontAlgn="base">
        <a:spcBef>
          <a:spcPct val="0"/>
        </a:spcBef>
        <a:spcAft>
          <a:spcPct val="0"/>
        </a:spcAft>
        <a:defRPr sz="4000" b="1">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notesSlide" Target="../notesSlides/notesSlide4.xml"/><Relationship Id="rId7"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37.png"/><Relationship Id="rId5" Type="http://schemas.openxmlformats.org/officeDocument/2006/relationships/image" Target="../media/image25.jpeg"/><Relationship Id="rId4" Type="http://schemas.openxmlformats.org/officeDocument/2006/relationships/image" Target="../media/image36.jpe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tags" Target="../tags/tag106.xml"/><Relationship Id="rId6" Type="http://schemas.openxmlformats.org/officeDocument/2006/relationships/image" Target="../media/image249.jpeg"/><Relationship Id="rId5" Type="http://schemas.openxmlformats.org/officeDocument/2006/relationships/image" Target="../media/image248.jpeg"/><Relationship Id="rId4" Type="http://schemas.openxmlformats.org/officeDocument/2006/relationships/image" Target="../media/image247.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253.jpeg"/><Relationship Id="rId2" Type="http://schemas.openxmlformats.org/officeDocument/2006/relationships/slideLayout" Target="../slideLayouts/slideLayout6.xml"/><Relationship Id="rId1" Type="http://schemas.openxmlformats.org/officeDocument/2006/relationships/tags" Target="../tags/tag107.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eg"/></Relationships>
</file>

<file path=ppt/slides/_rels/slide102.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jpeg"/><Relationship Id="rId1" Type="http://schemas.openxmlformats.org/officeDocument/2006/relationships/slideLayout" Target="../slideLayouts/slideLayout123.xml"/><Relationship Id="rId4" Type="http://schemas.openxmlformats.org/officeDocument/2006/relationships/image" Target="../media/image256.jpe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253.jpeg"/><Relationship Id="rId2" Type="http://schemas.openxmlformats.org/officeDocument/2006/relationships/slideLayout" Target="../slideLayouts/slideLayout127.xml"/><Relationship Id="rId1" Type="http://schemas.openxmlformats.org/officeDocument/2006/relationships/tags" Target="../tags/tag108.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eg"/></Relationships>
</file>

<file path=ppt/slides/_rels/slide10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60.xml"/><Relationship Id="rId1" Type="http://schemas.openxmlformats.org/officeDocument/2006/relationships/slideLayout" Target="../slideLayouts/slideLayout123.xml"/></Relationships>
</file>

<file path=ppt/slides/_rels/slide105.xml.rels><?xml version="1.0" encoding="UTF-8" standalone="yes"?>
<Relationships xmlns="http://schemas.openxmlformats.org/package/2006/relationships"><Relationship Id="rId8" Type="http://schemas.openxmlformats.org/officeDocument/2006/relationships/image" Target="../media/image258.emf"/><Relationship Id="rId3" Type="http://schemas.openxmlformats.org/officeDocument/2006/relationships/tags" Target="../tags/tag110.xml"/><Relationship Id="rId7" Type="http://schemas.openxmlformats.org/officeDocument/2006/relationships/oleObject" Target="../embeddings/oleObject12.bin"/><Relationship Id="rId2" Type="http://schemas.openxmlformats.org/officeDocument/2006/relationships/tags" Target="../tags/tag109.xml"/><Relationship Id="rId1" Type="http://schemas.openxmlformats.org/officeDocument/2006/relationships/vmlDrawing" Target="../drawings/vmlDrawing12.vml"/><Relationship Id="rId6" Type="http://schemas.openxmlformats.org/officeDocument/2006/relationships/slideLayout" Target="../slideLayouts/slideLayout123.xml"/><Relationship Id="rId5" Type="http://schemas.openxmlformats.org/officeDocument/2006/relationships/tags" Target="../tags/tag112.xml"/><Relationship Id="rId4" Type="http://schemas.openxmlformats.org/officeDocument/2006/relationships/tags" Target="../tags/tag111.xml"/></Relationships>
</file>

<file path=ppt/slides/_rels/slide106.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slideLayout" Target="../slideLayouts/slideLayout127.xml"/><Relationship Id="rId1" Type="http://schemas.openxmlformats.org/officeDocument/2006/relationships/tags" Target="../tags/tag113.xml"/></Relationships>
</file>

<file path=ppt/slides/_rels/slide107.xml.rels><?xml version="1.0" encoding="UTF-8" standalone="yes"?>
<Relationships xmlns="http://schemas.openxmlformats.org/package/2006/relationships"><Relationship Id="rId8" Type="http://schemas.openxmlformats.org/officeDocument/2006/relationships/image" Target="../media/image260.emf"/><Relationship Id="rId3" Type="http://schemas.openxmlformats.org/officeDocument/2006/relationships/tags" Target="../tags/tag115.xml"/><Relationship Id="rId7" Type="http://schemas.openxmlformats.org/officeDocument/2006/relationships/oleObject" Target="../embeddings/oleObject13.bin"/><Relationship Id="rId2" Type="http://schemas.openxmlformats.org/officeDocument/2006/relationships/tags" Target="../tags/tag114.xml"/><Relationship Id="rId1" Type="http://schemas.openxmlformats.org/officeDocument/2006/relationships/vmlDrawing" Target="../drawings/vmlDrawing13.vml"/><Relationship Id="rId6" Type="http://schemas.openxmlformats.org/officeDocument/2006/relationships/slideLayout" Target="../slideLayouts/slideLayout123.xml"/><Relationship Id="rId5" Type="http://schemas.openxmlformats.org/officeDocument/2006/relationships/tags" Target="../tags/tag117.xml"/><Relationship Id="rId4" Type="http://schemas.openxmlformats.org/officeDocument/2006/relationships/tags" Target="../tags/tag116.xml"/></Relationships>
</file>

<file path=ppt/slides/_rels/slide108.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slideLayout" Target="../slideLayouts/slideLayout127.xml"/><Relationship Id="rId1" Type="http://schemas.openxmlformats.org/officeDocument/2006/relationships/tags" Target="../tags/tag118.xml"/></Relationships>
</file>

<file path=ppt/slides/_rels/slide109.xml.rels><?xml version="1.0" encoding="UTF-8" standalone="yes"?>
<Relationships xmlns="http://schemas.openxmlformats.org/package/2006/relationships"><Relationship Id="rId8" Type="http://schemas.openxmlformats.org/officeDocument/2006/relationships/image" Target="../media/image262.emf"/><Relationship Id="rId3" Type="http://schemas.openxmlformats.org/officeDocument/2006/relationships/tags" Target="../tags/tag120.xml"/><Relationship Id="rId7" Type="http://schemas.openxmlformats.org/officeDocument/2006/relationships/oleObject" Target="../embeddings/oleObject14.bin"/><Relationship Id="rId2" Type="http://schemas.openxmlformats.org/officeDocument/2006/relationships/tags" Target="../tags/tag119.xml"/><Relationship Id="rId1" Type="http://schemas.openxmlformats.org/officeDocument/2006/relationships/vmlDrawing" Target="../drawings/vmlDrawing14.vml"/><Relationship Id="rId6" Type="http://schemas.openxmlformats.org/officeDocument/2006/relationships/slideLayout" Target="../slideLayouts/slideLayout123.xml"/><Relationship Id="rId5" Type="http://schemas.openxmlformats.org/officeDocument/2006/relationships/tags" Target="../tags/tag122.xml"/><Relationship Id="rId4" Type="http://schemas.openxmlformats.org/officeDocument/2006/relationships/tags" Target="../tags/tag121.xml"/></Relationships>
</file>

<file path=ppt/slides/_rels/slide1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5.xml"/><Relationship Id="rId7"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40.jpeg"/><Relationship Id="rId5" Type="http://schemas.openxmlformats.org/officeDocument/2006/relationships/hyperlink" Target="http://www.wolman.com/product_detail.asp?ProductID=14" TargetMode="External"/><Relationship Id="rId4" Type="http://schemas.openxmlformats.org/officeDocument/2006/relationships/image" Target="../media/image31.jpeg"/><Relationship Id="rId9" Type="http://schemas.openxmlformats.org/officeDocument/2006/relationships/image" Target="../media/image43.png"/></Relationships>
</file>

<file path=ppt/slides/_rels/slide110.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slideLayout" Target="../slideLayouts/slideLayout127.xml"/><Relationship Id="rId1" Type="http://schemas.openxmlformats.org/officeDocument/2006/relationships/tags" Target="../tags/tag123.xml"/></Relationships>
</file>

<file path=ppt/slides/_rels/slide111.xml.rels><?xml version="1.0" encoding="UTF-8" standalone="yes"?>
<Relationships xmlns="http://schemas.openxmlformats.org/package/2006/relationships"><Relationship Id="rId8" Type="http://schemas.openxmlformats.org/officeDocument/2006/relationships/image" Target="../media/image264.emf"/><Relationship Id="rId3" Type="http://schemas.openxmlformats.org/officeDocument/2006/relationships/tags" Target="../tags/tag125.xml"/><Relationship Id="rId7" Type="http://schemas.openxmlformats.org/officeDocument/2006/relationships/oleObject" Target="../embeddings/oleObject15.bin"/><Relationship Id="rId2" Type="http://schemas.openxmlformats.org/officeDocument/2006/relationships/tags" Target="../tags/tag124.xml"/><Relationship Id="rId1" Type="http://schemas.openxmlformats.org/officeDocument/2006/relationships/vmlDrawing" Target="../drawings/vmlDrawing15.vml"/><Relationship Id="rId6" Type="http://schemas.openxmlformats.org/officeDocument/2006/relationships/slideLayout" Target="../slideLayouts/slideLayout123.xml"/><Relationship Id="rId5" Type="http://schemas.openxmlformats.org/officeDocument/2006/relationships/tags" Target="../tags/tag127.xml"/><Relationship Id="rId4" Type="http://schemas.openxmlformats.org/officeDocument/2006/relationships/tags" Target="../tags/tag126.xml"/></Relationships>
</file>

<file path=ppt/slides/_rels/slide112.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slideLayout" Target="../slideLayouts/slideLayout127.xml"/><Relationship Id="rId1" Type="http://schemas.openxmlformats.org/officeDocument/2006/relationships/tags" Target="../tags/tag128.xml"/></Relationships>
</file>

<file path=ppt/slides/_rels/slide113.xml.rels><?xml version="1.0" encoding="UTF-8" standalone="yes"?>
<Relationships xmlns="http://schemas.openxmlformats.org/package/2006/relationships"><Relationship Id="rId8" Type="http://schemas.openxmlformats.org/officeDocument/2006/relationships/image" Target="../media/image266.emf"/><Relationship Id="rId3" Type="http://schemas.openxmlformats.org/officeDocument/2006/relationships/tags" Target="../tags/tag130.xml"/><Relationship Id="rId7" Type="http://schemas.openxmlformats.org/officeDocument/2006/relationships/oleObject" Target="../embeddings/oleObject16.bin"/><Relationship Id="rId2" Type="http://schemas.openxmlformats.org/officeDocument/2006/relationships/tags" Target="../tags/tag129.xml"/><Relationship Id="rId1" Type="http://schemas.openxmlformats.org/officeDocument/2006/relationships/vmlDrawing" Target="../drawings/vmlDrawing16.vml"/><Relationship Id="rId6" Type="http://schemas.openxmlformats.org/officeDocument/2006/relationships/slideLayout" Target="../slideLayouts/slideLayout123.xml"/><Relationship Id="rId5" Type="http://schemas.openxmlformats.org/officeDocument/2006/relationships/tags" Target="../tags/tag132.xml"/><Relationship Id="rId4" Type="http://schemas.openxmlformats.org/officeDocument/2006/relationships/tags" Target="../tags/tag131.xml"/></Relationships>
</file>

<file path=ppt/slides/_rels/slide114.xml.rels><?xml version="1.0" encoding="UTF-8" standalone="yes"?>
<Relationships xmlns="http://schemas.openxmlformats.org/package/2006/relationships"><Relationship Id="rId3" Type="http://schemas.openxmlformats.org/officeDocument/2006/relationships/image" Target="../media/image267.emf"/><Relationship Id="rId2" Type="http://schemas.openxmlformats.org/officeDocument/2006/relationships/slideLayout" Target="../slideLayouts/slideLayout127.xml"/><Relationship Id="rId1" Type="http://schemas.openxmlformats.org/officeDocument/2006/relationships/tags" Target="../tags/tag133.xml"/></Relationships>
</file>

<file path=ppt/slides/_rels/slide115.xml.rels><?xml version="1.0" encoding="UTF-8" standalone="yes"?>
<Relationships xmlns="http://schemas.openxmlformats.org/package/2006/relationships"><Relationship Id="rId8" Type="http://schemas.openxmlformats.org/officeDocument/2006/relationships/image" Target="../media/image268.emf"/><Relationship Id="rId3" Type="http://schemas.openxmlformats.org/officeDocument/2006/relationships/tags" Target="../tags/tag135.xml"/><Relationship Id="rId7" Type="http://schemas.openxmlformats.org/officeDocument/2006/relationships/oleObject" Target="../embeddings/oleObject17.bin"/><Relationship Id="rId2" Type="http://schemas.openxmlformats.org/officeDocument/2006/relationships/tags" Target="../tags/tag134.xml"/><Relationship Id="rId1" Type="http://schemas.openxmlformats.org/officeDocument/2006/relationships/vmlDrawing" Target="../drawings/vmlDrawing17.vml"/><Relationship Id="rId6" Type="http://schemas.openxmlformats.org/officeDocument/2006/relationships/slideLayout" Target="../slideLayouts/slideLayout123.xml"/><Relationship Id="rId5" Type="http://schemas.openxmlformats.org/officeDocument/2006/relationships/tags" Target="../tags/tag137.xml"/><Relationship Id="rId4" Type="http://schemas.openxmlformats.org/officeDocument/2006/relationships/tags" Target="../tags/tag136.xml"/></Relationships>
</file>

<file path=ppt/slides/_rels/slide116.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slideLayout" Target="../slideLayouts/slideLayout127.xml"/><Relationship Id="rId1" Type="http://schemas.openxmlformats.org/officeDocument/2006/relationships/tags" Target="../tags/tag138.xml"/></Relationships>
</file>

<file path=ppt/slides/_rels/slide117.xml.rels><?xml version="1.0" encoding="UTF-8" standalone="yes"?>
<Relationships xmlns="http://schemas.openxmlformats.org/package/2006/relationships"><Relationship Id="rId8" Type="http://schemas.openxmlformats.org/officeDocument/2006/relationships/image" Target="../media/image270.emf"/><Relationship Id="rId3" Type="http://schemas.openxmlformats.org/officeDocument/2006/relationships/tags" Target="../tags/tag140.xml"/><Relationship Id="rId7" Type="http://schemas.openxmlformats.org/officeDocument/2006/relationships/oleObject" Target="../embeddings/oleObject18.bin"/><Relationship Id="rId2" Type="http://schemas.openxmlformats.org/officeDocument/2006/relationships/tags" Target="../tags/tag139.xml"/><Relationship Id="rId1" Type="http://schemas.openxmlformats.org/officeDocument/2006/relationships/vmlDrawing" Target="../drawings/vmlDrawing18.vml"/><Relationship Id="rId6" Type="http://schemas.openxmlformats.org/officeDocument/2006/relationships/slideLayout" Target="../slideLayouts/slideLayout123.xml"/><Relationship Id="rId5" Type="http://schemas.openxmlformats.org/officeDocument/2006/relationships/tags" Target="../tags/tag142.xml"/><Relationship Id="rId4" Type="http://schemas.openxmlformats.org/officeDocument/2006/relationships/tags" Target="../tags/tag141.xml"/></Relationships>
</file>

<file path=ppt/slides/_rels/slide118.xml.rels><?xml version="1.0" encoding="UTF-8" standalone="yes"?>
<Relationships xmlns="http://schemas.openxmlformats.org/package/2006/relationships"><Relationship Id="rId3" Type="http://schemas.openxmlformats.org/officeDocument/2006/relationships/image" Target="../media/image271.emf"/><Relationship Id="rId2" Type="http://schemas.openxmlformats.org/officeDocument/2006/relationships/slideLayout" Target="../slideLayouts/slideLayout127.xml"/><Relationship Id="rId1" Type="http://schemas.openxmlformats.org/officeDocument/2006/relationships/tags" Target="../tags/tag143.xml"/></Relationships>
</file>

<file path=ppt/slides/_rels/slide119.xml.rels><?xml version="1.0" encoding="UTF-8" standalone="yes"?>
<Relationships xmlns="http://schemas.openxmlformats.org/package/2006/relationships"><Relationship Id="rId8" Type="http://schemas.openxmlformats.org/officeDocument/2006/relationships/image" Target="../media/image272.emf"/><Relationship Id="rId3" Type="http://schemas.openxmlformats.org/officeDocument/2006/relationships/tags" Target="../tags/tag145.xml"/><Relationship Id="rId7" Type="http://schemas.openxmlformats.org/officeDocument/2006/relationships/oleObject" Target="../embeddings/oleObject19.bin"/><Relationship Id="rId2" Type="http://schemas.openxmlformats.org/officeDocument/2006/relationships/tags" Target="../tags/tag144.xml"/><Relationship Id="rId1" Type="http://schemas.openxmlformats.org/officeDocument/2006/relationships/vmlDrawing" Target="../drawings/vmlDrawing19.vml"/><Relationship Id="rId6" Type="http://schemas.openxmlformats.org/officeDocument/2006/relationships/slideLayout" Target="../slideLayouts/slideLayout123.xml"/><Relationship Id="rId5" Type="http://schemas.openxmlformats.org/officeDocument/2006/relationships/tags" Target="../tags/tag147.xml"/><Relationship Id="rId4" Type="http://schemas.openxmlformats.org/officeDocument/2006/relationships/tags" Target="../tags/tag146.xml"/></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4.jpe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slideLayout" Target="../slideLayouts/slideLayout2.xml"/><Relationship Id="rId16" Type="http://schemas.openxmlformats.org/officeDocument/2006/relationships/image" Target="../media/image57.png"/><Relationship Id="rId1" Type="http://schemas.openxmlformats.org/officeDocument/2006/relationships/tags" Target="../tags/tag2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120.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slideLayout" Target="../slideLayouts/slideLayout127.xml"/><Relationship Id="rId1" Type="http://schemas.openxmlformats.org/officeDocument/2006/relationships/tags" Target="../tags/tag148.xml"/><Relationship Id="rId4" Type="http://schemas.openxmlformats.org/officeDocument/2006/relationships/image" Target="../media/image274.png"/></Relationships>
</file>

<file path=ppt/slides/_rels/slide121.xml.rels><?xml version="1.0" encoding="UTF-8" standalone="yes"?>
<Relationships xmlns="http://schemas.openxmlformats.org/package/2006/relationships"><Relationship Id="rId8" Type="http://schemas.openxmlformats.org/officeDocument/2006/relationships/image" Target="../media/image275.emf"/><Relationship Id="rId3" Type="http://schemas.openxmlformats.org/officeDocument/2006/relationships/tags" Target="../tags/tag150.xml"/><Relationship Id="rId7" Type="http://schemas.openxmlformats.org/officeDocument/2006/relationships/oleObject" Target="../embeddings/oleObject20.bin"/><Relationship Id="rId2" Type="http://schemas.openxmlformats.org/officeDocument/2006/relationships/tags" Target="../tags/tag149.xml"/><Relationship Id="rId1" Type="http://schemas.openxmlformats.org/officeDocument/2006/relationships/vmlDrawing" Target="../drawings/vmlDrawing20.vml"/><Relationship Id="rId6" Type="http://schemas.openxmlformats.org/officeDocument/2006/relationships/slideLayout" Target="../slideLayouts/slideLayout123.xml"/><Relationship Id="rId5" Type="http://schemas.openxmlformats.org/officeDocument/2006/relationships/tags" Target="../tags/tag152.xml"/><Relationship Id="rId4" Type="http://schemas.openxmlformats.org/officeDocument/2006/relationships/tags" Target="../tags/tag151.xml"/></Relationships>
</file>

<file path=ppt/slides/_rels/slide122.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slideLayout" Target="../slideLayouts/slideLayout127.xml"/><Relationship Id="rId1" Type="http://schemas.openxmlformats.org/officeDocument/2006/relationships/tags" Target="../tags/tag153.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6.xml"/><Relationship Id="rId1" Type="http://schemas.openxmlformats.org/officeDocument/2006/relationships/tags" Target="../tags/tag154.xml"/><Relationship Id="rId4" Type="http://schemas.openxmlformats.org/officeDocument/2006/relationships/image" Target="../media/image276.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6.xml"/><Relationship Id="rId1" Type="http://schemas.openxmlformats.org/officeDocument/2006/relationships/tags" Target="../tags/tag155.xml"/><Relationship Id="rId4" Type="http://schemas.openxmlformats.org/officeDocument/2006/relationships/image" Target="../media/image277.jpe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6.xml"/><Relationship Id="rId1" Type="http://schemas.openxmlformats.org/officeDocument/2006/relationships/tags" Target="../tags/tag156.xml"/><Relationship Id="rId5" Type="http://schemas.openxmlformats.org/officeDocument/2006/relationships/image" Target="../media/image279.png"/><Relationship Id="rId4" Type="http://schemas.openxmlformats.org/officeDocument/2006/relationships/image" Target="../media/image278.wmf"/></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157.xml"/><Relationship Id="rId4" Type="http://schemas.openxmlformats.org/officeDocument/2006/relationships/image" Target="../media/image280.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158.xml"/><Relationship Id="rId5" Type="http://schemas.openxmlformats.org/officeDocument/2006/relationships/image" Target="../media/image282.jpeg"/><Relationship Id="rId4" Type="http://schemas.openxmlformats.org/officeDocument/2006/relationships/image" Target="../media/image281.jpe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159.xml"/><Relationship Id="rId5" Type="http://schemas.openxmlformats.org/officeDocument/2006/relationships/image" Target="../media/image284.png"/><Relationship Id="rId4" Type="http://schemas.openxmlformats.org/officeDocument/2006/relationships/image" Target="../media/image283.jpe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6.xml"/><Relationship Id="rId1" Type="http://schemas.openxmlformats.org/officeDocument/2006/relationships/tags" Target="../tags/tag160.xml"/><Relationship Id="rId6" Type="http://schemas.openxmlformats.org/officeDocument/2006/relationships/image" Target="../media/image287.jpeg"/><Relationship Id="rId5" Type="http://schemas.openxmlformats.org/officeDocument/2006/relationships/image" Target="../media/image286.png"/><Relationship Id="rId4" Type="http://schemas.openxmlformats.org/officeDocument/2006/relationships/image" Target="../media/image285.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130.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slideLayout" Target="../slideLayouts/slideLayout6.xml"/><Relationship Id="rId1" Type="http://schemas.openxmlformats.org/officeDocument/2006/relationships/tags" Target="../tags/tag161.xml"/><Relationship Id="rId4" Type="http://schemas.openxmlformats.org/officeDocument/2006/relationships/image" Target="../media/image289.jpeg"/></Relationships>
</file>

<file path=ppt/slides/_rels/slide131.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slideLayout" Target="../slideLayouts/slideLayout2.xml"/><Relationship Id="rId1" Type="http://schemas.openxmlformats.org/officeDocument/2006/relationships/tags" Target="../tags/tag162.xml"/><Relationship Id="rId6" Type="http://schemas.openxmlformats.org/officeDocument/2006/relationships/image" Target="../media/image293.jpeg"/><Relationship Id="rId5" Type="http://schemas.openxmlformats.org/officeDocument/2006/relationships/image" Target="../media/image292.jpeg"/><Relationship Id="rId4" Type="http://schemas.openxmlformats.org/officeDocument/2006/relationships/image" Target="../media/image291.jpe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163.xml"/><Relationship Id="rId5" Type="http://schemas.openxmlformats.org/officeDocument/2006/relationships/image" Target="../media/image295.wmf"/><Relationship Id="rId4" Type="http://schemas.openxmlformats.org/officeDocument/2006/relationships/image" Target="../media/image294.jpe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164.xml"/><Relationship Id="rId4" Type="http://schemas.openxmlformats.org/officeDocument/2006/relationships/image" Target="../media/image296.wmf"/></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165.xml"/><Relationship Id="rId4" Type="http://schemas.openxmlformats.org/officeDocument/2006/relationships/image" Target="../media/image297.wmf"/></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xml"/><Relationship Id="rId1" Type="http://schemas.openxmlformats.org/officeDocument/2006/relationships/tags" Target="../tags/tag166.xml"/><Relationship Id="rId4" Type="http://schemas.openxmlformats.org/officeDocument/2006/relationships/image" Target="../media/image161.jpe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tags" Target="../tags/tag167.xml"/><Relationship Id="rId4" Type="http://schemas.openxmlformats.org/officeDocument/2006/relationships/image" Target="../media/image298.jpe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168.xml"/><Relationship Id="rId5" Type="http://schemas.openxmlformats.org/officeDocument/2006/relationships/image" Target="../media/image300.jpeg"/><Relationship Id="rId4" Type="http://schemas.openxmlformats.org/officeDocument/2006/relationships/image" Target="../media/image299.jpe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169.xml"/><Relationship Id="rId4" Type="http://schemas.openxmlformats.org/officeDocument/2006/relationships/image" Target="../media/image301.pn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170.xml"/><Relationship Id="rId4" Type="http://schemas.openxmlformats.org/officeDocument/2006/relationships/image" Target="../media/image302.png"/></Relationships>
</file>

<file path=ppt/slides/_rels/slide14.xml.rels><?xml version="1.0" encoding="UTF-8" standalone="yes"?>
<Relationships xmlns="http://schemas.openxmlformats.org/package/2006/relationships"><Relationship Id="rId3" Type="http://schemas.openxmlformats.org/officeDocument/2006/relationships/hyperlink" Target="http://www.naha.org/" TargetMode="Externa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62.png"/><Relationship Id="rId4" Type="http://schemas.openxmlformats.org/officeDocument/2006/relationships/hyperlink" Target="https://nccih.nih.gov/health/cinnamon" TargetMode="Externa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171.xml"/><Relationship Id="rId6" Type="http://schemas.openxmlformats.org/officeDocument/2006/relationships/image" Target="../media/image305.jpeg"/><Relationship Id="rId5" Type="http://schemas.openxmlformats.org/officeDocument/2006/relationships/image" Target="../media/image304.jpeg"/><Relationship Id="rId4" Type="http://schemas.openxmlformats.org/officeDocument/2006/relationships/image" Target="../media/image303.jpe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172.xml"/><Relationship Id="rId5" Type="http://schemas.openxmlformats.org/officeDocument/2006/relationships/image" Target="../media/image307.jpeg"/><Relationship Id="rId4" Type="http://schemas.openxmlformats.org/officeDocument/2006/relationships/image" Target="../media/image306.jpe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6.xml"/><Relationship Id="rId1" Type="http://schemas.openxmlformats.org/officeDocument/2006/relationships/tags" Target="../tags/tag173.xml"/><Relationship Id="rId5" Type="http://schemas.openxmlformats.org/officeDocument/2006/relationships/image" Target="../media/image309.png"/><Relationship Id="rId4" Type="http://schemas.openxmlformats.org/officeDocument/2006/relationships/image" Target="../media/image308.pn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174.xml"/><Relationship Id="rId4" Type="http://schemas.openxmlformats.org/officeDocument/2006/relationships/image" Target="../media/image310.jpe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175.xml"/><Relationship Id="rId5" Type="http://schemas.openxmlformats.org/officeDocument/2006/relationships/image" Target="../media/image312.jpeg"/><Relationship Id="rId4" Type="http://schemas.openxmlformats.org/officeDocument/2006/relationships/image" Target="../media/image311.jpe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176.xml"/><Relationship Id="rId5" Type="http://schemas.openxmlformats.org/officeDocument/2006/relationships/image" Target="../media/image314.png"/><Relationship Id="rId4" Type="http://schemas.openxmlformats.org/officeDocument/2006/relationships/image" Target="../media/image313.jpe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177.xml"/><Relationship Id="rId6" Type="http://schemas.openxmlformats.org/officeDocument/2006/relationships/image" Target="../media/image317.jpeg"/><Relationship Id="rId5" Type="http://schemas.openxmlformats.org/officeDocument/2006/relationships/image" Target="../media/image316.jpeg"/><Relationship Id="rId4" Type="http://schemas.openxmlformats.org/officeDocument/2006/relationships/image" Target="../media/image315.jpe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83.xml"/><Relationship Id="rId7" Type="http://schemas.openxmlformats.org/officeDocument/2006/relationships/image" Target="../media/image321.jpeg"/><Relationship Id="rId2" Type="http://schemas.openxmlformats.org/officeDocument/2006/relationships/slideLayout" Target="../slideLayouts/slideLayout2.xml"/><Relationship Id="rId1" Type="http://schemas.openxmlformats.org/officeDocument/2006/relationships/tags" Target="../tags/tag178.xml"/><Relationship Id="rId6" Type="http://schemas.openxmlformats.org/officeDocument/2006/relationships/image" Target="../media/image320.jpeg"/><Relationship Id="rId5" Type="http://schemas.openxmlformats.org/officeDocument/2006/relationships/image" Target="../media/image319.jpeg"/><Relationship Id="rId4" Type="http://schemas.openxmlformats.org/officeDocument/2006/relationships/image" Target="../media/image318.jpe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179.xml"/><Relationship Id="rId4" Type="http://schemas.openxmlformats.org/officeDocument/2006/relationships/image" Target="../media/image322.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180.xml"/><Relationship Id="rId5" Type="http://schemas.openxmlformats.org/officeDocument/2006/relationships/image" Target="../media/image324.jpeg"/><Relationship Id="rId4" Type="http://schemas.openxmlformats.org/officeDocument/2006/relationships/image" Target="../media/image323.jpe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181.xml"/><Relationship Id="rId4" Type="http://schemas.openxmlformats.org/officeDocument/2006/relationships/image" Target="../media/image325.png"/></Relationships>
</file>

<file path=ppt/slides/_rels/slide151.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slideLayout" Target="../slideLayouts/slideLayout2.xml"/><Relationship Id="rId1" Type="http://schemas.openxmlformats.org/officeDocument/2006/relationships/tags" Target="../tags/tag182.xml"/></Relationships>
</file>

<file path=ppt/slides/_rels/slide152.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slideLayout" Target="../slideLayouts/slideLayout2.xml"/><Relationship Id="rId1" Type="http://schemas.openxmlformats.org/officeDocument/2006/relationships/tags" Target="../tags/tag183.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6.xml"/><Relationship Id="rId1" Type="http://schemas.openxmlformats.org/officeDocument/2006/relationships/tags" Target="../tags/tag184.xml"/><Relationship Id="rId4" Type="http://schemas.openxmlformats.org/officeDocument/2006/relationships/image" Target="../media/image73.jpeg"/></Relationships>
</file>

<file path=ppt/slides/_rels/slide154.xml.rels><?xml version="1.0" encoding="UTF-8" standalone="yes"?>
<Relationships xmlns="http://schemas.openxmlformats.org/package/2006/relationships"><Relationship Id="rId8" Type="http://schemas.openxmlformats.org/officeDocument/2006/relationships/image" Target="../media/image327.emf"/><Relationship Id="rId3" Type="http://schemas.openxmlformats.org/officeDocument/2006/relationships/tags" Target="../tags/tag186.xml"/><Relationship Id="rId7" Type="http://schemas.openxmlformats.org/officeDocument/2006/relationships/oleObject" Target="../embeddings/oleObject21.bin"/><Relationship Id="rId2" Type="http://schemas.openxmlformats.org/officeDocument/2006/relationships/tags" Target="../tags/tag185.xml"/><Relationship Id="rId1" Type="http://schemas.openxmlformats.org/officeDocument/2006/relationships/vmlDrawing" Target="../drawings/vmlDrawing21.vml"/><Relationship Id="rId6" Type="http://schemas.openxmlformats.org/officeDocument/2006/relationships/image" Target="../media/image328.jpeg"/><Relationship Id="rId5" Type="http://schemas.openxmlformats.org/officeDocument/2006/relationships/slideLayout" Target="../slideLayouts/slideLayout26.xml"/><Relationship Id="rId4" Type="http://schemas.openxmlformats.org/officeDocument/2006/relationships/tags" Target="../tags/tag187.xml"/></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1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72.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31.xml"/><Relationship Id="rId5" Type="http://schemas.openxmlformats.org/officeDocument/2006/relationships/image" Target="../media/image74.png"/><Relationship Id="rId4" Type="http://schemas.openxmlformats.org/officeDocument/2006/relationships/image" Target="../media/image7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78.jpeg"/><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notesSlide" Target="../notesSlides/notesSlide8.xml"/><Relationship Id="rId7" Type="http://schemas.openxmlformats.org/officeDocument/2006/relationships/image" Target="../media/image82.jpeg"/><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23.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slideLayout" Target="../slideLayouts/slideLayout2.xml"/><Relationship Id="rId7" Type="http://schemas.openxmlformats.org/officeDocument/2006/relationships/image" Target="../media/image86.png"/><Relationship Id="rId2" Type="http://schemas.openxmlformats.org/officeDocument/2006/relationships/audio" Target="../media/audio1.wav"/><Relationship Id="rId1" Type="http://schemas.openxmlformats.org/officeDocument/2006/relationships/tags" Target="../tags/tag34.xml"/><Relationship Id="rId6" Type="http://schemas.openxmlformats.org/officeDocument/2006/relationships/image" Target="../media/image85.png"/><Relationship Id="rId11" Type="http://schemas.openxmlformats.org/officeDocument/2006/relationships/image" Target="../media/image90.jpeg"/><Relationship Id="rId5" Type="http://schemas.openxmlformats.org/officeDocument/2006/relationships/image" Target="../media/image84.jpeg"/><Relationship Id="rId10" Type="http://schemas.openxmlformats.org/officeDocument/2006/relationships/image" Target="../media/image89.png"/><Relationship Id="rId4" Type="http://schemas.openxmlformats.org/officeDocument/2006/relationships/notesSlide" Target="../notesSlides/notesSlide9.xml"/><Relationship Id="rId9" Type="http://schemas.openxmlformats.org/officeDocument/2006/relationships/image" Target="../media/image8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92.png"/><Relationship Id="rId4" Type="http://schemas.openxmlformats.org/officeDocument/2006/relationships/image" Target="../media/image9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36.xml"/><Relationship Id="rId4" Type="http://schemas.openxmlformats.org/officeDocument/2006/relationships/image" Target="../media/image93.jpeg"/></Relationships>
</file>

<file path=ppt/slides/_rels/slide2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notesSlide" Target="../notesSlides/notesSlide12.xml"/><Relationship Id="rId7"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38.xml"/><Relationship Id="rId5" Type="http://schemas.openxmlformats.org/officeDocument/2006/relationships/image" Target="../media/image100.wmf"/><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102.wmf"/><Relationship Id="rId4" Type="http://schemas.openxmlformats.org/officeDocument/2006/relationships/image" Target="../media/image10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103.jpeg"/><Relationship Id="rId5" Type="http://schemas.openxmlformats.org/officeDocument/2006/relationships/hyperlink" Target="http://www.belleonline.com/index.htm" TargetMode="External"/><Relationship Id="rId4" Type="http://schemas.openxmlformats.org/officeDocument/2006/relationships/hyperlink" Target="http://www2.epa.gov/ingredients-used-pesticide-products/endocrine-disruptor-screening-program-tier-1-assessment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tags" Target="../tags/tag4.xml"/><Relationship Id="rId7" Type="http://schemas.openxmlformats.org/officeDocument/2006/relationships/image" Target="../media/image12.emf"/><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13.xml"/><Relationship Id="rId4"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11.jpeg"/><Relationship Id="rId2" Type="http://schemas.openxmlformats.org/officeDocument/2006/relationships/slideLayout" Target="../slideLayouts/slideLayout4.xml"/><Relationship Id="rId1" Type="http://schemas.openxmlformats.org/officeDocument/2006/relationships/tags" Target="../tags/tag4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tags" Target="../tags/tag44.xml"/><Relationship Id="rId7" Type="http://schemas.openxmlformats.org/officeDocument/2006/relationships/image" Target="../media/image112.emf"/><Relationship Id="rId2" Type="http://schemas.openxmlformats.org/officeDocument/2006/relationships/tags" Target="../tags/tag43.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slideLayout" Target="../slideLayouts/slideLayout2.xml"/><Relationship Id="rId4" Type="http://schemas.openxmlformats.org/officeDocument/2006/relationships/tags" Target="../tags/tag4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3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tags" Target="../tags/tag48.xml"/><Relationship Id="rId7" Type="http://schemas.openxmlformats.org/officeDocument/2006/relationships/image" Target="../media/image114.emf"/><Relationship Id="rId2" Type="http://schemas.openxmlformats.org/officeDocument/2006/relationships/tags" Target="../tags/tag47.xml"/><Relationship Id="rId1" Type="http://schemas.openxmlformats.org/officeDocument/2006/relationships/vmlDrawing" Target="../drawings/vmlDrawing6.vml"/><Relationship Id="rId6" Type="http://schemas.openxmlformats.org/officeDocument/2006/relationships/oleObject" Target="../embeddings/oleObject6.bin"/><Relationship Id="rId11" Type="http://schemas.openxmlformats.org/officeDocument/2006/relationships/image" Target="../media/image43.png"/><Relationship Id="rId5" Type="http://schemas.openxmlformats.org/officeDocument/2006/relationships/slideLayout" Target="../slideLayouts/slideLayout2.xml"/><Relationship Id="rId10" Type="http://schemas.openxmlformats.org/officeDocument/2006/relationships/image" Target="../media/image117.png"/><Relationship Id="rId4" Type="http://schemas.openxmlformats.org/officeDocument/2006/relationships/tags" Target="../tags/tag49.xml"/><Relationship Id="rId9" Type="http://schemas.openxmlformats.org/officeDocument/2006/relationships/image" Target="../media/image11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50.xml"/><Relationship Id="rId5" Type="http://schemas.openxmlformats.org/officeDocument/2006/relationships/image" Target="../media/image119.jpeg"/><Relationship Id="rId4" Type="http://schemas.openxmlformats.org/officeDocument/2006/relationships/image" Target="../media/image118.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51.xml"/><Relationship Id="rId5" Type="http://schemas.openxmlformats.org/officeDocument/2006/relationships/image" Target="../media/image121.emf"/><Relationship Id="rId4" Type="http://schemas.openxmlformats.org/officeDocument/2006/relationships/image" Target="../media/image120.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52.xml"/><Relationship Id="rId6" Type="http://schemas.openxmlformats.org/officeDocument/2006/relationships/image" Target="../media/image124.wmf"/><Relationship Id="rId5" Type="http://schemas.openxmlformats.org/officeDocument/2006/relationships/image" Target="../media/image123.png"/><Relationship Id="rId4" Type="http://schemas.openxmlformats.org/officeDocument/2006/relationships/image" Target="../media/image122.jpeg"/></Relationships>
</file>

<file path=ppt/slides/_rels/slide3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tags" Target="../tags/tag7.xml"/><Relationship Id="rId7" Type="http://schemas.openxmlformats.org/officeDocument/2006/relationships/oleObject" Target="../embeddings/oleObject2.bin"/><Relationship Id="rId2" Type="http://schemas.openxmlformats.org/officeDocument/2006/relationships/tags" Target="../tags/tag6.xml"/><Relationship Id="rId1" Type="http://schemas.openxmlformats.org/officeDocument/2006/relationships/vmlDrawing" Target="../drawings/vmlDrawing2.vml"/><Relationship Id="rId6" Type="http://schemas.openxmlformats.org/officeDocument/2006/relationships/image" Target="../media/image15.jpeg"/><Relationship Id="rId5" Type="http://schemas.openxmlformats.org/officeDocument/2006/relationships/slideLayout" Target="../slideLayouts/slideLayout2.xml"/><Relationship Id="rId4" Type="http://schemas.openxmlformats.org/officeDocument/2006/relationships/tags" Target="../tags/tag8.xml"/><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6.xml"/><Relationship Id="rId1" Type="http://schemas.openxmlformats.org/officeDocument/2006/relationships/tags" Target="../tags/tag53.xml"/></Relationships>
</file>

<file path=ppt/slides/_rels/slide4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36.xml"/></Relationships>
</file>

<file path=ppt/slides/_rels/slide42.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55.xml"/><Relationship Id="rId5" Type="http://schemas.openxmlformats.org/officeDocument/2006/relationships/image" Target="../media/image134.png"/><Relationship Id="rId4" Type="http://schemas.openxmlformats.org/officeDocument/2006/relationships/image" Target="../media/image133.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38.jpeg"/><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57.xml"/><Relationship Id="rId4" Type="http://schemas.openxmlformats.org/officeDocument/2006/relationships/image" Target="../media/image139.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58.xml"/></Relationships>
</file>

<file path=ppt/slides/_rels/slide4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141.jpeg"/></Relationships>
</file>

<file path=ppt/slides/_rels/slide5.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tags" Target="../tags/tag10.xml"/><Relationship Id="rId7" Type="http://schemas.openxmlformats.org/officeDocument/2006/relationships/oleObject" Target="../embeddings/oleObject3.bin"/><Relationship Id="rId2" Type="http://schemas.openxmlformats.org/officeDocument/2006/relationships/tags" Target="../tags/tag9.xml"/><Relationship Id="rId1" Type="http://schemas.openxmlformats.org/officeDocument/2006/relationships/vmlDrawing" Target="../drawings/vmlDrawing3.vml"/><Relationship Id="rId6" Type="http://schemas.openxmlformats.org/officeDocument/2006/relationships/image" Target="../media/image18.jpeg"/><Relationship Id="rId5" Type="http://schemas.openxmlformats.org/officeDocument/2006/relationships/slideLayout" Target="../slideLayouts/slideLayout2.xml"/><Relationship Id="rId4" Type="http://schemas.openxmlformats.org/officeDocument/2006/relationships/tags" Target="../tags/tag1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60.xml"/><Relationship Id="rId4" Type="http://schemas.openxmlformats.org/officeDocument/2006/relationships/image" Target="../media/image142.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61.xml"/><Relationship Id="rId4" Type="http://schemas.openxmlformats.org/officeDocument/2006/relationships/image" Target="../media/image143.jpeg"/></Relationships>
</file>

<file path=ppt/slides/_rels/slide5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63.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hyperlink" Target="http://www.usgs.gov/" TargetMode="Externa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64.xml"/><Relationship Id="rId5" Type="http://schemas.openxmlformats.org/officeDocument/2006/relationships/image" Target="../media/image147.jpeg"/><Relationship Id="rId4" Type="http://schemas.openxmlformats.org/officeDocument/2006/relationships/image" Target="../media/image139.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65.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image" Target="../media/image153.wmf"/><Relationship Id="rId5" Type="http://schemas.openxmlformats.org/officeDocument/2006/relationships/image" Target="../media/image152.wmf"/><Relationship Id="rId4" Type="http://schemas.openxmlformats.org/officeDocument/2006/relationships/image" Target="../media/image151.png"/></Relationships>
</file>

<file path=ppt/slides/_rels/slide57.xml.rels><?xml version="1.0" encoding="UTF-8" standalone="yes"?>
<Relationships xmlns="http://schemas.openxmlformats.org/package/2006/relationships"><Relationship Id="rId8" Type="http://schemas.openxmlformats.org/officeDocument/2006/relationships/image" Target="../media/image154.emf"/><Relationship Id="rId3" Type="http://schemas.openxmlformats.org/officeDocument/2006/relationships/tags" Target="../tags/tag68.xml"/><Relationship Id="rId7" Type="http://schemas.openxmlformats.org/officeDocument/2006/relationships/oleObject" Target="../embeddings/oleObject7.bin"/><Relationship Id="rId2" Type="http://schemas.openxmlformats.org/officeDocument/2006/relationships/tags" Target="../tags/tag67.xml"/><Relationship Id="rId1" Type="http://schemas.openxmlformats.org/officeDocument/2006/relationships/vmlDrawing" Target="../drawings/vmlDrawing7.vml"/><Relationship Id="rId6" Type="http://schemas.openxmlformats.org/officeDocument/2006/relationships/slideLayout" Target="../slideLayouts/slideLayout2.xml"/><Relationship Id="rId11" Type="http://schemas.openxmlformats.org/officeDocument/2006/relationships/image" Target="../media/image157.jpeg"/><Relationship Id="rId5" Type="http://schemas.openxmlformats.org/officeDocument/2006/relationships/tags" Target="../tags/tag70.xml"/><Relationship Id="rId10" Type="http://schemas.openxmlformats.org/officeDocument/2006/relationships/image" Target="../media/image156.wmf"/><Relationship Id="rId4" Type="http://schemas.openxmlformats.org/officeDocument/2006/relationships/tags" Target="../tags/tag69.xml"/><Relationship Id="rId9" Type="http://schemas.openxmlformats.org/officeDocument/2006/relationships/image" Target="../media/image155.wm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158.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72.xml"/><Relationship Id="rId6" Type="http://schemas.openxmlformats.org/officeDocument/2006/relationships/image" Target="../media/image161.jpeg"/><Relationship Id="rId5" Type="http://schemas.openxmlformats.org/officeDocument/2006/relationships/image" Target="../media/image160.png"/><Relationship Id="rId4" Type="http://schemas.openxmlformats.org/officeDocument/2006/relationships/image" Target="../media/image15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73.xml"/><Relationship Id="rId5" Type="http://schemas.openxmlformats.org/officeDocument/2006/relationships/image" Target="../media/image163.png"/><Relationship Id="rId4" Type="http://schemas.openxmlformats.org/officeDocument/2006/relationships/image" Target="../media/image162.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74.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75.xml"/><Relationship Id="rId5" Type="http://schemas.openxmlformats.org/officeDocument/2006/relationships/image" Target="../media/image168.jpeg"/><Relationship Id="rId4" Type="http://schemas.openxmlformats.org/officeDocument/2006/relationships/image" Target="../media/image167.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76.xml"/><Relationship Id="rId4" Type="http://schemas.openxmlformats.org/officeDocument/2006/relationships/image" Target="../media/image169.jpeg"/></Relationships>
</file>

<file path=ppt/slides/_rels/slide6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179.jpeg"/><Relationship Id="rId2" Type="http://schemas.openxmlformats.org/officeDocument/2006/relationships/slideLayout" Target="../slideLayouts/slideLayout6.xml"/><Relationship Id="rId1" Type="http://schemas.openxmlformats.org/officeDocument/2006/relationships/tags" Target="../tags/tag77.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jpeg"/></Relationships>
</file>

<file path=ppt/slides/_rels/slide68.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slideLayout" Target="../slideLayouts/slideLayout63.xml"/><Relationship Id="rId1" Type="http://schemas.openxmlformats.org/officeDocument/2006/relationships/tags" Target="../tags/tag78.xml"/><Relationship Id="rId5" Type="http://schemas.openxmlformats.org/officeDocument/2006/relationships/image" Target="../media/image182.png"/><Relationship Id="rId4" Type="http://schemas.openxmlformats.org/officeDocument/2006/relationships/image" Target="../media/image181.jpeg"/></Relationships>
</file>

<file path=ppt/slides/_rels/slide69.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99.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23.jpeg"/></Relationships>
</file>

<file path=ppt/slides/_rels/slide70.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110.xml"/></Relationships>
</file>

<file path=ppt/slides/_rels/slide7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99.xml"/><Relationship Id="rId4" Type="http://schemas.openxmlformats.org/officeDocument/2006/relationships/image" Target="../media/image188.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7.xml"/><Relationship Id="rId1" Type="http://schemas.openxmlformats.org/officeDocument/2006/relationships/tags" Target="../tags/tag79.xml"/><Relationship Id="rId6" Type="http://schemas.openxmlformats.org/officeDocument/2006/relationships/image" Target="../media/image191.jpeg"/><Relationship Id="rId5" Type="http://schemas.openxmlformats.org/officeDocument/2006/relationships/image" Target="../media/image190.jpeg"/><Relationship Id="rId4" Type="http://schemas.openxmlformats.org/officeDocument/2006/relationships/image" Target="../media/image189.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3.xml"/><Relationship Id="rId1" Type="http://schemas.openxmlformats.org/officeDocument/2006/relationships/tags" Target="../tags/tag80.xml"/><Relationship Id="rId5" Type="http://schemas.openxmlformats.org/officeDocument/2006/relationships/image" Target="../media/image193.jpeg"/><Relationship Id="rId4" Type="http://schemas.openxmlformats.org/officeDocument/2006/relationships/image" Target="../media/image192.jpeg"/></Relationships>
</file>

<file path=ppt/slides/_rels/slide7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41.xml"/><Relationship Id="rId1" Type="http://schemas.openxmlformats.org/officeDocument/2006/relationships/slideLayout" Target="../slideLayouts/slideLayout86.xml"/></Relationships>
</file>

<file path=ppt/slides/_rels/slide7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76.xml"/></Relationships>
</file>

<file path=ppt/slides/_rels/slide7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42.xml"/><Relationship Id="rId1" Type="http://schemas.openxmlformats.org/officeDocument/2006/relationships/slideLayout" Target="../slideLayouts/slideLayout88.xml"/><Relationship Id="rId4" Type="http://schemas.openxmlformats.org/officeDocument/2006/relationships/image" Target="../media/image198.jpeg"/></Relationships>
</file>

<file path=ppt/slides/_rels/slide7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43.xml"/><Relationship Id="rId1" Type="http://schemas.openxmlformats.org/officeDocument/2006/relationships/slideLayout" Target="../slideLayouts/slideLayout88.xml"/><Relationship Id="rId5" Type="http://schemas.openxmlformats.org/officeDocument/2006/relationships/image" Target="../media/image201.jpeg"/><Relationship Id="rId4" Type="http://schemas.openxmlformats.org/officeDocument/2006/relationships/image" Target="../media/image200.jpeg"/></Relationships>
</file>

<file path=ppt/slides/_rels/slide78.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68.xml"/></Relationships>
</file>

<file path=ppt/slides/_rels/slide79.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image" Target="../media/image26.jpeg"/><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image" Target="../media/image25.jpeg"/><Relationship Id="rId2" Type="http://schemas.openxmlformats.org/officeDocument/2006/relationships/tags" Target="../tags/tag14.xml"/><Relationship Id="rId1" Type="http://schemas.openxmlformats.org/officeDocument/2006/relationships/vmlDrawing" Target="../drawings/vmlDrawing4.vml"/><Relationship Id="rId6" Type="http://schemas.openxmlformats.org/officeDocument/2006/relationships/tags" Target="../tags/tag18.xml"/><Relationship Id="rId11" Type="http://schemas.openxmlformats.org/officeDocument/2006/relationships/image" Target="../media/image24.emf"/><Relationship Id="rId5" Type="http://schemas.openxmlformats.org/officeDocument/2006/relationships/tags" Target="../tags/tag17.xml"/><Relationship Id="rId15" Type="http://schemas.openxmlformats.org/officeDocument/2006/relationships/image" Target="../media/image28.jpeg"/><Relationship Id="rId10" Type="http://schemas.openxmlformats.org/officeDocument/2006/relationships/oleObject" Target="../embeddings/oleObject4.bin"/><Relationship Id="rId4" Type="http://schemas.openxmlformats.org/officeDocument/2006/relationships/tags" Target="../tags/tag16.xml"/><Relationship Id="rId9" Type="http://schemas.openxmlformats.org/officeDocument/2006/relationships/slideLayout" Target="../slideLayouts/slideLayout50.xml"/><Relationship Id="rId14" Type="http://schemas.openxmlformats.org/officeDocument/2006/relationships/image" Target="../media/image27.jpeg"/></Relationships>
</file>

<file path=ppt/slides/_rels/slide80.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tags" Target="../tags/tag82.xml"/><Relationship Id="rId7" Type="http://schemas.openxmlformats.org/officeDocument/2006/relationships/image" Target="../media/image206.wmf"/><Relationship Id="rId2" Type="http://schemas.openxmlformats.org/officeDocument/2006/relationships/tags" Target="../tags/tag81.xml"/><Relationship Id="rId1" Type="http://schemas.openxmlformats.org/officeDocument/2006/relationships/vmlDrawing" Target="../drawings/vmlDrawing8.vml"/><Relationship Id="rId6" Type="http://schemas.openxmlformats.org/officeDocument/2006/relationships/image" Target="../media/image205.jpeg"/><Relationship Id="rId5" Type="http://schemas.openxmlformats.org/officeDocument/2006/relationships/slideLayout" Target="../slideLayouts/slideLayout2.xml"/><Relationship Id="rId4" Type="http://schemas.openxmlformats.org/officeDocument/2006/relationships/tags" Target="../tags/tag83.xml"/><Relationship Id="rId9" Type="http://schemas.openxmlformats.org/officeDocument/2006/relationships/image" Target="../media/image204.emf"/></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84.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85.xml"/><Relationship Id="rId5" Type="http://schemas.openxmlformats.org/officeDocument/2006/relationships/image" Target="../media/image211.jpeg"/><Relationship Id="rId4" Type="http://schemas.openxmlformats.org/officeDocument/2006/relationships/image" Target="../media/image210.png"/></Relationships>
</file>

<file path=ppt/slides/_rels/slide83.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tags" Target="../tags/tag87.xml"/><Relationship Id="rId7" Type="http://schemas.openxmlformats.org/officeDocument/2006/relationships/image" Target="../media/image214.jpeg"/><Relationship Id="rId2" Type="http://schemas.openxmlformats.org/officeDocument/2006/relationships/tags" Target="../tags/tag86.xml"/><Relationship Id="rId1" Type="http://schemas.openxmlformats.org/officeDocument/2006/relationships/vmlDrawing" Target="../drawings/vmlDrawing9.vml"/><Relationship Id="rId6" Type="http://schemas.openxmlformats.org/officeDocument/2006/relationships/image" Target="../media/image213.jpeg"/><Relationship Id="rId5" Type="http://schemas.openxmlformats.org/officeDocument/2006/relationships/slideLayout" Target="../slideLayouts/slideLayout2.xml"/><Relationship Id="rId4" Type="http://schemas.openxmlformats.org/officeDocument/2006/relationships/tags" Target="../tags/tag88.xml"/><Relationship Id="rId9" Type="http://schemas.openxmlformats.org/officeDocument/2006/relationships/image" Target="../media/image212.emf"/></Relationships>
</file>

<file path=ppt/slides/_rels/slide84.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tags" Target="../tags/tag90.xml"/><Relationship Id="rId7" Type="http://schemas.openxmlformats.org/officeDocument/2006/relationships/image" Target="../media/image216.emf"/><Relationship Id="rId2" Type="http://schemas.openxmlformats.org/officeDocument/2006/relationships/tags" Target="../tags/tag89.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slideLayout" Target="../slideLayouts/slideLayout2.xml"/><Relationship Id="rId4" Type="http://schemas.openxmlformats.org/officeDocument/2006/relationships/tags" Target="../tags/tag91.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92.xml"/><Relationship Id="rId4" Type="http://schemas.openxmlformats.org/officeDocument/2006/relationships/image" Target="../media/image218.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xml"/><Relationship Id="rId1" Type="http://schemas.openxmlformats.org/officeDocument/2006/relationships/tags" Target="../tags/tag93.xml"/><Relationship Id="rId5" Type="http://schemas.openxmlformats.org/officeDocument/2006/relationships/image" Target="../media/image220.jpeg"/><Relationship Id="rId4" Type="http://schemas.openxmlformats.org/officeDocument/2006/relationships/image" Target="../media/image219.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tags" Target="../tags/tag94.xml"/><Relationship Id="rId5" Type="http://schemas.openxmlformats.org/officeDocument/2006/relationships/image" Target="../media/image222.png"/><Relationship Id="rId4" Type="http://schemas.openxmlformats.org/officeDocument/2006/relationships/image" Target="../media/image221.jpeg"/></Relationships>
</file>

<file path=ppt/slides/_rels/slide89.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slideLayout" Target="../slideLayouts/slideLayout19.xml"/><Relationship Id="rId1" Type="http://schemas.openxmlformats.org/officeDocument/2006/relationships/tags" Target="../tags/tag95.xml"/><Relationship Id="rId6" Type="http://schemas.openxmlformats.org/officeDocument/2006/relationships/image" Target="../media/image226.jpeg"/><Relationship Id="rId5" Type="http://schemas.openxmlformats.org/officeDocument/2006/relationships/image" Target="../media/image225.jpeg"/><Relationship Id="rId4" Type="http://schemas.openxmlformats.org/officeDocument/2006/relationships/image" Target="../media/image224.jpe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notesSlide" Target="../notesSlides/notesSlide3.xml"/><Relationship Id="rId7"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wmf"/><Relationship Id="rId9" Type="http://schemas.openxmlformats.org/officeDocument/2006/relationships/image" Target="../media/image34.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5.xml"/><Relationship Id="rId1" Type="http://schemas.openxmlformats.org/officeDocument/2006/relationships/tags" Target="../tags/tag96.xml"/><Relationship Id="rId5" Type="http://schemas.openxmlformats.org/officeDocument/2006/relationships/image" Target="../media/image228.jpeg"/><Relationship Id="rId4" Type="http://schemas.openxmlformats.org/officeDocument/2006/relationships/image" Target="../media/image227.jpeg"/></Relationships>
</file>

<file path=ppt/slides/_rels/slide91.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slideLayout" Target="../slideLayouts/slideLayout7.xml"/><Relationship Id="rId1" Type="http://schemas.openxmlformats.org/officeDocument/2006/relationships/tags" Target="../tags/tag97.xml"/></Relationships>
</file>

<file path=ppt/slides/_rels/slide92.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notesSlide" Target="../notesSlides/notesSlide50.xml"/><Relationship Id="rId7" Type="http://schemas.openxmlformats.org/officeDocument/2006/relationships/image" Target="../media/image233.jpeg"/><Relationship Id="rId2" Type="http://schemas.openxmlformats.org/officeDocument/2006/relationships/slideLayout" Target="../slideLayouts/slideLayout67.xml"/><Relationship Id="rId1" Type="http://schemas.openxmlformats.org/officeDocument/2006/relationships/tags" Target="../tags/tag98.xml"/><Relationship Id="rId6" Type="http://schemas.openxmlformats.org/officeDocument/2006/relationships/image" Target="../media/image232.jpeg"/><Relationship Id="rId5" Type="http://schemas.openxmlformats.org/officeDocument/2006/relationships/image" Target="../media/image231.jpeg"/><Relationship Id="rId4" Type="http://schemas.openxmlformats.org/officeDocument/2006/relationships/image" Target="../media/image230.jpeg"/></Relationships>
</file>

<file path=ppt/slides/_rels/slide93.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slideLayout" Target="../slideLayouts/slideLayout6.xml"/><Relationship Id="rId1" Type="http://schemas.openxmlformats.org/officeDocument/2006/relationships/tags" Target="../tags/tag99.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100.xml"/><Relationship Id="rId1" Type="http://schemas.openxmlformats.org/officeDocument/2006/relationships/vmlDrawing" Target="../drawings/vmlDrawing11.vml"/><Relationship Id="rId6" Type="http://schemas.openxmlformats.org/officeDocument/2006/relationships/image" Target="../media/image236.emf"/><Relationship Id="rId5" Type="http://schemas.openxmlformats.org/officeDocument/2006/relationships/oleObject" Target="../embeddings/oleObject11.bin"/><Relationship Id="rId4" Type="http://schemas.openxmlformats.org/officeDocument/2006/relationships/notesSlide" Target="../notesSlides/notesSlide51.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101.xml"/><Relationship Id="rId4" Type="http://schemas.openxmlformats.org/officeDocument/2006/relationships/image" Target="../media/image237.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239.png"/><Relationship Id="rId2" Type="http://schemas.openxmlformats.org/officeDocument/2006/relationships/slideLayout" Target="../slideLayouts/slideLayout7.xml"/><Relationship Id="rId1" Type="http://schemas.openxmlformats.org/officeDocument/2006/relationships/tags" Target="../tags/tag102.xml"/><Relationship Id="rId6" Type="http://schemas.openxmlformats.org/officeDocument/2006/relationships/image" Target="../media/image238.png"/><Relationship Id="rId5" Type="http://schemas.openxmlformats.org/officeDocument/2006/relationships/hyperlink" Target="http://www.gotpests.org/" TargetMode="External"/><Relationship Id="rId4" Type="http://schemas.openxmlformats.org/officeDocument/2006/relationships/hyperlink" Target="../../../../../pesticidesdw/dreamwebsite/index.htm" TargetMode="Externa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103.xml"/><Relationship Id="rId4" Type="http://schemas.openxmlformats.org/officeDocument/2006/relationships/image" Target="../media/image8.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tags" Target="../tags/tag104.xml"/><Relationship Id="rId6" Type="http://schemas.openxmlformats.org/officeDocument/2006/relationships/image" Target="../media/image242.jpeg"/><Relationship Id="rId5" Type="http://schemas.openxmlformats.org/officeDocument/2006/relationships/image" Target="../media/image241.png"/><Relationship Id="rId4" Type="http://schemas.openxmlformats.org/officeDocument/2006/relationships/image" Target="../media/image240.jpe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246.jpeg"/><Relationship Id="rId2" Type="http://schemas.openxmlformats.org/officeDocument/2006/relationships/slideLayout" Target="../slideLayouts/slideLayout6.xml"/><Relationship Id="rId1" Type="http://schemas.openxmlformats.org/officeDocument/2006/relationships/tags" Target="../tags/tag105.xml"/><Relationship Id="rId6" Type="http://schemas.openxmlformats.org/officeDocument/2006/relationships/image" Target="../media/image245.jpeg"/><Relationship Id="rId5" Type="http://schemas.openxmlformats.org/officeDocument/2006/relationships/image" Target="../media/image244.jpeg"/><Relationship Id="rId4" Type="http://schemas.openxmlformats.org/officeDocument/2006/relationships/image" Target="../media/image2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sz="4800" smtClean="0">
                <a:solidFill>
                  <a:srgbClr val="006600"/>
                </a:solidFill>
              </a:rPr>
              <a:t>Home Pesticide</a:t>
            </a:r>
            <a:r>
              <a:rPr lang="en-US" sz="4800" smtClean="0"/>
              <a:t> Use</a:t>
            </a:r>
            <a:br>
              <a:rPr lang="en-US" sz="4800" smtClean="0"/>
            </a:br>
            <a:r>
              <a:rPr lang="en-US" sz="4800" smtClean="0"/>
              <a:t>                   Risks &amp; Benefits</a:t>
            </a:r>
            <a:endParaRPr lang="en-US" smtClean="0"/>
          </a:p>
        </p:txBody>
      </p:sp>
      <p:sp>
        <p:nvSpPr>
          <p:cNvPr id="24579" name="Rectangle 3"/>
          <p:cNvSpPr>
            <a:spLocks noGrp="1" noChangeArrowheads="1"/>
          </p:cNvSpPr>
          <p:nvPr>
            <p:ph type="body" idx="1"/>
          </p:nvPr>
        </p:nvSpPr>
        <p:spPr/>
        <p:txBody>
          <a:bodyPr/>
          <a:lstStyle/>
          <a:p>
            <a:r>
              <a:rPr lang="en-US" sz="3600" smtClean="0"/>
              <a:t>Gary Fish</a:t>
            </a:r>
            <a:br>
              <a:rPr lang="en-US" sz="3600" smtClean="0"/>
            </a:br>
            <a:r>
              <a:rPr lang="en-US" sz="3600" smtClean="0"/>
              <a:t>Maine Board of Pesticides Control</a:t>
            </a:r>
            <a:br>
              <a:rPr lang="en-US" sz="3600" smtClean="0"/>
            </a:br>
            <a:r>
              <a:rPr lang="en-US" sz="3600" smtClean="0"/>
              <a:t>28 State House Station</a:t>
            </a:r>
            <a:br>
              <a:rPr lang="en-US" sz="3600" smtClean="0"/>
            </a:br>
            <a:r>
              <a:rPr lang="en-US" sz="3600" smtClean="0"/>
              <a:t>Augusta ME 04333-0028</a:t>
            </a:r>
            <a:br>
              <a:rPr lang="en-US" sz="3600" smtClean="0"/>
            </a:br>
            <a:r>
              <a:rPr lang="en-US" sz="3600" smtClean="0"/>
              <a:t>(207)287-2731</a:t>
            </a:r>
            <a:br>
              <a:rPr lang="en-US" sz="3600" smtClean="0"/>
            </a:br>
            <a:r>
              <a:rPr lang="en-US" sz="3600" smtClean="0"/>
              <a:t>gary.fish@maine.gov</a:t>
            </a:r>
            <a:endParaRPr lang="en-US" smtClean="0"/>
          </a:p>
        </p:txBody>
      </p:sp>
      <p:pic>
        <p:nvPicPr>
          <p:cNvPr id="24580" name="Picture 7" descr="1018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990600"/>
            <a:ext cx="14478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8" descr="jblarv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228600"/>
            <a:ext cx="7921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054" descr="BPCfinalcirc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4876800"/>
            <a:ext cx="1411288"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mtClean="0"/>
              <a:t>What are pesticides?</a:t>
            </a:r>
          </a:p>
        </p:txBody>
      </p:sp>
      <p:sp>
        <p:nvSpPr>
          <p:cNvPr id="33795" name="Rectangle 3"/>
          <p:cNvSpPr>
            <a:spLocks noGrp="1" noChangeArrowheads="1"/>
          </p:cNvSpPr>
          <p:nvPr>
            <p:ph type="body" idx="1"/>
          </p:nvPr>
        </p:nvSpPr>
        <p:spPr>
          <a:xfrm>
            <a:off x="3148013" y="1981200"/>
            <a:ext cx="5745162" cy="4114800"/>
          </a:xfrm>
        </p:spPr>
        <p:txBody>
          <a:bodyPr/>
          <a:lstStyle/>
          <a:p>
            <a:pPr algn="r"/>
            <a:r>
              <a:rPr lang="en-US" smtClean="0"/>
              <a:t>Bleaches, </a:t>
            </a:r>
            <a:r>
              <a:rPr lang="en-US" i="1" smtClean="0"/>
              <a:t>Lysol</a:t>
            </a:r>
            <a:r>
              <a:rPr lang="en-US" smtClean="0"/>
              <a:t>, pine oil	</a:t>
            </a:r>
            <a:br>
              <a:rPr lang="en-US" smtClean="0"/>
            </a:br>
            <a:endParaRPr lang="en-US" smtClean="0"/>
          </a:p>
          <a:p>
            <a:pPr algn="r"/>
            <a:r>
              <a:rPr lang="en-US" smtClean="0"/>
              <a:t>Weed &amp; Feed, </a:t>
            </a:r>
            <a:r>
              <a:rPr lang="en-US" i="1" smtClean="0"/>
              <a:t>Roundup</a:t>
            </a:r>
          </a:p>
          <a:p>
            <a:pPr algn="r"/>
            <a:endParaRPr lang="en-US" smtClean="0"/>
          </a:p>
          <a:p>
            <a:pPr algn="r"/>
            <a:r>
              <a:rPr lang="en-US" smtClean="0"/>
              <a:t>Rat &amp; mouse baits	</a:t>
            </a:r>
            <a:r>
              <a:rPr lang="en-US" i="1" smtClean="0"/>
              <a:t/>
            </a:r>
            <a:br>
              <a:rPr lang="en-US" i="1" smtClean="0"/>
            </a:br>
            <a:endParaRPr lang="en-US" i="1" smtClean="0"/>
          </a:p>
          <a:p>
            <a:pPr algn="r"/>
            <a:r>
              <a:rPr lang="en-US" smtClean="0"/>
              <a:t>Plant disease controls</a:t>
            </a:r>
          </a:p>
          <a:p>
            <a:endParaRPr lang="en-US" smtClean="0"/>
          </a:p>
        </p:txBody>
      </p:sp>
      <p:pic>
        <p:nvPicPr>
          <p:cNvPr id="33796" name="Picture 4" descr="clb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371600"/>
            <a:ext cx="10429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2055" descr="rounduprtu01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5363" y="2819400"/>
            <a:ext cx="6302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2056"/>
          <p:cNvPicPr>
            <a:picLocks noChangeAspect="1" noChangeArrowheads="1"/>
          </p:cNvPicPr>
          <p:nvPr/>
        </p:nvPicPr>
        <p:blipFill>
          <a:blip r:embed="rId6">
            <a:extLst>
              <a:ext uri="{28A0092B-C50C-407E-A947-70E740481C1C}">
                <a14:useLocalDpi xmlns:a14="http://schemas.microsoft.com/office/drawing/2010/main" val="0"/>
              </a:ext>
            </a:extLst>
          </a:blip>
          <a:srcRect l="13409" r="13379"/>
          <a:stretch>
            <a:fillRect/>
          </a:stretch>
        </p:blipFill>
        <p:spPr bwMode="auto">
          <a:xfrm>
            <a:off x="2965450" y="4019550"/>
            <a:ext cx="107315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9" name="Text Box 2057"/>
          <p:cNvSpPr txBox="1">
            <a:spLocks noChangeArrowheads="1"/>
          </p:cNvSpPr>
          <p:nvPr/>
        </p:nvSpPr>
        <p:spPr bwMode="auto">
          <a:xfrm>
            <a:off x="5867400" y="62484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t>No endorsement intended or implied</a:t>
            </a:r>
          </a:p>
        </p:txBody>
      </p:sp>
      <p:pic>
        <p:nvPicPr>
          <p:cNvPr id="33800" name="Picture 2" descr="http://images.lowes.com/product/converted/032247/032247249843.jpg"/>
          <p:cNvPicPr>
            <a:picLocks noChangeAspect="1" noChangeArrowheads="1"/>
          </p:cNvPicPr>
          <p:nvPr/>
        </p:nvPicPr>
        <p:blipFill>
          <a:blip r:embed="rId7">
            <a:extLst>
              <a:ext uri="{28A0092B-C50C-407E-A947-70E740481C1C}">
                <a14:useLocalDpi xmlns:a14="http://schemas.microsoft.com/office/drawing/2010/main" val="0"/>
              </a:ext>
            </a:extLst>
          </a:blip>
          <a:srcRect l="20692" t="4445" r="20724" b="2444"/>
          <a:stretch>
            <a:fillRect/>
          </a:stretch>
        </p:blipFill>
        <p:spPr bwMode="auto">
          <a:xfrm>
            <a:off x="944563" y="2500313"/>
            <a:ext cx="131127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4" descr="Serenade Garden Disease Control Ready-To-Use and Concentrat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6675" y="4876800"/>
            <a:ext cx="14287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143000" y="381000"/>
            <a:ext cx="7772400" cy="1143000"/>
          </a:xfrm>
        </p:spPr>
        <p:txBody>
          <a:bodyPr/>
          <a:lstStyle/>
          <a:p>
            <a:r>
              <a:rPr lang="en-US" sz="5400" smtClean="0"/>
              <a:t>Timing is everything?</a:t>
            </a:r>
            <a:endParaRPr lang="en-US" smtClean="0"/>
          </a:p>
        </p:txBody>
      </p:sp>
      <p:pic>
        <p:nvPicPr>
          <p:cNvPr id="117763" name="Picture 3" descr="O_S_Sc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828800"/>
            <a:ext cx="3000375"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4" descr="scale_Life_cyc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600200"/>
            <a:ext cx="4191000"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6" descr="6-6OystershellCrawl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4419600"/>
            <a:ext cx="22098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smtClean="0"/>
              <a:t>Nobody home!</a:t>
            </a:r>
          </a:p>
        </p:txBody>
      </p:sp>
      <p:pic>
        <p:nvPicPr>
          <p:cNvPr id="118787" name="Picture 3" descr="30560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819400"/>
            <a:ext cx="42672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5" descr="025034028xxxbp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1371600"/>
            <a:ext cx="2314575"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7" descr="Eriophyid mite galls on Mountain A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371600"/>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9" descr="EriophyidMit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5029200"/>
            <a:ext cx="16002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1" name="Text Box 10"/>
          <p:cNvSpPr txBox="1">
            <a:spLocks noChangeArrowheads="1"/>
          </p:cNvSpPr>
          <p:nvPr/>
        </p:nvSpPr>
        <p:spPr bwMode="auto">
          <a:xfrm>
            <a:off x="914400" y="5334000"/>
            <a:ext cx="2133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t>Eriophyid gall mite</a:t>
            </a:r>
          </a:p>
        </p:txBody>
      </p:sp>
      <p:sp>
        <p:nvSpPr>
          <p:cNvPr id="118792" name="Text Box 11"/>
          <p:cNvSpPr txBox="1">
            <a:spLocks noChangeArrowheads="1"/>
          </p:cNvSpPr>
          <p:nvPr/>
        </p:nvSpPr>
        <p:spPr bwMode="auto">
          <a:xfrm>
            <a:off x="5791200" y="57150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Oak apple gall wasp</a:t>
            </a:r>
          </a:p>
        </p:txBody>
      </p:sp>
    </p:spTree>
    <p:custDataLst>
      <p:tags r:id="rId1"/>
    </p:custData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a:xfrm>
            <a:off x="1143000" y="304800"/>
            <a:ext cx="7772400" cy="1143000"/>
          </a:xfrm>
        </p:spPr>
        <p:txBody>
          <a:bodyPr/>
          <a:lstStyle/>
          <a:p>
            <a:r>
              <a:rPr lang="en-US" dirty="0" smtClean="0"/>
              <a:t>What is the threshold for control!</a:t>
            </a:r>
            <a:endParaRPr lang="en-US" dirty="0"/>
          </a:p>
        </p:txBody>
      </p:sp>
      <p:sp>
        <p:nvSpPr>
          <p:cNvPr id="3" name="Content Placeholder 2"/>
          <p:cNvSpPr>
            <a:spLocks noGrp="1"/>
          </p:cNvSpPr>
          <p:nvPr>
            <p:ph idx="1"/>
          </p:nvPr>
        </p:nvSpPr>
        <p:spPr>
          <a:xfrm>
            <a:off x="1173163" y="1828800"/>
            <a:ext cx="4541837" cy="2590800"/>
          </a:xfrm>
        </p:spPr>
        <p:txBody>
          <a:bodyPr>
            <a:normAutofit/>
          </a:bodyPr>
          <a:lstStyle/>
          <a:p>
            <a:r>
              <a:rPr lang="en-US" dirty="0" smtClean="0"/>
              <a:t>Potato flea beetles</a:t>
            </a:r>
          </a:p>
          <a:p>
            <a:r>
              <a:rPr lang="en-US" dirty="0" smtClean="0"/>
              <a:t>15 </a:t>
            </a:r>
            <a:r>
              <a:rPr lang="en-US" dirty="0"/>
              <a:t>shot holes in </a:t>
            </a:r>
            <a:r>
              <a:rPr lang="en-US" dirty="0" smtClean="0"/>
              <a:t>a leaf</a:t>
            </a:r>
            <a:endParaRPr lang="en-US" dirty="0"/>
          </a:p>
          <a:p>
            <a:r>
              <a:rPr lang="en-US" dirty="0" smtClean="0"/>
              <a:t>Must stop them early</a:t>
            </a:r>
          </a:p>
          <a:p>
            <a:r>
              <a:rPr lang="en-US" dirty="0" smtClean="0"/>
              <a:t>Row covers can help</a:t>
            </a:r>
            <a:endParaRPr lang="en-US" dirty="0"/>
          </a:p>
        </p:txBody>
      </p:sp>
      <p:pic>
        <p:nvPicPr>
          <p:cNvPr id="433155" name="Picture 3" descr="12430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1273" y="2082171"/>
            <a:ext cx="2193925" cy="1463675"/>
          </a:xfrm>
          <a:prstGeom prst="rect">
            <a:avLst/>
          </a:prstGeom>
          <a:noFill/>
          <a:extLst>
            <a:ext uri="{909E8E84-426E-40DD-AFC4-6F175D3DCCD1}">
              <a14:hiddenFill xmlns:a14="http://schemas.microsoft.com/office/drawing/2010/main">
                <a:solidFill>
                  <a:srgbClr val="FFFFFF"/>
                </a:solidFill>
              </a14:hiddenFill>
            </a:ext>
          </a:extLst>
        </p:spPr>
      </p:pic>
      <p:pic>
        <p:nvPicPr>
          <p:cNvPr id="433157" name="Picture 5" descr="FLEA_BEETLE_LARVAL_DAMAGE_TO_POTA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4342107"/>
            <a:ext cx="1600200" cy="1393825"/>
          </a:xfrm>
          <a:prstGeom prst="rect">
            <a:avLst/>
          </a:prstGeom>
          <a:noFill/>
          <a:extLst>
            <a:ext uri="{909E8E84-426E-40DD-AFC4-6F175D3DCCD1}">
              <a14:hiddenFill xmlns:a14="http://schemas.microsoft.com/office/drawing/2010/main">
                <a:solidFill>
                  <a:srgbClr val="FFFFFF"/>
                </a:solidFill>
              </a14:hiddenFill>
            </a:ext>
          </a:extLst>
        </p:spPr>
      </p:pic>
      <p:pic>
        <p:nvPicPr>
          <p:cNvPr id="433159" name="Picture 7" descr="row-cov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343400"/>
            <a:ext cx="2914650" cy="2185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68642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smtClean="0"/>
              <a:t>Nobody home!</a:t>
            </a:r>
          </a:p>
        </p:txBody>
      </p:sp>
      <p:pic>
        <p:nvPicPr>
          <p:cNvPr id="94211" name="Picture 3" descr="30560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819400"/>
            <a:ext cx="42672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5" descr="025034028xxxbp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1371600"/>
            <a:ext cx="2314575"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7" descr="Eriophyid mite galls on Mountain A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371600"/>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9" descr="EriophyidMit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5029200"/>
            <a:ext cx="16002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5" name="Text Box 10"/>
          <p:cNvSpPr txBox="1">
            <a:spLocks noChangeArrowheads="1"/>
          </p:cNvSpPr>
          <p:nvPr/>
        </p:nvSpPr>
        <p:spPr bwMode="auto">
          <a:xfrm>
            <a:off x="914400" y="5334000"/>
            <a:ext cx="2133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hangingPunct="0">
              <a:spcBef>
                <a:spcPct val="50000"/>
              </a:spcBef>
            </a:pPr>
            <a:r>
              <a:rPr lang="en-US">
                <a:solidFill>
                  <a:srgbClr val="000000"/>
                </a:solidFill>
              </a:rPr>
              <a:t>Eriophyid gall mite</a:t>
            </a:r>
          </a:p>
        </p:txBody>
      </p:sp>
      <p:sp>
        <p:nvSpPr>
          <p:cNvPr id="94216" name="Text Box 11"/>
          <p:cNvSpPr txBox="1">
            <a:spLocks noChangeArrowheads="1"/>
          </p:cNvSpPr>
          <p:nvPr/>
        </p:nvSpPr>
        <p:spPr bwMode="auto">
          <a:xfrm>
            <a:off x="5791200" y="57150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a:solidFill>
                  <a:srgbClr val="000000"/>
                </a:solidFill>
              </a:rPr>
              <a:t>Oak apple gall wasp</a:t>
            </a:r>
          </a:p>
        </p:txBody>
      </p:sp>
    </p:spTree>
    <p:custDataLst>
      <p:tags r:id="rId1"/>
    </p:custDataLst>
    <p:extLst>
      <p:ext uri="{BB962C8B-B14F-4D97-AF65-F5344CB8AC3E}">
        <p14:creationId xmlns:p14="http://schemas.microsoft.com/office/powerpoint/2010/main" val="197405971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t>The key to proper use</a:t>
            </a:r>
          </a:p>
        </p:txBody>
      </p:sp>
      <p:sp>
        <p:nvSpPr>
          <p:cNvPr id="68611" name="Rectangle 3"/>
          <p:cNvSpPr>
            <a:spLocks noGrp="1" noChangeArrowheads="1"/>
          </p:cNvSpPr>
          <p:nvPr>
            <p:ph type="body" idx="1"/>
          </p:nvPr>
        </p:nvSpPr>
        <p:spPr>
          <a:xfrm>
            <a:off x="1371600" y="1524000"/>
            <a:ext cx="7772400" cy="4114800"/>
          </a:xfrm>
        </p:spPr>
        <p:txBody>
          <a:bodyPr/>
          <a:lstStyle/>
          <a:p>
            <a:r>
              <a:rPr lang="en-US" sz="5400">
                <a:solidFill>
                  <a:srgbClr val="CC3300"/>
                </a:solidFill>
              </a:rPr>
              <a:t>Read the label!</a:t>
            </a:r>
            <a:endParaRPr lang="en-US"/>
          </a:p>
        </p:txBody>
      </p:sp>
      <p:pic>
        <p:nvPicPr>
          <p:cNvPr id="68613" name="Picture 5"/>
          <p:cNvPicPr>
            <a:picLocks noChangeAspect="1" noChangeArrowheads="1"/>
          </p:cNvPicPr>
          <p:nvPr/>
        </p:nvPicPr>
        <p:blipFill>
          <a:blip r:embed="rId3">
            <a:extLst>
              <a:ext uri="{28A0092B-C50C-407E-A947-70E740481C1C}">
                <a14:useLocalDpi xmlns:a14="http://schemas.microsoft.com/office/drawing/2010/main" val="0"/>
              </a:ext>
            </a:extLst>
          </a:blip>
          <a:srcRect l="24374" t="12500" r="22501" b="4688"/>
          <a:stretch>
            <a:fillRect/>
          </a:stretch>
        </p:blipFill>
        <p:spPr bwMode="auto">
          <a:xfrm>
            <a:off x="2286000" y="2362200"/>
            <a:ext cx="3482975"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74404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PQuestion"/>
          <p:cNvSpPr>
            <a:spLocks noGrp="1" noChangeArrowheads="1"/>
          </p:cNvSpPr>
          <p:nvPr>
            <p:ph type="title"/>
          </p:nvPr>
        </p:nvSpPr>
        <p:spPr>
          <a:xfrm>
            <a:off x="990600" y="274638"/>
            <a:ext cx="7620000" cy="1143000"/>
          </a:xfrm>
        </p:spPr>
        <p:txBody>
          <a:bodyPr/>
          <a:lstStyle/>
          <a:p>
            <a:r>
              <a:rPr lang="en-US" sz="3600" dirty="0" smtClean="0"/>
              <a:t>Colorado Potato Beetle Beater is a moderately hazardous pesticide.</a:t>
            </a:r>
          </a:p>
        </p:txBody>
      </p:sp>
      <p:graphicFrame>
        <p:nvGraphicFramePr>
          <p:cNvPr id="476164" name="TPChart"/>
          <p:cNvGraphicFramePr>
            <a:graphicFrameLocks noChangeAspect="1"/>
          </p:cNvGraphicFramePr>
          <p:nvPr>
            <p:custDataLst>
              <p:tags r:id="rId3"/>
            </p:custDataLst>
            <p:extLst>
              <p:ext uri="{D42A27DB-BD31-4B8C-83A1-F6EECF244321}">
                <p14:modId xmlns:p14="http://schemas.microsoft.com/office/powerpoint/2010/main" val="19105666"/>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182304" name="Chart" r:id="rId7" imgW="4572000" imgH="5143470" progId="MSGraph.Chart.8">
                  <p:embed followColorScheme="full"/>
                </p:oleObj>
              </mc:Choice>
              <mc:Fallback>
                <p:oleObj name="Chart" r:id="rId7" imgW="4572000" imgH="5143470" progId="MSGraph.Chart.8">
                  <p:embed followColorScheme="full"/>
                  <p:pic>
                    <p:nvPicPr>
                      <p:cNvPr id="0" name=""/>
                      <p:cNvPicPr>
                        <a:picLocks noChangeAspect="1" noChangeArrowheads="1"/>
                      </p:cNvPicPr>
                      <p:nvPr/>
                    </p:nvPicPr>
                    <p:blipFill>
                      <a:blip r:embed="rId8"/>
                      <a:srcRect/>
                      <a:stretch>
                        <a:fillRect/>
                      </a:stretch>
                    </p:blipFill>
                    <p:spPr bwMode="auto">
                      <a:xfrm>
                        <a:off x="4508500" y="1651000"/>
                        <a:ext cx="4572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6260" name="TPAnswers"/>
          <p:cNvSpPr>
            <a:spLocks noGrp="1" noChangeArrowheads="1"/>
          </p:cNvSpPr>
          <p:nvPr>
            <p:ph type="body" idx="1"/>
            <p:custDataLst>
              <p:tags r:id="rId4"/>
            </p:custDataLst>
          </p:nvPr>
        </p:nvSpPr>
        <p:spPr>
          <a:xfrm>
            <a:off x="1143000" y="1905000"/>
            <a:ext cx="3429000" cy="3810000"/>
          </a:xfrm>
        </p:spPr>
        <p:txBody>
          <a:bodyPr/>
          <a:lstStyle/>
          <a:p>
            <a:pPr marL="609600" indent="-609600">
              <a:buFont typeface="Monotype Sorts" pitchFamily="2" charset="2"/>
              <a:buAutoNum type="arabicPeriod"/>
            </a:pPr>
            <a:r>
              <a:rPr lang="en-US" dirty="0" smtClean="0"/>
              <a:t>True</a:t>
            </a:r>
          </a:p>
          <a:p>
            <a:pPr marL="609600" indent="-609600">
              <a:buFont typeface="Monotype Sorts" pitchFamily="2" charset="2"/>
              <a:buAutoNum type="arabicPeriod"/>
            </a:pPr>
            <a:r>
              <a:rPr lang="en-US" dirty="0" smtClean="0"/>
              <a:t>False</a:t>
            </a:r>
          </a:p>
        </p:txBody>
      </p:sp>
      <p:sp>
        <p:nvSpPr>
          <p:cNvPr id="3" name="CorShape1"/>
          <p:cNvSpPr/>
          <p:nvPr>
            <p:custDataLst>
              <p:tags r:id="rId5"/>
            </p:custDataLst>
          </p:nvPr>
        </p:nvSpPr>
        <p:spPr bwMode="auto">
          <a:xfrm>
            <a:off x="1818640" y="2438400"/>
            <a:ext cx="1017651"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endParaRPr>
          </a:p>
        </p:txBody>
      </p:sp>
    </p:spTree>
    <p:custDataLst>
      <p:tags r:id="rId2"/>
    </p:custDataLst>
    <p:extLst>
      <p:ext uri="{BB962C8B-B14F-4D97-AF65-F5344CB8AC3E}">
        <p14:creationId xmlns:p14="http://schemas.microsoft.com/office/powerpoint/2010/main" val="2808418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761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76164" grpId="0"/>
      <p:bldP spid="3" grpId="0" animBg="1"/>
      <p:bldP spid="3" grpId="1"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4"/>
          <p:cNvSpPr>
            <a:spLocks noGrp="1" noChangeArrowheads="1"/>
          </p:cNvSpPr>
          <p:nvPr>
            <p:ph type="title"/>
          </p:nvPr>
        </p:nvSpPr>
        <p:spPr/>
        <p:txBody>
          <a:bodyPr/>
          <a:lstStyle/>
          <a:p>
            <a:r>
              <a:rPr lang="en-US" sz="4000" dirty="0" smtClean="0"/>
              <a:t>False – Caution = slight hazard</a:t>
            </a:r>
          </a:p>
        </p:txBody>
      </p:sp>
      <p:pic>
        <p:nvPicPr>
          <p:cNvPr id="155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524000"/>
            <a:ext cx="5848734"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4" name="Line 6"/>
          <p:cNvSpPr>
            <a:spLocks noChangeShapeType="1"/>
          </p:cNvSpPr>
          <p:nvPr/>
        </p:nvSpPr>
        <p:spPr bwMode="auto">
          <a:xfrm>
            <a:off x="952500" y="5943600"/>
            <a:ext cx="14097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spTree>
    <p:custDataLst>
      <p:tags r:id="rId1"/>
    </p:custDataLst>
    <p:extLst>
      <p:ext uri="{BB962C8B-B14F-4D97-AF65-F5344CB8AC3E}">
        <p14:creationId xmlns:p14="http://schemas.microsoft.com/office/powerpoint/2010/main" val="11771288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PQuestion"/>
          <p:cNvSpPr>
            <a:spLocks noGrp="1" noChangeArrowheads="1"/>
          </p:cNvSpPr>
          <p:nvPr>
            <p:ph type="title"/>
          </p:nvPr>
        </p:nvSpPr>
        <p:spPr>
          <a:xfrm>
            <a:off x="1066800" y="274638"/>
            <a:ext cx="7772400" cy="1143000"/>
          </a:xfrm>
        </p:spPr>
        <p:txBody>
          <a:bodyPr/>
          <a:lstStyle/>
          <a:p>
            <a:r>
              <a:rPr lang="en-US" sz="3600" dirty="0"/>
              <a:t>Colorado Potato Beetle Beater </a:t>
            </a:r>
            <a:r>
              <a:rPr lang="en-US" sz="3600" dirty="0" smtClean="0"/>
              <a:t>should be applied before the pest is seen. </a:t>
            </a:r>
          </a:p>
        </p:txBody>
      </p:sp>
      <p:graphicFrame>
        <p:nvGraphicFramePr>
          <p:cNvPr id="479236" name="TPChart"/>
          <p:cNvGraphicFramePr>
            <a:graphicFrameLocks noChangeAspect="1"/>
          </p:cNvGraphicFramePr>
          <p:nvPr>
            <p:custDataLst>
              <p:tags r:id="rId3"/>
            </p:custDataLst>
            <p:extLst>
              <p:ext uri="{D42A27DB-BD31-4B8C-83A1-F6EECF244321}">
                <p14:modId xmlns:p14="http://schemas.microsoft.com/office/powerpoint/2010/main" val="2202539273"/>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183328" name="Chart" r:id="rId7" imgW="4572000" imgH="5143470" progId="MSGraph.Chart.8">
                  <p:embed followColorScheme="full"/>
                </p:oleObj>
              </mc:Choice>
              <mc:Fallback>
                <p:oleObj name="Chart" r:id="rId7" imgW="4572000" imgH="5143470" progId="MSGraph.Chart.8">
                  <p:embed followColorScheme="full"/>
                  <p:pic>
                    <p:nvPicPr>
                      <p:cNvPr id="0" name=""/>
                      <p:cNvPicPr>
                        <a:picLocks noChangeAspect="1" noChangeArrowheads="1"/>
                      </p:cNvPicPr>
                      <p:nvPr/>
                    </p:nvPicPr>
                    <p:blipFill>
                      <a:blip r:embed="rId8"/>
                      <a:srcRect/>
                      <a:stretch>
                        <a:fillRect/>
                      </a:stretch>
                    </p:blipFill>
                    <p:spPr bwMode="auto">
                      <a:xfrm>
                        <a:off x="4508500" y="1651000"/>
                        <a:ext cx="4572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8308" name="TPAnswers"/>
          <p:cNvSpPr>
            <a:spLocks noGrp="1" noChangeArrowheads="1"/>
          </p:cNvSpPr>
          <p:nvPr>
            <p:ph type="body" idx="1"/>
            <p:custDataLst>
              <p:tags r:id="rId4"/>
            </p:custDataLst>
          </p:nvPr>
        </p:nvSpPr>
        <p:spPr>
          <a:xfrm>
            <a:off x="1066800" y="1905000"/>
            <a:ext cx="2667000" cy="4114800"/>
          </a:xfrm>
        </p:spPr>
        <p:txBody>
          <a:bodyPr/>
          <a:lstStyle/>
          <a:p>
            <a:pPr marL="609600" indent="-609600">
              <a:buFont typeface="Monotype Sorts" pitchFamily="2" charset="2"/>
              <a:buAutoNum type="arabicPeriod"/>
            </a:pPr>
            <a:r>
              <a:rPr lang="en-US" smtClean="0"/>
              <a:t>True</a:t>
            </a:r>
          </a:p>
          <a:p>
            <a:pPr marL="609600" indent="-609600">
              <a:buFont typeface="Monotype Sorts" pitchFamily="2" charset="2"/>
              <a:buAutoNum type="arabicPeriod"/>
            </a:pPr>
            <a:r>
              <a:rPr lang="en-US" smtClean="0"/>
              <a:t>False</a:t>
            </a:r>
          </a:p>
        </p:txBody>
      </p:sp>
      <p:sp>
        <p:nvSpPr>
          <p:cNvPr id="3" name="CorShape1"/>
          <p:cNvSpPr/>
          <p:nvPr>
            <p:custDataLst>
              <p:tags r:id="rId5"/>
            </p:custDataLst>
          </p:nvPr>
        </p:nvSpPr>
        <p:spPr bwMode="auto">
          <a:xfrm>
            <a:off x="1742440" y="2438400"/>
            <a:ext cx="1017651"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endParaRPr>
          </a:p>
        </p:txBody>
      </p:sp>
    </p:spTree>
    <p:custDataLst>
      <p:tags r:id="rId2"/>
    </p:custDataLst>
    <p:extLst>
      <p:ext uri="{BB962C8B-B14F-4D97-AF65-F5344CB8AC3E}">
        <p14:creationId xmlns:p14="http://schemas.microsoft.com/office/powerpoint/2010/main" val="2320382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792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79236" grpId="0"/>
      <p:bldP spid="3" grpId="0" animBg="1"/>
      <p:bldP spid="3" grpId="1"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4"/>
          <p:cNvSpPr>
            <a:spLocks noGrp="1" noChangeArrowheads="1"/>
          </p:cNvSpPr>
          <p:nvPr>
            <p:ph type="title"/>
          </p:nvPr>
        </p:nvSpPr>
        <p:spPr/>
        <p:txBody>
          <a:bodyPr/>
          <a:lstStyle/>
          <a:p>
            <a:r>
              <a:rPr lang="en-US" smtClean="0"/>
              <a:t>False</a:t>
            </a:r>
          </a:p>
        </p:txBody>
      </p:sp>
      <p:pic>
        <p:nvPicPr>
          <p:cNvPr id="156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362200"/>
            <a:ext cx="8067675"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2" name="Line 6"/>
          <p:cNvSpPr>
            <a:spLocks noChangeShapeType="1"/>
          </p:cNvSpPr>
          <p:nvPr/>
        </p:nvSpPr>
        <p:spPr bwMode="auto">
          <a:xfrm>
            <a:off x="2286000" y="1600200"/>
            <a:ext cx="1447800" cy="13716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sp>
        <p:nvSpPr>
          <p:cNvPr id="2" name="TextBox 1"/>
          <p:cNvSpPr txBox="1"/>
          <p:nvPr/>
        </p:nvSpPr>
        <p:spPr>
          <a:xfrm>
            <a:off x="7724553" y="2285999"/>
            <a:ext cx="1066800" cy="461665"/>
          </a:xfrm>
          <a:prstGeom prst="rect">
            <a:avLst/>
          </a:prstGeom>
          <a:noFill/>
        </p:spPr>
        <p:txBody>
          <a:bodyPr wrap="square" rtlCol="0">
            <a:spAutoFit/>
          </a:bodyPr>
          <a:lstStyle/>
          <a:p>
            <a:pPr eaLnBrk="0" hangingPunct="0"/>
            <a:r>
              <a:rPr lang="en-US" dirty="0" smtClean="0">
                <a:solidFill>
                  <a:srgbClr val="000000"/>
                </a:solidFill>
              </a:rPr>
              <a:t>Page 4</a:t>
            </a:r>
            <a:endParaRPr lang="en-US" dirty="0">
              <a:solidFill>
                <a:srgbClr val="000000"/>
              </a:solidFill>
            </a:endParaRPr>
          </a:p>
        </p:txBody>
      </p:sp>
    </p:spTree>
    <p:custDataLst>
      <p:tags r:id="rId1"/>
    </p:custDataLst>
    <p:extLst>
      <p:ext uri="{BB962C8B-B14F-4D97-AF65-F5344CB8AC3E}">
        <p14:creationId xmlns:p14="http://schemas.microsoft.com/office/powerpoint/2010/main" val="244399512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PQuestion"/>
          <p:cNvSpPr>
            <a:spLocks noGrp="1" noChangeArrowheads="1"/>
          </p:cNvSpPr>
          <p:nvPr>
            <p:ph type="title"/>
          </p:nvPr>
        </p:nvSpPr>
        <p:spPr>
          <a:xfrm>
            <a:off x="1066800" y="274638"/>
            <a:ext cx="7772400" cy="1325562"/>
          </a:xfrm>
        </p:spPr>
        <p:txBody>
          <a:bodyPr/>
          <a:lstStyle/>
          <a:p>
            <a:r>
              <a:rPr lang="en-US" sz="4000" dirty="0"/>
              <a:t>Colorado Potato Beetle Beater </a:t>
            </a:r>
            <a:r>
              <a:rPr lang="en-US" sz="4000" dirty="0" smtClean="0"/>
              <a:t>is approved for organic production so it is not harmful to the environment. </a:t>
            </a:r>
          </a:p>
        </p:txBody>
      </p:sp>
      <p:graphicFrame>
        <p:nvGraphicFramePr>
          <p:cNvPr id="482308" name="TPChart"/>
          <p:cNvGraphicFramePr>
            <a:graphicFrameLocks noChangeAspect="1"/>
          </p:cNvGraphicFramePr>
          <p:nvPr>
            <p:custDataLst>
              <p:tags r:id="rId3"/>
            </p:custDataLst>
            <p:extLst>
              <p:ext uri="{D42A27DB-BD31-4B8C-83A1-F6EECF244321}">
                <p14:modId xmlns:p14="http://schemas.microsoft.com/office/powerpoint/2010/main" val="1656444644"/>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184352" name="Chart" r:id="rId7" imgW="4572000" imgH="5143470" progId="MSGraph.Chart.8">
                  <p:embed followColorScheme="full"/>
                </p:oleObj>
              </mc:Choice>
              <mc:Fallback>
                <p:oleObj name="Chart" r:id="rId7" imgW="4572000" imgH="5143470" progId="MSGraph.Chart.8">
                  <p:embed followColorScheme="full"/>
                  <p:pic>
                    <p:nvPicPr>
                      <p:cNvPr id="0" name=""/>
                      <p:cNvPicPr>
                        <a:picLocks noChangeAspect="1" noChangeArrowheads="1"/>
                      </p:cNvPicPr>
                      <p:nvPr/>
                    </p:nvPicPr>
                    <p:blipFill>
                      <a:blip r:embed="rId8"/>
                      <a:srcRect/>
                      <a:stretch>
                        <a:fillRect/>
                      </a:stretch>
                    </p:blipFill>
                    <p:spPr bwMode="auto">
                      <a:xfrm>
                        <a:off x="4508500" y="1651000"/>
                        <a:ext cx="4572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0356" name="TPAnswers"/>
          <p:cNvSpPr>
            <a:spLocks noGrp="1" noChangeArrowheads="1"/>
          </p:cNvSpPr>
          <p:nvPr>
            <p:ph type="body" idx="1"/>
            <p:custDataLst>
              <p:tags r:id="rId4"/>
            </p:custDataLst>
          </p:nvPr>
        </p:nvSpPr>
        <p:spPr>
          <a:xfrm>
            <a:off x="1219200" y="2286000"/>
            <a:ext cx="3352800" cy="3429000"/>
          </a:xfrm>
        </p:spPr>
        <p:txBody>
          <a:bodyPr/>
          <a:lstStyle/>
          <a:p>
            <a:pPr marL="609600" indent="-609600">
              <a:buFont typeface="Monotype Sorts" pitchFamily="2" charset="2"/>
              <a:buAutoNum type="arabicPeriod"/>
            </a:pPr>
            <a:r>
              <a:rPr lang="en-US" smtClean="0"/>
              <a:t>True</a:t>
            </a:r>
          </a:p>
          <a:p>
            <a:pPr marL="609600" indent="-609600">
              <a:buFont typeface="Monotype Sorts" pitchFamily="2" charset="2"/>
              <a:buAutoNum type="arabicPeriod"/>
            </a:pPr>
            <a:r>
              <a:rPr lang="en-US" smtClean="0"/>
              <a:t>False</a:t>
            </a:r>
          </a:p>
        </p:txBody>
      </p:sp>
      <p:sp>
        <p:nvSpPr>
          <p:cNvPr id="3" name="CorShape1"/>
          <p:cNvSpPr/>
          <p:nvPr>
            <p:custDataLst>
              <p:tags r:id="rId5"/>
            </p:custDataLst>
          </p:nvPr>
        </p:nvSpPr>
        <p:spPr bwMode="auto">
          <a:xfrm>
            <a:off x="1894840" y="2819400"/>
            <a:ext cx="1017651"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endParaRPr>
          </a:p>
        </p:txBody>
      </p:sp>
    </p:spTree>
    <p:custDataLst>
      <p:tags r:id="rId2"/>
    </p:custDataLst>
    <p:extLst>
      <p:ext uri="{BB962C8B-B14F-4D97-AF65-F5344CB8AC3E}">
        <p14:creationId xmlns:p14="http://schemas.microsoft.com/office/powerpoint/2010/main" val="37503433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823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82308" grpId="0"/>
      <p:bldP spid="3" grpId="0" animBg="1"/>
      <p:bldP spid="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smtClean="0"/>
              <a:t>What are Pesticides?</a:t>
            </a:r>
          </a:p>
        </p:txBody>
      </p:sp>
      <p:sp>
        <p:nvSpPr>
          <p:cNvPr id="34819" name="Rectangle 3"/>
          <p:cNvSpPr>
            <a:spLocks noGrp="1" noChangeArrowheads="1"/>
          </p:cNvSpPr>
          <p:nvPr>
            <p:ph type="body" idx="1"/>
          </p:nvPr>
        </p:nvSpPr>
        <p:spPr>
          <a:xfrm>
            <a:off x="1828800" y="1981200"/>
            <a:ext cx="5257800" cy="4114800"/>
          </a:xfrm>
        </p:spPr>
        <p:txBody>
          <a:bodyPr/>
          <a:lstStyle/>
          <a:p>
            <a:pPr algn="r">
              <a:lnSpc>
                <a:spcPct val="80000"/>
              </a:lnSpc>
            </a:pPr>
            <a:r>
              <a:rPr lang="en-US" sz="2800" smtClean="0"/>
              <a:t>Sevin, Pyrethroids, </a:t>
            </a:r>
            <a:r>
              <a:rPr lang="en-US" sz="2800" i="1" smtClean="0"/>
              <a:t>Raid			</a:t>
            </a:r>
            <a:r>
              <a:rPr lang="en-US" sz="2800" smtClean="0"/>
              <a:t/>
            </a:r>
            <a:br>
              <a:rPr lang="en-US" sz="2800" smtClean="0"/>
            </a:br>
            <a:endParaRPr lang="en-US" sz="2800" smtClean="0"/>
          </a:p>
          <a:p>
            <a:pPr algn="r">
              <a:lnSpc>
                <a:spcPct val="80000"/>
              </a:lnSpc>
            </a:pPr>
            <a:r>
              <a:rPr lang="en-US" sz="2800" smtClean="0"/>
              <a:t>“Organics” like pyrethrum		</a:t>
            </a:r>
            <a:br>
              <a:rPr lang="en-US" sz="2800" smtClean="0"/>
            </a:br>
            <a:endParaRPr lang="en-US" sz="2800" smtClean="0"/>
          </a:p>
          <a:p>
            <a:pPr algn="r">
              <a:lnSpc>
                <a:spcPct val="80000"/>
              </a:lnSpc>
            </a:pPr>
            <a:r>
              <a:rPr lang="en-US" sz="2800" smtClean="0"/>
              <a:t>Biological Controls				</a:t>
            </a:r>
            <a:br>
              <a:rPr lang="en-US" sz="2800" smtClean="0"/>
            </a:br>
            <a:endParaRPr lang="en-US" sz="2800" smtClean="0"/>
          </a:p>
          <a:p>
            <a:pPr algn="r">
              <a:lnSpc>
                <a:spcPct val="80000"/>
              </a:lnSpc>
            </a:pPr>
            <a:r>
              <a:rPr lang="en-US" sz="2800" smtClean="0"/>
              <a:t>Wood preservatives 	</a:t>
            </a:r>
          </a:p>
        </p:txBody>
      </p:sp>
      <p:pic>
        <p:nvPicPr>
          <p:cNvPr id="34820" name="Picture 8" descr="milkysporepowderca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581400"/>
            <a:ext cx="13239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1" descr="WOODLIFE CopperCoat Green Wood Preservativ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4953000"/>
            <a:ext cx="1152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2422" descr="0715490195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12192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2424" descr="dipel15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77200" y="2819400"/>
            <a:ext cx="9271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 Box 2425"/>
          <p:cNvSpPr txBox="1">
            <a:spLocks noChangeArrowheads="1"/>
          </p:cNvSpPr>
          <p:nvPr/>
        </p:nvSpPr>
        <p:spPr bwMode="auto">
          <a:xfrm>
            <a:off x="5867400" y="62484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t>No endorsement intended or implied</a:t>
            </a:r>
          </a:p>
        </p:txBody>
      </p:sp>
      <p:pic>
        <p:nvPicPr>
          <p:cNvPr id="34825" name="Picture 2426" descr="GL80701"/>
          <p:cNvPicPr>
            <a:picLocks noChangeAspect="1" noChangeArrowheads="1"/>
          </p:cNvPicPr>
          <p:nvPr/>
        </p:nvPicPr>
        <p:blipFill>
          <a:blip r:embed="rId9">
            <a:extLst>
              <a:ext uri="{28A0092B-C50C-407E-A947-70E740481C1C}">
                <a14:useLocalDpi xmlns:a14="http://schemas.microsoft.com/office/drawing/2010/main" val="0"/>
              </a:ext>
            </a:extLst>
          </a:blip>
          <a:srcRect l="19200" r="20000"/>
          <a:stretch>
            <a:fillRect/>
          </a:stretch>
        </p:blipFill>
        <p:spPr bwMode="auto">
          <a:xfrm>
            <a:off x="990600" y="1981200"/>
            <a:ext cx="13890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smtClean="0"/>
              <a:t>False</a:t>
            </a:r>
          </a:p>
        </p:txBody>
      </p:sp>
      <p:pic>
        <p:nvPicPr>
          <p:cNvPr id="1576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0168"/>
          <a:stretch/>
        </p:blipFill>
        <p:spPr bwMode="auto">
          <a:xfrm>
            <a:off x="1066800" y="2057400"/>
            <a:ext cx="7543800" cy="2114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81" name="Line 6"/>
          <p:cNvSpPr>
            <a:spLocks noChangeShapeType="1"/>
          </p:cNvSpPr>
          <p:nvPr/>
        </p:nvSpPr>
        <p:spPr bwMode="auto">
          <a:xfrm flipV="1">
            <a:off x="1905000" y="2363196"/>
            <a:ext cx="723900" cy="28194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sp>
        <p:nvSpPr>
          <p:cNvPr id="7" name="TextBox 6"/>
          <p:cNvSpPr txBox="1"/>
          <p:nvPr/>
        </p:nvSpPr>
        <p:spPr>
          <a:xfrm>
            <a:off x="7467600" y="1595735"/>
            <a:ext cx="1066800" cy="461665"/>
          </a:xfrm>
          <a:prstGeom prst="rect">
            <a:avLst/>
          </a:prstGeom>
          <a:noFill/>
        </p:spPr>
        <p:txBody>
          <a:bodyPr wrap="square" rtlCol="0">
            <a:spAutoFit/>
          </a:bodyPr>
          <a:lstStyle/>
          <a:p>
            <a:pPr eaLnBrk="0" hangingPunct="0"/>
            <a:r>
              <a:rPr lang="en-US" dirty="0" smtClean="0">
                <a:solidFill>
                  <a:srgbClr val="000000"/>
                </a:solidFill>
              </a:rPr>
              <a:t>Page 8</a:t>
            </a:r>
            <a:endParaRPr lang="en-US" dirty="0">
              <a:solidFill>
                <a:srgbClr val="000000"/>
              </a:solidFill>
            </a:endParaRPr>
          </a:p>
        </p:txBody>
      </p:sp>
    </p:spTree>
    <p:custDataLst>
      <p:tags r:id="rId1"/>
    </p:custDataLst>
    <p:extLst>
      <p:ext uri="{BB962C8B-B14F-4D97-AF65-F5344CB8AC3E}">
        <p14:creationId xmlns:p14="http://schemas.microsoft.com/office/powerpoint/2010/main" val="188050079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PQuestion"/>
          <p:cNvSpPr>
            <a:spLocks noGrp="1" noChangeArrowheads="1"/>
          </p:cNvSpPr>
          <p:nvPr>
            <p:ph type="title"/>
          </p:nvPr>
        </p:nvSpPr>
        <p:spPr>
          <a:xfrm>
            <a:off x="1143000" y="884238"/>
            <a:ext cx="7772400" cy="1554162"/>
          </a:xfrm>
        </p:spPr>
        <p:txBody>
          <a:bodyPr/>
          <a:lstStyle/>
          <a:p>
            <a:r>
              <a:rPr lang="en-US" sz="4000" dirty="0" smtClean="0"/>
              <a:t>How many tablespoons of Colorado </a:t>
            </a:r>
            <a:r>
              <a:rPr lang="en-US" sz="4000" dirty="0"/>
              <a:t>Potato Beetle Beater </a:t>
            </a:r>
            <a:r>
              <a:rPr lang="en-US" sz="4000" dirty="0" smtClean="0"/>
              <a:t>should you add to a 3 gallon sprayer? </a:t>
            </a:r>
          </a:p>
        </p:txBody>
      </p:sp>
      <p:graphicFrame>
        <p:nvGraphicFramePr>
          <p:cNvPr id="485380" name="TPChart"/>
          <p:cNvGraphicFramePr>
            <a:graphicFrameLocks noChangeAspect="1"/>
          </p:cNvGraphicFramePr>
          <p:nvPr>
            <p:custDataLst>
              <p:tags r:id="rId3"/>
            </p:custDataLst>
            <p:extLst>
              <p:ext uri="{D42A27DB-BD31-4B8C-83A1-F6EECF244321}">
                <p14:modId xmlns:p14="http://schemas.microsoft.com/office/powerpoint/2010/main" val="427014103"/>
              </p:ext>
            </p:extLst>
          </p:nvPr>
        </p:nvGraphicFramePr>
        <p:xfrm>
          <a:off x="5343525" y="2590800"/>
          <a:ext cx="3736975" cy="4203700"/>
        </p:xfrm>
        <a:graphic>
          <a:graphicData uri="http://schemas.openxmlformats.org/presentationml/2006/ole">
            <mc:AlternateContent xmlns:mc="http://schemas.openxmlformats.org/markup-compatibility/2006">
              <mc:Choice xmlns:v="urn:schemas-microsoft-com:vml" Requires="v">
                <p:oleObj spid="_x0000_s185376" name="Chart" r:id="rId7" imgW="4572000" imgH="5143470" progId="MSGraph.Chart.8">
                  <p:embed followColorScheme="full"/>
                </p:oleObj>
              </mc:Choice>
              <mc:Fallback>
                <p:oleObj name="Chart" r:id="rId7" imgW="4572000" imgH="5143470" progId="MSGraph.Chart.8">
                  <p:embed followColorScheme="full"/>
                  <p:pic>
                    <p:nvPicPr>
                      <p:cNvPr id="0" name=""/>
                      <p:cNvPicPr>
                        <a:picLocks noChangeAspect="1" noChangeArrowheads="1"/>
                      </p:cNvPicPr>
                      <p:nvPr/>
                    </p:nvPicPr>
                    <p:blipFill>
                      <a:blip r:embed="rId8"/>
                      <a:srcRect/>
                      <a:stretch>
                        <a:fillRect/>
                      </a:stretch>
                    </p:blipFill>
                    <p:spPr bwMode="auto">
                      <a:xfrm>
                        <a:off x="5343525" y="2590800"/>
                        <a:ext cx="3736975" cy="420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CorShape1"/>
          <p:cNvSpPr/>
          <p:nvPr>
            <p:custDataLst>
              <p:tags r:id="rId4"/>
            </p:custDataLst>
          </p:nvPr>
        </p:nvSpPr>
        <p:spPr bwMode="auto">
          <a:xfrm>
            <a:off x="1666240" y="5513832"/>
            <a:ext cx="1265301"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endParaRPr>
          </a:p>
        </p:txBody>
      </p:sp>
      <p:sp>
        <p:nvSpPr>
          <p:cNvPr id="102404" name="TPAnswers"/>
          <p:cNvSpPr>
            <a:spLocks noGrp="1" noChangeArrowheads="1"/>
          </p:cNvSpPr>
          <p:nvPr>
            <p:ph type="body" idx="1"/>
            <p:custDataLst>
              <p:tags r:id="rId5"/>
            </p:custDataLst>
          </p:nvPr>
        </p:nvSpPr>
        <p:spPr>
          <a:xfrm>
            <a:off x="990600" y="3810000"/>
            <a:ext cx="5105400" cy="2514600"/>
          </a:xfrm>
        </p:spPr>
        <p:txBody>
          <a:bodyPr>
            <a:noAutofit/>
          </a:bodyPr>
          <a:lstStyle/>
          <a:p>
            <a:pPr marL="609600" indent="-609600">
              <a:spcAft>
                <a:spcPts val="0"/>
              </a:spcAft>
              <a:buFont typeface="Monotype Sorts" pitchFamily="2" charset="2"/>
              <a:buAutoNum type="arabicPeriod"/>
            </a:pPr>
            <a:r>
              <a:rPr lang="en-US" dirty="0" smtClean="0"/>
              <a:t>2 </a:t>
            </a:r>
            <a:r>
              <a:rPr lang="en-US" dirty="0" err="1" smtClean="0"/>
              <a:t>Tbs</a:t>
            </a:r>
            <a:r>
              <a:rPr lang="en-US" dirty="0" smtClean="0"/>
              <a:t> </a:t>
            </a:r>
          </a:p>
          <a:p>
            <a:pPr marL="609600" indent="-609600">
              <a:spcAft>
                <a:spcPts val="0"/>
              </a:spcAft>
              <a:buFont typeface="Monotype Sorts" pitchFamily="2" charset="2"/>
              <a:buAutoNum type="arabicPeriod"/>
            </a:pPr>
            <a:r>
              <a:rPr lang="en-US" dirty="0" smtClean="0"/>
              <a:t>4 </a:t>
            </a:r>
            <a:r>
              <a:rPr lang="en-US" dirty="0" err="1" smtClean="0"/>
              <a:t>Tbs</a:t>
            </a:r>
            <a:endParaRPr lang="en-US" dirty="0" smtClean="0"/>
          </a:p>
          <a:p>
            <a:pPr marL="609600" indent="-609600">
              <a:spcAft>
                <a:spcPts val="0"/>
              </a:spcAft>
              <a:buFont typeface="Monotype Sorts" pitchFamily="2" charset="2"/>
              <a:buAutoNum type="arabicPeriod"/>
            </a:pPr>
            <a:r>
              <a:rPr lang="en-US" dirty="0" smtClean="0"/>
              <a:t>6 </a:t>
            </a:r>
            <a:r>
              <a:rPr lang="en-US" dirty="0" err="1" smtClean="0"/>
              <a:t>Tbs</a:t>
            </a:r>
            <a:endParaRPr lang="en-US" dirty="0" smtClean="0"/>
          </a:p>
          <a:p>
            <a:pPr marL="609600" indent="-609600">
              <a:spcAft>
                <a:spcPts val="0"/>
              </a:spcAft>
              <a:buFont typeface="Monotype Sorts" pitchFamily="2" charset="2"/>
              <a:buAutoNum type="arabicPeriod"/>
            </a:pPr>
            <a:r>
              <a:rPr lang="en-US" dirty="0" smtClean="0"/>
              <a:t>12 </a:t>
            </a:r>
            <a:r>
              <a:rPr lang="en-US" dirty="0" err="1" smtClean="0"/>
              <a:t>Tbs</a:t>
            </a:r>
            <a:endParaRPr lang="en-US" dirty="0" smtClean="0"/>
          </a:p>
        </p:txBody>
      </p:sp>
    </p:spTree>
    <p:custDataLst>
      <p:tags r:id="rId2"/>
    </p:custDataLst>
    <p:extLst>
      <p:ext uri="{BB962C8B-B14F-4D97-AF65-F5344CB8AC3E}">
        <p14:creationId xmlns:p14="http://schemas.microsoft.com/office/powerpoint/2010/main" val="296299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53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4"/>
                                        </p:tgtEl>
                                      </p:cBhvr>
                                    </p:animEffect>
                                    <p:animScale>
                                      <p:cBhvr>
                                        <p:cTn id="16"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85380" grpId="0"/>
      <p:bldP spid="4" grpId="0" animBg="1"/>
      <p:bldP spid="4"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873102"/>
            <a:ext cx="76200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26" name="Rectangle 2"/>
          <p:cNvSpPr>
            <a:spLocks noGrp="1" noChangeArrowheads="1"/>
          </p:cNvSpPr>
          <p:nvPr>
            <p:ph type="title"/>
          </p:nvPr>
        </p:nvSpPr>
        <p:spPr>
          <a:xfrm>
            <a:off x="1173163" y="152400"/>
            <a:ext cx="7772400" cy="838200"/>
          </a:xfrm>
        </p:spPr>
        <p:txBody>
          <a:bodyPr/>
          <a:lstStyle/>
          <a:p>
            <a:r>
              <a:rPr lang="en-US" dirty="0" smtClean="0"/>
              <a:t>12 </a:t>
            </a:r>
            <a:r>
              <a:rPr lang="en-US" dirty="0" err="1" smtClean="0"/>
              <a:t>Tbs</a:t>
            </a:r>
            <a:r>
              <a:rPr lang="en-US" dirty="0" smtClean="0"/>
              <a:t> for 3 gallons of spray</a:t>
            </a:r>
          </a:p>
        </p:txBody>
      </p:sp>
      <p:sp>
        <p:nvSpPr>
          <p:cNvPr id="103430" name="Line 8"/>
          <p:cNvSpPr>
            <a:spLocks noChangeShapeType="1"/>
          </p:cNvSpPr>
          <p:nvPr/>
        </p:nvSpPr>
        <p:spPr bwMode="auto">
          <a:xfrm flipH="1">
            <a:off x="7086600" y="3048000"/>
            <a:ext cx="1752600" cy="762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sp>
        <p:nvSpPr>
          <p:cNvPr id="103429" name="Line 7"/>
          <p:cNvSpPr>
            <a:spLocks noChangeShapeType="1"/>
          </p:cNvSpPr>
          <p:nvPr/>
        </p:nvSpPr>
        <p:spPr bwMode="auto">
          <a:xfrm flipH="1">
            <a:off x="7772400" y="4267200"/>
            <a:ext cx="1143000" cy="7239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sp>
        <p:nvSpPr>
          <p:cNvPr id="9" name="TextBox 8"/>
          <p:cNvSpPr txBox="1"/>
          <p:nvPr/>
        </p:nvSpPr>
        <p:spPr>
          <a:xfrm>
            <a:off x="7467600" y="1447800"/>
            <a:ext cx="1066800" cy="461665"/>
          </a:xfrm>
          <a:prstGeom prst="rect">
            <a:avLst/>
          </a:prstGeom>
          <a:noFill/>
        </p:spPr>
        <p:txBody>
          <a:bodyPr wrap="square" rtlCol="0">
            <a:spAutoFit/>
          </a:bodyPr>
          <a:lstStyle/>
          <a:p>
            <a:pPr eaLnBrk="0" hangingPunct="0"/>
            <a:r>
              <a:rPr lang="en-US" dirty="0" smtClean="0">
                <a:solidFill>
                  <a:srgbClr val="000000"/>
                </a:solidFill>
              </a:rPr>
              <a:t>Page 3</a:t>
            </a:r>
            <a:endParaRPr lang="en-US" dirty="0">
              <a:solidFill>
                <a:srgbClr val="000000"/>
              </a:solidFill>
            </a:endParaRPr>
          </a:p>
        </p:txBody>
      </p:sp>
    </p:spTree>
    <p:custDataLst>
      <p:tags r:id="rId1"/>
    </p:custDataLst>
    <p:extLst>
      <p:ext uri="{BB962C8B-B14F-4D97-AF65-F5344CB8AC3E}">
        <p14:creationId xmlns:p14="http://schemas.microsoft.com/office/powerpoint/2010/main" val="314252343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PQuestion"/>
          <p:cNvSpPr>
            <a:spLocks noGrp="1" noChangeArrowheads="1"/>
          </p:cNvSpPr>
          <p:nvPr>
            <p:ph type="title"/>
          </p:nvPr>
        </p:nvSpPr>
        <p:spPr>
          <a:xfrm>
            <a:off x="1066800" y="609600"/>
            <a:ext cx="7772400" cy="1143000"/>
          </a:xfrm>
        </p:spPr>
        <p:txBody>
          <a:bodyPr/>
          <a:lstStyle/>
          <a:p>
            <a:r>
              <a:rPr lang="en-US" sz="3600" dirty="0"/>
              <a:t>Colorado Potato Beetle Beater is </a:t>
            </a:r>
            <a:r>
              <a:rPr lang="en-US" sz="3600" dirty="0" smtClean="0"/>
              <a:t>a good choice for treating asparagus spears for asparagus beetle damage</a:t>
            </a:r>
          </a:p>
        </p:txBody>
      </p:sp>
      <p:graphicFrame>
        <p:nvGraphicFramePr>
          <p:cNvPr id="488452" name="TPChart"/>
          <p:cNvGraphicFramePr>
            <a:graphicFrameLocks noChangeAspect="1"/>
          </p:cNvGraphicFramePr>
          <p:nvPr>
            <p:custDataLst>
              <p:tags r:id="rId3"/>
            </p:custDataLst>
            <p:extLst>
              <p:ext uri="{D42A27DB-BD31-4B8C-83A1-F6EECF244321}">
                <p14:modId xmlns:p14="http://schemas.microsoft.com/office/powerpoint/2010/main" val="818801564"/>
              </p:ext>
            </p:extLst>
          </p:nvPr>
        </p:nvGraphicFramePr>
        <p:xfrm>
          <a:off x="5276850" y="2514600"/>
          <a:ext cx="3803650" cy="4279900"/>
        </p:xfrm>
        <a:graphic>
          <a:graphicData uri="http://schemas.openxmlformats.org/presentationml/2006/ole">
            <mc:AlternateContent xmlns:mc="http://schemas.openxmlformats.org/markup-compatibility/2006">
              <mc:Choice xmlns:v="urn:schemas-microsoft-com:vml" Requires="v">
                <p:oleObj spid="_x0000_s186400" name="Chart" r:id="rId7" imgW="4572000" imgH="5143470" progId="MSGraph.Chart.8">
                  <p:embed followColorScheme="full"/>
                </p:oleObj>
              </mc:Choice>
              <mc:Fallback>
                <p:oleObj name="Chart" r:id="rId7" imgW="4572000" imgH="5143470" progId="MSGraph.Chart.8">
                  <p:embed followColorScheme="full"/>
                  <p:pic>
                    <p:nvPicPr>
                      <p:cNvPr id="0" name=""/>
                      <p:cNvPicPr>
                        <a:picLocks noChangeAspect="1" noChangeArrowheads="1"/>
                      </p:cNvPicPr>
                      <p:nvPr/>
                    </p:nvPicPr>
                    <p:blipFill>
                      <a:blip r:embed="rId8"/>
                      <a:srcRect/>
                      <a:stretch>
                        <a:fillRect/>
                      </a:stretch>
                    </p:blipFill>
                    <p:spPr bwMode="auto">
                      <a:xfrm>
                        <a:off x="5276850" y="2514600"/>
                        <a:ext cx="3803650" cy="427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4452" name="TPAnswers"/>
          <p:cNvSpPr>
            <a:spLocks noGrp="1" noChangeArrowheads="1"/>
          </p:cNvSpPr>
          <p:nvPr>
            <p:ph type="body" idx="1"/>
            <p:custDataLst>
              <p:tags r:id="rId4"/>
            </p:custDataLst>
          </p:nvPr>
        </p:nvSpPr>
        <p:spPr>
          <a:xfrm>
            <a:off x="1143000" y="2514600"/>
            <a:ext cx="3352800" cy="4114800"/>
          </a:xfrm>
        </p:spPr>
        <p:txBody>
          <a:bodyPr/>
          <a:lstStyle/>
          <a:p>
            <a:pPr marL="609600" indent="-609600">
              <a:buFont typeface="Monotype Sorts" pitchFamily="2" charset="2"/>
              <a:buAutoNum type="arabicPeriod"/>
            </a:pPr>
            <a:r>
              <a:rPr lang="en-US" dirty="0" smtClean="0"/>
              <a:t>True</a:t>
            </a:r>
          </a:p>
          <a:p>
            <a:pPr marL="609600" indent="-609600">
              <a:buFont typeface="Monotype Sorts" pitchFamily="2" charset="2"/>
              <a:buAutoNum type="arabicPeriod"/>
            </a:pPr>
            <a:r>
              <a:rPr lang="en-US" dirty="0" smtClean="0"/>
              <a:t>False</a:t>
            </a:r>
          </a:p>
        </p:txBody>
      </p:sp>
      <p:sp>
        <p:nvSpPr>
          <p:cNvPr id="3" name="CorShape1"/>
          <p:cNvSpPr/>
          <p:nvPr>
            <p:custDataLst>
              <p:tags r:id="rId5"/>
            </p:custDataLst>
          </p:nvPr>
        </p:nvSpPr>
        <p:spPr bwMode="auto">
          <a:xfrm>
            <a:off x="1818640" y="3048000"/>
            <a:ext cx="1017651"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endParaRPr>
          </a:p>
        </p:txBody>
      </p:sp>
    </p:spTree>
    <p:custDataLst>
      <p:tags r:id="rId2"/>
    </p:custDataLst>
    <p:extLst>
      <p:ext uri="{BB962C8B-B14F-4D97-AF65-F5344CB8AC3E}">
        <p14:creationId xmlns:p14="http://schemas.microsoft.com/office/powerpoint/2010/main" val="4253981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884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88452" grpId="0"/>
      <p:bldP spid="3" grpId="0" animBg="1"/>
      <p:bldP spid="3" grpId="1"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4"/>
          <p:cNvSpPr>
            <a:spLocks noGrp="1" noChangeArrowheads="1"/>
          </p:cNvSpPr>
          <p:nvPr>
            <p:ph type="title"/>
          </p:nvPr>
        </p:nvSpPr>
        <p:spPr/>
        <p:txBody>
          <a:bodyPr/>
          <a:lstStyle/>
          <a:p>
            <a:r>
              <a:rPr lang="en-US" dirty="0" smtClean="0"/>
              <a:t>False – may only treat post harvest</a:t>
            </a:r>
          </a:p>
        </p:txBody>
      </p:sp>
      <p:pic>
        <p:nvPicPr>
          <p:cNvPr id="159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057400"/>
            <a:ext cx="799147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7" name="Line 7"/>
          <p:cNvSpPr>
            <a:spLocks noChangeShapeType="1"/>
          </p:cNvSpPr>
          <p:nvPr/>
        </p:nvSpPr>
        <p:spPr bwMode="auto">
          <a:xfrm>
            <a:off x="2514600" y="1600200"/>
            <a:ext cx="685800" cy="2539409"/>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sp>
        <p:nvSpPr>
          <p:cNvPr id="105478" name="Line 8"/>
          <p:cNvSpPr>
            <a:spLocks noChangeShapeType="1"/>
          </p:cNvSpPr>
          <p:nvPr/>
        </p:nvSpPr>
        <p:spPr bwMode="auto">
          <a:xfrm flipH="1">
            <a:off x="8195930" y="2691809"/>
            <a:ext cx="948070" cy="14478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sp>
        <p:nvSpPr>
          <p:cNvPr id="8" name="TextBox 7"/>
          <p:cNvSpPr txBox="1"/>
          <p:nvPr/>
        </p:nvSpPr>
        <p:spPr>
          <a:xfrm>
            <a:off x="7603165" y="1586875"/>
            <a:ext cx="1066800" cy="461665"/>
          </a:xfrm>
          <a:prstGeom prst="rect">
            <a:avLst/>
          </a:prstGeom>
          <a:noFill/>
        </p:spPr>
        <p:txBody>
          <a:bodyPr wrap="square" rtlCol="0">
            <a:spAutoFit/>
          </a:bodyPr>
          <a:lstStyle/>
          <a:p>
            <a:pPr eaLnBrk="0" hangingPunct="0"/>
            <a:r>
              <a:rPr lang="en-US" dirty="0" smtClean="0">
                <a:solidFill>
                  <a:srgbClr val="000000"/>
                </a:solidFill>
              </a:rPr>
              <a:t>Page 4</a:t>
            </a:r>
            <a:endParaRPr lang="en-US" dirty="0">
              <a:solidFill>
                <a:srgbClr val="000000"/>
              </a:solidFill>
            </a:endParaRPr>
          </a:p>
        </p:txBody>
      </p:sp>
    </p:spTree>
    <p:custDataLst>
      <p:tags r:id="rId1"/>
    </p:custDataLst>
    <p:extLst>
      <p:ext uri="{BB962C8B-B14F-4D97-AF65-F5344CB8AC3E}">
        <p14:creationId xmlns:p14="http://schemas.microsoft.com/office/powerpoint/2010/main" val="167319521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PQuestion"/>
          <p:cNvSpPr>
            <a:spLocks noGrp="1" noChangeArrowheads="1"/>
          </p:cNvSpPr>
          <p:nvPr>
            <p:ph type="title"/>
          </p:nvPr>
        </p:nvSpPr>
        <p:spPr>
          <a:xfrm>
            <a:off x="1219200" y="457200"/>
            <a:ext cx="7772400" cy="1143000"/>
          </a:xfrm>
        </p:spPr>
        <p:txBody>
          <a:bodyPr/>
          <a:lstStyle/>
          <a:p>
            <a:r>
              <a:rPr lang="en-US" sz="4000" dirty="0" smtClean="0"/>
              <a:t>What protective equipment </a:t>
            </a:r>
            <a:r>
              <a:rPr lang="en-US" sz="4000" b="1" u="sng" dirty="0" smtClean="0"/>
              <a:t>must</a:t>
            </a:r>
            <a:r>
              <a:rPr lang="en-US" sz="4000" dirty="0" smtClean="0"/>
              <a:t> be worn when mixing </a:t>
            </a:r>
            <a:r>
              <a:rPr lang="en-US" sz="4000" dirty="0"/>
              <a:t>Colorado Potato Beetle Beater? </a:t>
            </a:r>
            <a:endParaRPr lang="en-US" sz="4000" dirty="0" smtClean="0"/>
          </a:p>
        </p:txBody>
      </p:sp>
      <p:graphicFrame>
        <p:nvGraphicFramePr>
          <p:cNvPr id="491524" name="TPChart"/>
          <p:cNvGraphicFramePr>
            <a:graphicFrameLocks noChangeAspect="1"/>
          </p:cNvGraphicFramePr>
          <p:nvPr>
            <p:custDataLst>
              <p:tags r:id="rId3"/>
            </p:custDataLst>
            <p:extLst>
              <p:ext uri="{D42A27DB-BD31-4B8C-83A1-F6EECF244321}">
                <p14:modId xmlns:p14="http://schemas.microsoft.com/office/powerpoint/2010/main" val="2864213443"/>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187424" name="Chart" r:id="rId7" imgW="4572000" imgH="5143470" progId="MSGraph.Chart.8">
                  <p:embed followColorScheme="full"/>
                </p:oleObj>
              </mc:Choice>
              <mc:Fallback>
                <p:oleObj name="Chart" r:id="rId7" imgW="4572000" imgH="5143470" progId="MSGraph.Chart.8">
                  <p:embed followColorScheme="full"/>
                  <p:pic>
                    <p:nvPicPr>
                      <p:cNvPr id="0" name=""/>
                      <p:cNvPicPr>
                        <a:picLocks noChangeAspect="1" noChangeArrowheads="1"/>
                      </p:cNvPicPr>
                      <p:nvPr/>
                    </p:nvPicPr>
                    <p:blipFill>
                      <a:blip r:embed="rId8"/>
                      <a:srcRect/>
                      <a:stretch>
                        <a:fillRect/>
                      </a:stretch>
                    </p:blipFill>
                    <p:spPr bwMode="auto">
                      <a:xfrm>
                        <a:off x="4508500" y="1651000"/>
                        <a:ext cx="4572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CorShape1"/>
          <p:cNvSpPr/>
          <p:nvPr>
            <p:custDataLst>
              <p:tags r:id="rId4"/>
            </p:custDataLst>
          </p:nvPr>
        </p:nvSpPr>
        <p:spPr bwMode="auto">
          <a:xfrm>
            <a:off x="1666240" y="4629912"/>
            <a:ext cx="2551176"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endParaRPr>
          </a:p>
        </p:txBody>
      </p:sp>
      <p:sp>
        <p:nvSpPr>
          <p:cNvPr id="106500" name="TPAnswers"/>
          <p:cNvSpPr>
            <a:spLocks noGrp="1" noChangeArrowheads="1"/>
          </p:cNvSpPr>
          <p:nvPr>
            <p:ph type="body" idx="1"/>
            <p:custDataLst>
              <p:tags r:id="rId5"/>
            </p:custDataLst>
          </p:nvPr>
        </p:nvSpPr>
        <p:spPr>
          <a:xfrm>
            <a:off x="990600" y="2438400"/>
            <a:ext cx="4114800" cy="3048000"/>
          </a:xfrm>
        </p:spPr>
        <p:txBody>
          <a:bodyPr>
            <a:noAutofit/>
          </a:bodyPr>
          <a:lstStyle/>
          <a:p>
            <a:pPr marL="609600" indent="-609600">
              <a:spcAft>
                <a:spcPts val="0"/>
              </a:spcAft>
              <a:buFont typeface="Monotype Sorts" pitchFamily="2" charset="2"/>
              <a:buAutoNum type="arabicPeriod"/>
            </a:pPr>
            <a:r>
              <a:rPr lang="en-US" dirty="0" smtClean="0"/>
              <a:t>goggles</a:t>
            </a:r>
          </a:p>
          <a:p>
            <a:pPr marL="609600" indent="-609600">
              <a:spcAft>
                <a:spcPts val="0"/>
              </a:spcAft>
              <a:buFont typeface="Monotype Sorts" pitchFamily="2" charset="2"/>
              <a:buAutoNum type="arabicPeriod"/>
            </a:pPr>
            <a:r>
              <a:rPr lang="en-US" dirty="0" smtClean="0"/>
              <a:t>gloves</a:t>
            </a:r>
          </a:p>
          <a:p>
            <a:pPr marL="609600" indent="-609600">
              <a:spcAft>
                <a:spcPts val="0"/>
              </a:spcAft>
              <a:buFont typeface="Monotype Sorts" pitchFamily="2" charset="2"/>
              <a:buAutoNum type="arabicPeriod"/>
            </a:pPr>
            <a:r>
              <a:rPr lang="en-US" dirty="0" smtClean="0"/>
              <a:t>long pants &amp; long sleeves</a:t>
            </a:r>
          </a:p>
          <a:p>
            <a:pPr marL="609600" indent="-609600">
              <a:spcAft>
                <a:spcPts val="0"/>
              </a:spcAft>
              <a:buFont typeface="Monotype Sorts" pitchFamily="2" charset="2"/>
              <a:buAutoNum type="arabicPeriod"/>
            </a:pPr>
            <a:r>
              <a:rPr lang="en-US" dirty="0" smtClean="0"/>
              <a:t>None of these</a:t>
            </a:r>
          </a:p>
        </p:txBody>
      </p:sp>
    </p:spTree>
    <p:custDataLst>
      <p:tags r:id="rId2"/>
    </p:custDataLst>
    <p:extLst>
      <p:ext uri="{BB962C8B-B14F-4D97-AF65-F5344CB8AC3E}">
        <p14:creationId xmlns:p14="http://schemas.microsoft.com/office/powerpoint/2010/main" val="266488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4"/>
                                        </p:tgtEl>
                                      </p:cBhvr>
                                    </p:animEffect>
                                    <p:animScale>
                                      <p:cBhvr>
                                        <p:cTn id="16"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91524" grpId="0"/>
      <p:bldP spid="4" grpId="0" animBg="1"/>
      <p:bldP spid="4" grpId="1"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4"/>
          <p:cNvSpPr>
            <a:spLocks noGrp="1" noChangeArrowheads="1"/>
          </p:cNvSpPr>
          <p:nvPr>
            <p:ph type="title"/>
          </p:nvPr>
        </p:nvSpPr>
        <p:spPr>
          <a:xfrm>
            <a:off x="1143000" y="457200"/>
            <a:ext cx="7772400" cy="1143000"/>
          </a:xfrm>
        </p:spPr>
        <p:txBody>
          <a:bodyPr/>
          <a:lstStyle/>
          <a:p>
            <a:r>
              <a:rPr lang="en-US" dirty="0" smtClean="0"/>
              <a:t>Nothing is required… But</a:t>
            </a:r>
          </a:p>
        </p:txBody>
      </p:sp>
      <p:pic>
        <p:nvPicPr>
          <p:cNvPr id="160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057400"/>
            <a:ext cx="7610475"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391400" y="1586875"/>
            <a:ext cx="1066800" cy="461665"/>
          </a:xfrm>
          <a:prstGeom prst="rect">
            <a:avLst/>
          </a:prstGeom>
          <a:noFill/>
        </p:spPr>
        <p:txBody>
          <a:bodyPr wrap="square" rtlCol="0">
            <a:spAutoFit/>
          </a:bodyPr>
          <a:lstStyle/>
          <a:p>
            <a:pPr eaLnBrk="0" hangingPunct="0"/>
            <a:r>
              <a:rPr lang="en-US" dirty="0" smtClean="0">
                <a:solidFill>
                  <a:srgbClr val="000000"/>
                </a:solidFill>
              </a:rPr>
              <a:t>Page 8</a:t>
            </a:r>
            <a:endParaRPr lang="en-US" dirty="0">
              <a:solidFill>
                <a:srgbClr val="000000"/>
              </a:solidFill>
            </a:endParaRPr>
          </a:p>
        </p:txBody>
      </p:sp>
    </p:spTree>
    <p:custDataLst>
      <p:tags r:id="rId1"/>
    </p:custDataLst>
    <p:extLst>
      <p:ext uri="{BB962C8B-B14F-4D97-AF65-F5344CB8AC3E}">
        <p14:creationId xmlns:p14="http://schemas.microsoft.com/office/powerpoint/2010/main" val="394859012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PQuestion"/>
          <p:cNvSpPr>
            <a:spLocks noGrp="1" noChangeArrowheads="1"/>
          </p:cNvSpPr>
          <p:nvPr>
            <p:ph type="title"/>
          </p:nvPr>
        </p:nvSpPr>
        <p:spPr>
          <a:xfrm>
            <a:off x="1066800" y="274638"/>
            <a:ext cx="7772400" cy="1143000"/>
          </a:xfrm>
        </p:spPr>
        <p:txBody>
          <a:bodyPr/>
          <a:lstStyle/>
          <a:p>
            <a:r>
              <a:rPr lang="en-US" sz="4000" dirty="0" smtClean="0"/>
              <a:t>You must wait 10 days before re-applying Colorado </a:t>
            </a:r>
            <a:r>
              <a:rPr lang="en-US" sz="4000" dirty="0"/>
              <a:t>Potato Beetle </a:t>
            </a:r>
            <a:r>
              <a:rPr lang="en-US" sz="4000" dirty="0" smtClean="0"/>
              <a:t>Beater to apples. </a:t>
            </a:r>
          </a:p>
        </p:txBody>
      </p:sp>
      <p:graphicFrame>
        <p:nvGraphicFramePr>
          <p:cNvPr id="497668" name="TPChart"/>
          <p:cNvGraphicFramePr>
            <a:graphicFrameLocks noChangeAspect="1"/>
          </p:cNvGraphicFramePr>
          <p:nvPr>
            <p:custDataLst>
              <p:tags r:id="rId3"/>
            </p:custDataLst>
            <p:extLst>
              <p:ext uri="{D42A27DB-BD31-4B8C-83A1-F6EECF244321}">
                <p14:modId xmlns:p14="http://schemas.microsoft.com/office/powerpoint/2010/main" val="342849000"/>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188448" name="Chart" r:id="rId7" imgW="4572000" imgH="5143470" progId="MSGraph.Chart.8">
                  <p:embed followColorScheme="full"/>
                </p:oleObj>
              </mc:Choice>
              <mc:Fallback>
                <p:oleObj name="Chart" r:id="rId7" imgW="4572000" imgH="5143470" progId="MSGraph.Chart.8">
                  <p:embed followColorScheme="full"/>
                  <p:pic>
                    <p:nvPicPr>
                      <p:cNvPr id="0" name=""/>
                      <p:cNvPicPr>
                        <a:picLocks noChangeAspect="1" noChangeArrowheads="1"/>
                      </p:cNvPicPr>
                      <p:nvPr/>
                    </p:nvPicPr>
                    <p:blipFill>
                      <a:blip r:embed="rId8"/>
                      <a:srcRect/>
                      <a:stretch>
                        <a:fillRect/>
                      </a:stretch>
                    </p:blipFill>
                    <p:spPr bwMode="auto">
                      <a:xfrm>
                        <a:off x="4508500" y="1651000"/>
                        <a:ext cx="4572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0596" name="TPAnswers"/>
          <p:cNvSpPr>
            <a:spLocks noGrp="1" noChangeArrowheads="1"/>
          </p:cNvSpPr>
          <p:nvPr>
            <p:ph type="body" idx="1"/>
            <p:custDataLst>
              <p:tags r:id="rId4"/>
            </p:custDataLst>
          </p:nvPr>
        </p:nvSpPr>
        <p:spPr>
          <a:xfrm>
            <a:off x="1143000" y="1981200"/>
            <a:ext cx="4114800" cy="4114800"/>
          </a:xfrm>
        </p:spPr>
        <p:txBody>
          <a:bodyPr/>
          <a:lstStyle/>
          <a:p>
            <a:pPr marL="609600" indent="-609600">
              <a:buFont typeface="Monotype Sorts" pitchFamily="2" charset="2"/>
              <a:buAutoNum type="arabicPeriod"/>
            </a:pPr>
            <a:r>
              <a:rPr lang="en-US" dirty="0" smtClean="0"/>
              <a:t>True</a:t>
            </a:r>
          </a:p>
          <a:p>
            <a:pPr marL="609600" indent="-609600">
              <a:buFont typeface="Monotype Sorts" pitchFamily="2" charset="2"/>
              <a:buAutoNum type="arabicPeriod"/>
            </a:pPr>
            <a:r>
              <a:rPr lang="en-US" dirty="0" smtClean="0"/>
              <a:t>False</a:t>
            </a:r>
          </a:p>
        </p:txBody>
      </p:sp>
      <p:sp>
        <p:nvSpPr>
          <p:cNvPr id="2" name="CorShape1"/>
          <p:cNvSpPr/>
          <p:nvPr>
            <p:custDataLst>
              <p:tags r:id="rId5"/>
            </p:custDataLst>
          </p:nvPr>
        </p:nvSpPr>
        <p:spPr bwMode="auto">
          <a:xfrm>
            <a:off x="1818640" y="2026920"/>
            <a:ext cx="971550" cy="487680"/>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endParaRPr>
          </a:p>
        </p:txBody>
      </p:sp>
    </p:spTree>
    <p:custDataLst>
      <p:tags r:id="rId2"/>
    </p:custDataLst>
    <p:extLst>
      <p:ext uri="{BB962C8B-B14F-4D97-AF65-F5344CB8AC3E}">
        <p14:creationId xmlns:p14="http://schemas.microsoft.com/office/powerpoint/2010/main" val="2114414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976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97668" grpId="0"/>
      <p:bldP spid="2" grpId="0" animBg="1"/>
      <p:bldP spid="2" grpId="1"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4"/>
          <p:cNvSpPr>
            <a:spLocks noGrp="1" noChangeArrowheads="1"/>
          </p:cNvSpPr>
          <p:nvPr>
            <p:ph type="title"/>
          </p:nvPr>
        </p:nvSpPr>
        <p:spPr>
          <a:xfrm>
            <a:off x="1173163" y="457200"/>
            <a:ext cx="7772400" cy="762000"/>
          </a:xfrm>
        </p:spPr>
        <p:txBody>
          <a:bodyPr/>
          <a:lstStyle/>
          <a:p>
            <a:r>
              <a:rPr lang="en-US" dirty="0" smtClean="0"/>
              <a:t>True</a:t>
            </a:r>
          </a:p>
        </p:txBody>
      </p:sp>
      <p:pic>
        <p:nvPicPr>
          <p:cNvPr id="161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057400"/>
            <a:ext cx="7877175"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22" name="Line 8"/>
          <p:cNvSpPr>
            <a:spLocks noChangeShapeType="1"/>
          </p:cNvSpPr>
          <p:nvPr/>
        </p:nvSpPr>
        <p:spPr bwMode="auto">
          <a:xfrm flipH="1">
            <a:off x="7010400" y="2743200"/>
            <a:ext cx="2095500" cy="12573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sp>
        <p:nvSpPr>
          <p:cNvPr id="8" name="TextBox 7"/>
          <p:cNvSpPr txBox="1"/>
          <p:nvPr/>
        </p:nvSpPr>
        <p:spPr>
          <a:xfrm>
            <a:off x="7772400" y="1595735"/>
            <a:ext cx="1066800" cy="461665"/>
          </a:xfrm>
          <a:prstGeom prst="rect">
            <a:avLst/>
          </a:prstGeom>
          <a:noFill/>
        </p:spPr>
        <p:txBody>
          <a:bodyPr wrap="square" rtlCol="0">
            <a:spAutoFit/>
          </a:bodyPr>
          <a:lstStyle/>
          <a:p>
            <a:pPr eaLnBrk="0" hangingPunct="0"/>
            <a:r>
              <a:rPr lang="en-US" dirty="0" smtClean="0">
                <a:solidFill>
                  <a:srgbClr val="000000"/>
                </a:solidFill>
              </a:rPr>
              <a:t>Page 4</a:t>
            </a:r>
            <a:endParaRPr lang="en-US" dirty="0">
              <a:solidFill>
                <a:srgbClr val="000000"/>
              </a:solidFill>
            </a:endParaRPr>
          </a:p>
        </p:txBody>
      </p:sp>
    </p:spTree>
    <p:custDataLst>
      <p:tags r:id="rId1"/>
    </p:custDataLst>
    <p:extLst>
      <p:ext uri="{BB962C8B-B14F-4D97-AF65-F5344CB8AC3E}">
        <p14:creationId xmlns:p14="http://schemas.microsoft.com/office/powerpoint/2010/main" val="228006474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PQuestion"/>
          <p:cNvSpPr>
            <a:spLocks noGrp="1" noChangeArrowheads="1"/>
          </p:cNvSpPr>
          <p:nvPr>
            <p:ph type="title"/>
          </p:nvPr>
        </p:nvSpPr>
        <p:spPr>
          <a:xfrm>
            <a:off x="1143000" y="274638"/>
            <a:ext cx="7772400" cy="1143000"/>
          </a:xfrm>
        </p:spPr>
        <p:txBody>
          <a:bodyPr/>
          <a:lstStyle/>
          <a:p>
            <a:r>
              <a:rPr lang="en-US" sz="4000" dirty="0" smtClean="0"/>
              <a:t>It is appropriate to use </a:t>
            </a:r>
            <a:r>
              <a:rPr lang="en-US" sz="4000" dirty="0"/>
              <a:t>Colorado Potato Beetle </a:t>
            </a:r>
            <a:r>
              <a:rPr lang="en-US" sz="4000" dirty="0" smtClean="0"/>
              <a:t>Beater if you will be selling your produce. </a:t>
            </a:r>
          </a:p>
        </p:txBody>
      </p:sp>
      <p:graphicFrame>
        <p:nvGraphicFramePr>
          <p:cNvPr id="500740" name="TPChart"/>
          <p:cNvGraphicFramePr>
            <a:graphicFrameLocks noChangeAspect="1"/>
          </p:cNvGraphicFramePr>
          <p:nvPr>
            <p:custDataLst>
              <p:tags r:id="rId3"/>
            </p:custDataLst>
            <p:extLst>
              <p:ext uri="{D42A27DB-BD31-4B8C-83A1-F6EECF244321}">
                <p14:modId xmlns:p14="http://schemas.microsoft.com/office/powerpoint/2010/main" val="3339943527"/>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189472" name="Chart" r:id="rId7" imgW="4572000" imgH="5143470" progId="MSGraph.Chart.8">
                  <p:embed followColorScheme="full"/>
                </p:oleObj>
              </mc:Choice>
              <mc:Fallback>
                <p:oleObj name="Chart" r:id="rId7" imgW="4572000" imgH="5143470" progId="MSGraph.Chart.8">
                  <p:embed followColorScheme="full"/>
                  <p:pic>
                    <p:nvPicPr>
                      <p:cNvPr id="0" name=""/>
                      <p:cNvPicPr>
                        <a:picLocks noChangeAspect="1" noChangeArrowheads="1"/>
                      </p:cNvPicPr>
                      <p:nvPr/>
                    </p:nvPicPr>
                    <p:blipFill>
                      <a:blip r:embed="rId8"/>
                      <a:srcRect/>
                      <a:stretch>
                        <a:fillRect/>
                      </a:stretch>
                    </p:blipFill>
                    <p:spPr bwMode="auto">
                      <a:xfrm>
                        <a:off x="4508500" y="1651000"/>
                        <a:ext cx="4572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644" name="TPAnswers"/>
          <p:cNvSpPr>
            <a:spLocks noGrp="1" noChangeArrowheads="1"/>
          </p:cNvSpPr>
          <p:nvPr>
            <p:ph type="body" idx="1"/>
            <p:custDataLst>
              <p:tags r:id="rId4"/>
            </p:custDataLst>
          </p:nvPr>
        </p:nvSpPr>
        <p:spPr>
          <a:xfrm>
            <a:off x="1066800" y="1981200"/>
            <a:ext cx="4114800" cy="4114800"/>
          </a:xfrm>
        </p:spPr>
        <p:txBody>
          <a:bodyPr/>
          <a:lstStyle/>
          <a:p>
            <a:pPr marL="609600" indent="-609600">
              <a:buFont typeface="Monotype Sorts" pitchFamily="2" charset="2"/>
              <a:buAutoNum type="arabicPeriod"/>
            </a:pPr>
            <a:r>
              <a:rPr lang="en-US" dirty="0" smtClean="0"/>
              <a:t>True</a:t>
            </a:r>
          </a:p>
          <a:p>
            <a:pPr marL="609600" indent="-609600">
              <a:buFont typeface="Monotype Sorts" pitchFamily="2" charset="2"/>
              <a:buAutoNum type="arabicPeriod"/>
            </a:pPr>
            <a:r>
              <a:rPr lang="en-US" dirty="0" smtClean="0"/>
              <a:t>False</a:t>
            </a:r>
          </a:p>
        </p:txBody>
      </p:sp>
      <p:sp>
        <p:nvSpPr>
          <p:cNvPr id="2" name="CorShape1"/>
          <p:cNvSpPr/>
          <p:nvPr>
            <p:custDataLst>
              <p:tags r:id="rId5"/>
            </p:custDataLst>
          </p:nvPr>
        </p:nvSpPr>
        <p:spPr bwMode="auto">
          <a:xfrm>
            <a:off x="1742440" y="2514600"/>
            <a:ext cx="1017651"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endParaRPr>
          </a:p>
        </p:txBody>
      </p:sp>
    </p:spTree>
    <p:custDataLst>
      <p:tags r:id="rId2"/>
    </p:custDataLst>
    <p:extLst>
      <p:ext uri="{BB962C8B-B14F-4D97-AF65-F5344CB8AC3E}">
        <p14:creationId xmlns:p14="http://schemas.microsoft.com/office/powerpoint/2010/main" val="3185889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5007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00740" grpId="0"/>
      <p:bldP spid="2" grpId="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smtClean="0"/>
              <a:t>These are Pesticides?</a:t>
            </a:r>
          </a:p>
        </p:txBody>
      </p:sp>
      <p:sp>
        <p:nvSpPr>
          <p:cNvPr id="35843" name="Rectangle 3"/>
          <p:cNvSpPr>
            <a:spLocks noGrp="1" noChangeArrowheads="1"/>
          </p:cNvSpPr>
          <p:nvPr>
            <p:ph type="body" idx="1"/>
          </p:nvPr>
        </p:nvSpPr>
        <p:spPr>
          <a:xfrm>
            <a:off x="1066800" y="2101850"/>
            <a:ext cx="6934200" cy="2241550"/>
          </a:xfrm>
        </p:spPr>
        <p:txBody>
          <a:bodyPr/>
          <a:lstStyle/>
          <a:p>
            <a:r>
              <a:rPr lang="en-US" smtClean="0"/>
              <a:t>Plant incorporated protectants</a:t>
            </a:r>
          </a:p>
          <a:p>
            <a:pPr lvl="1"/>
            <a:r>
              <a:rPr lang="en-US" smtClean="0"/>
              <a:t>Have the </a:t>
            </a:r>
            <a:r>
              <a:rPr lang="en-US" i="1" smtClean="0"/>
              <a:t>Bt</a:t>
            </a:r>
            <a:r>
              <a:rPr lang="en-US" smtClean="0"/>
              <a:t>. Crystalline protein engineered into them</a:t>
            </a:r>
          </a:p>
        </p:txBody>
      </p:sp>
      <p:grpSp>
        <p:nvGrpSpPr>
          <p:cNvPr id="35844" name="Group 7"/>
          <p:cNvGrpSpPr>
            <a:grpSpLocks/>
          </p:cNvGrpSpPr>
          <p:nvPr/>
        </p:nvGrpSpPr>
        <p:grpSpPr bwMode="auto">
          <a:xfrm>
            <a:off x="1524000" y="3884613"/>
            <a:ext cx="7239000" cy="2820987"/>
            <a:chOff x="1524000" y="3884676"/>
            <a:chExt cx="7239000" cy="2820924"/>
          </a:xfrm>
        </p:grpSpPr>
        <p:pic>
          <p:nvPicPr>
            <p:cNvPr id="35845" name="Picture 8" descr="corn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650" y="4243068"/>
              <a:ext cx="10223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11"/>
            <p:cNvSpPr txBox="1">
              <a:spLocks noChangeArrowheads="1"/>
            </p:cNvSpPr>
            <p:nvPr/>
          </p:nvSpPr>
          <p:spPr bwMode="auto">
            <a:xfrm>
              <a:off x="5715000" y="6400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solidFill>
                    <a:srgbClr val="000000"/>
                  </a:solidFill>
                </a:rPr>
                <a:t>No endorsement intended or implied</a:t>
              </a:r>
            </a:p>
          </p:txBody>
        </p:sp>
        <p:pic>
          <p:nvPicPr>
            <p:cNvPr id="35847"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3274" y="4753641"/>
              <a:ext cx="16002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848" name="Group 11"/>
            <p:cNvGrpSpPr>
              <a:grpSpLocks/>
            </p:cNvGrpSpPr>
            <p:nvPr/>
          </p:nvGrpSpPr>
          <p:grpSpPr bwMode="auto">
            <a:xfrm>
              <a:off x="1524000" y="3884676"/>
              <a:ext cx="4044919" cy="2488209"/>
              <a:chOff x="4419600" y="1699008"/>
              <a:chExt cx="4044919" cy="2488209"/>
            </a:xfrm>
          </p:grpSpPr>
          <p:pic>
            <p:nvPicPr>
              <p:cNvPr id="3584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057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5225" y="3022297"/>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5224" y="169900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2"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4193" y="3206074"/>
                <a:ext cx="9143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3"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94193" y="2057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9600" y="316439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5"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5225" y="261340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6"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15225" y="2156208"/>
                <a:ext cx="9143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7"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50119" y="3409777"/>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8"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21230" y="3730017"/>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9"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94193" y="261340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60"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21230" y="307060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61" name="Picture 2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21230" y="25146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62" name="Picture 2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21230" y="19812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63" name="Picture 2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419600" y="261340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custDataLst>
      <p:tags r:id="rId1"/>
    </p:custData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4"/>
          <p:cNvSpPr>
            <a:spLocks noGrp="1" noChangeArrowheads="1"/>
          </p:cNvSpPr>
          <p:nvPr>
            <p:ph type="title"/>
          </p:nvPr>
        </p:nvSpPr>
        <p:spPr/>
        <p:txBody>
          <a:bodyPr/>
          <a:lstStyle/>
          <a:p>
            <a:r>
              <a:rPr lang="en-US" dirty="0" smtClean="0"/>
              <a:t>False</a:t>
            </a:r>
          </a:p>
        </p:txBody>
      </p:sp>
      <p:pic>
        <p:nvPicPr>
          <p:cNvPr id="162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75" y="2019300"/>
            <a:ext cx="7781925"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8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450" y="4000500"/>
            <a:ext cx="767715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Line 8"/>
          <p:cNvSpPr>
            <a:spLocks noChangeShapeType="1"/>
          </p:cNvSpPr>
          <p:nvPr/>
        </p:nvSpPr>
        <p:spPr bwMode="auto">
          <a:xfrm flipH="1">
            <a:off x="4495800" y="2247900"/>
            <a:ext cx="2095500" cy="12573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sp>
        <p:nvSpPr>
          <p:cNvPr id="8" name="Line 8"/>
          <p:cNvSpPr>
            <a:spLocks noChangeShapeType="1"/>
          </p:cNvSpPr>
          <p:nvPr/>
        </p:nvSpPr>
        <p:spPr bwMode="auto">
          <a:xfrm flipH="1">
            <a:off x="7562850" y="4019550"/>
            <a:ext cx="1352550" cy="85725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sp>
        <p:nvSpPr>
          <p:cNvPr id="10" name="TextBox 9"/>
          <p:cNvSpPr txBox="1"/>
          <p:nvPr/>
        </p:nvSpPr>
        <p:spPr>
          <a:xfrm>
            <a:off x="6858000" y="1447800"/>
            <a:ext cx="1676400" cy="461665"/>
          </a:xfrm>
          <a:prstGeom prst="rect">
            <a:avLst/>
          </a:prstGeom>
          <a:noFill/>
        </p:spPr>
        <p:txBody>
          <a:bodyPr wrap="square" rtlCol="0">
            <a:spAutoFit/>
          </a:bodyPr>
          <a:lstStyle/>
          <a:p>
            <a:pPr eaLnBrk="0" hangingPunct="0"/>
            <a:r>
              <a:rPr lang="en-US" dirty="0" smtClean="0">
                <a:solidFill>
                  <a:srgbClr val="000000"/>
                </a:solidFill>
              </a:rPr>
              <a:t>Pages 2 &amp; 3</a:t>
            </a:r>
            <a:endParaRPr lang="en-US" dirty="0">
              <a:solidFill>
                <a:srgbClr val="000000"/>
              </a:solidFill>
            </a:endParaRPr>
          </a:p>
        </p:txBody>
      </p:sp>
    </p:spTree>
    <p:custDataLst>
      <p:tags r:id="rId1"/>
    </p:custDataLst>
    <p:extLst>
      <p:ext uri="{BB962C8B-B14F-4D97-AF65-F5344CB8AC3E}">
        <p14:creationId xmlns:p14="http://schemas.microsoft.com/office/powerpoint/2010/main" val="115739621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PQuestion"/>
          <p:cNvSpPr>
            <a:spLocks noGrp="1" noChangeArrowheads="1"/>
          </p:cNvSpPr>
          <p:nvPr>
            <p:ph type="title"/>
          </p:nvPr>
        </p:nvSpPr>
        <p:spPr>
          <a:xfrm>
            <a:off x="1143000" y="533400"/>
            <a:ext cx="7772400" cy="1143000"/>
          </a:xfrm>
        </p:spPr>
        <p:txBody>
          <a:bodyPr/>
          <a:lstStyle/>
          <a:p>
            <a:r>
              <a:rPr lang="en-US" sz="4000" dirty="0"/>
              <a:t>Colorado Potato Beetle </a:t>
            </a:r>
            <a:r>
              <a:rPr lang="en-US" sz="4000" dirty="0" smtClean="0"/>
              <a:t>Beater is best applied to apple trees just as they reach full bloom.</a:t>
            </a:r>
          </a:p>
        </p:txBody>
      </p:sp>
      <p:graphicFrame>
        <p:nvGraphicFramePr>
          <p:cNvPr id="509956" name="TPChart"/>
          <p:cNvGraphicFramePr>
            <a:graphicFrameLocks noChangeAspect="1"/>
          </p:cNvGraphicFramePr>
          <p:nvPr>
            <p:custDataLst>
              <p:tags r:id="rId3"/>
            </p:custDataLst>
            <p:extLst>
              <p:ext uri="{D42A27DB-BD31-4B8C-83A1-F6EECF244321}">
                <p14:modId xmlns:p14="http://schemas.microsoft.com/office/powerpoint/2010/main" val="3443223763"/>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190496" name="Chart" r:id="rId7" imgW="4572000" imgH="5143470" progId="MSGraph.Chart.8">
                  <p:embed followColorScheme="full"/>
                </p:oleObj>
              </mc:Choice>
              <mc:Fallback>
                <p:oleObj name="Chart" r:id="rId7" imgW="4572000" imgH="5143470" progId="MSGraph.Chart.8">
                  <p:embed followColorScheme="full"/>
                  <p:pic>
                    <p:nvPicPr>
                      <p:cNvPr id="0" name=""/>
                      <p:cNvPicPr>
                        <a:picLocks noChangeAspect="1" noChangeArrowheads="1"/>
                      </p:cNvPicPr>
                      <p:nvPr/>
                    </p:nvPicPr>
                    <p:blipFill>
                      <a:blip r:embed="rId8"/>
                      <a:srcRect/>
                      <a:stretch>
                        <a:fillRect/>
                      </a:stretch>
                    </p:blipFill>
                    <p:spPr bwMode="auto">
                      <a:xfrm>
                        <a:off x="4508500" y="1651000"/>
                        <a:ext cx="4572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8788" name="TPAnswers"/>
          <p:cNvSpPr>
            <a:spLocks noGrp="1" noChangeArrowheads="1"/>
          </p:cNvSpPr>
          <p:nvPr>
            <p:ph type="body" idx="1"/>
            <p:custDataLst>
              <p:tags r:id="rId4"/>
            </p:custDataLst>
          </p:nvPr>
        </p:nvSpPr>
        <p:spPr>
          <a:xfrm>
            <a:off x="1066800" y="2362200"/>
            <a:ext cx="4114800" cy="3657600"/>
          </a:xfrm>
        </p:spPr>
        <p:txBody>
          <a:bodyPr/>
          <a:lstStyle/>
          <a:p>
            <a:pPr marL="609600" indent="-609600">
              <a:buFont typeface="Monotype Sorts" pitchFamily="2" charset="2"/>
              <a:buAutoNum type="arabicPeriod"/>
            </a:pPr>
            <a:r>
              <a:rPr lang="en-US" smtClean="0"/>
              <a:t>True</a:t>
            </a:r>
          </a:p>
          <a:p>
            <a:pPr marL="609600" indent="-609600">
              <a:buFont typeface="Monotype Sorts" pitchFamily="2" charset="2"/>
              <a:buAutoNum type="arabicPeriod"/>
            </a:pPr>
            <a:r>
              <a:rPr lang="en-US" smtClean="0"/>
              <a:t>False</a:t>
            </a:r>
          </a:p>
        </p:txBody>
      </p:sp>
      <p:sp>
        <p:nvSpPr>
          <p:cNvPr id="3" name="CorShape1"/>
          <p:cNvSpPr/>
          <p:nvPr>
            <p:custDataLst>
              <p:tags r:id="rId5"/>
            </p:custDataLst>
          </p:nvPr>
        </p:nvSpPr>
        <p:spPr bwMode="auto">
          <a:xfrm>
            <a:off x="1742440" y="2895600"/>
            <a:ext cx="1017651"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endParaRPr>
          </a:p>
        </p:txBody>
      </p:sp>
    </p:spTree>
    <p:custDataLst>
      <p:tags r:id="rId2"/>
    </p:custDataLst>
    <p:extLst>
      <p:ext uri="{BB962C8B-B14F-4D97-AF65-F5344CB8AC3E}">
        <p14:creationId xmlns:p14="http://schemas.microsoft.com/office/powerpoint/2010/main" val="208172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5099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09956" grpId="0"/>
      <p:bldP spid="3" grpId="0" animBg="1"/>
      <p:bldP spid="3" grpId="1"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4"/>
          <p:cNvSpPr>
            <a:spLocks noGrp="1" noChangeArrowheads="1"/>
          </p:cNvSpPr>
          <p:nvPr>
            <p:ph type="title"/>
          </p:nvPr>
        </p:nvSpPr>
        <p:spPr/>
        <p:txBody>
          <a:bodyPr/>
          <a:lstStyle/>
          <a:p>
            <a:r>
              <a:rPr lang="en-US" smtClean="0"/>
              <a:t>False</a:t>
            </a:r>
          </a:p>
        </p:txBody>
      </p:sp>
      <p:sp>
        <p:nvSpPr>
          <p:cNvPr id="119813" name="Line 6"/>
          <p:cNvSpPr>
            <a:spLocks noChangeShapeType="1"/>
          </p:cNvSpPr>
          <p:nvPr/>
        </p:nvSpPr>
        <p:spPr bwMode="auto">
          <a:xfrm flipH="1">
            <a:off x="6400800" y="2133600"/>
            <a:ext cx="1905000" cy="16002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057400"/>
            <a:ext cx="7610475"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814" name="Line 8"/>
          <p:cNvSpPr>
            <a:spLocks noChangeShapeType="1"/>
          </p:cNvSpPr>
          <p:nvPr/>
        </p:nvSpPr>
        <p:spPr bwMode="auto">
          <a:xfrm flipH="1">
            <a:off x="4038600" y="1758802"/>
            <a:ext cx="2438400" cy="11430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sp>
        <p:nvSpPr>
          <p:cNvPr id="8" name="TextBox 7"/>
          <p:cNvSpPr txBox="1"/>
          <p:nvPr/>
        </p:nvSpPr>
        <p:spPr>
          <a:xfrm>
            <a:off x="7467600" y="1595735"/>
            <a:ext cx="1066800" cy="461665"/>
          </a:xfrm>
          <a:prstGeom prst="rect">
            <a:avLst/>
          </a:prstGeom>
          <a:noFill/>
        </p:spPr>
        <p:txBody>
          <a:bodyPr wrap="square" rtlCol="0">
            <a:spAutoFit/>
          </a:bodyPr>
          <a:lstStyle/>
          <a:p>
            <a:pPr eaLnBrk="0" hangingPunct="0"/>
            <a:r>
              <a:rPr lang="en-US" dirty="0" smtClean="0">
                <a:solidFill>
                  <a:srgbClr val="000000"/>
                </a:solidFill>
              </a:rPr>
              <a:t>Page 8</a:t>
            </a:r>
            <a:endParaRPr lang="en-US" dirty="0">
              <a:solidFill>
                <a:srgbClr val="000000"/>
              </a:solidFill>
            </a:endParaRPr>
          </a:p>
        </p:txBody>
      </p:sp>
    </p:spTree>
    <p:custDataLst>
      <p:tags r:id="rId1"/>
    </p:custDataLst>
    <p:extLst>
      <p:ext uri="{BB962C8B-B14F-4D97-AF65-F5344CB8AC3E}">
        <p14:creationId xmlns:p14="http://schemas.microsoft.com/office/powerpoint/2010/main" val="398717813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1173163" y="304800"/>
            <a:ext cx="7772400" cy="762000"/>
          </a:xfrm>
        </p:spPr>
        <p:txBody>
          <a:bodyPr/>
          <a:lstStyle/>
          <a:p>
            <a:r>
              <a:rPr lang="en-US" smtClean="0"/>
              <a:t>The old days</a:t>
            </a:r>
          </a:p>
        </p:txBody>
      </p:sp>
      <p:pic>
        <p:nvPicPr>
          <p:cNvPr id="14745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219200"/>
            <a:ext cx="7239000" cy="54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1173163" y="457200"/>
            <a:ext cx="7772400" cy="457200"/>
          </a:xfrm>
        </p:spPr>
        <p:txBody>
          <a:bodyPr/>
          <a:lstStyle/>
          <a:p>
            <a:r>
              <a:rPr lang="en-US" sz="4000" smtClean="0"/>
              <a:t>Great directions!</a:t>
            </a:r>
          </a:p>
        </p:txBody>
      </p:sp>
      <p:pic>
        <p:nvPicPr>
          <p:cNvPr id="148483" name="Picture 3" descr="Bug_death_2"/>
          <p:cNvPicPr>
            <a:picLocks noChangeAspect="1" noChangeArrowheads="1"/>
          </p:cNvPicPr>
          <p:nvPr/>
        </p:nvPicPr>
        <p:blipFill>
          <a:blip r:embed="rId4">
            <a:lum bright="-8000" contrast="12000"/>
            <a:extLst>
              <a:ext uri="{28A0092B-C50C-407E-A947-70E740481C1C}">
                <a14:useLocalDpi xmlns:a14="http://schemas.microsoft.com/office/drawing/2010/main" val="0"/>
              </a:ext>
            </a:extLst>
          </a:blip>
          <a:srcRect/>
          <a:stretch>
            <a:fillRect/>
          </a:stretch>
        </p:blipFill>
        <p:spPr bwMode="auto">
          <a:xfrm>
            <a:off x="1143000" y="1143000"/>
            <a:ext cx="42672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Text Box 4"/>
          <p:cNvSpPr txBox="1">
            <a:spLocks noChangeArrowheads="1"/>
          </p:cNvSpPr>
          <p:nvPr/>
        </p:nvSpPr>
        <p:spPr bwMode="auto">
          <a:xfrm>
            <a:off x="5715000" y="990600"/>
            <a:ext cx="3124200" cy="559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600"/>
              <a:t>“Bug Death is a patented non-poisonous powder, and is entirely different from anything that has ever been placed on the market, and overcomes all the objections to the deadly poisons that the farmers have been obliged to use in the past.  It is just as effectual as Paris Green and other dangerous insect powders.  It is sure death to the potato, squash and cucumber bugs, currant and tomato worms, also other plant and vine eating pests.</a:t>
            </a:r>
          </a:p>
          <a:p>
            <a:pPr>
              <a:spcBef>
                <a:spcPct val="50000"/>
              </a:spcBef>
            </a:pPr>
            <a:r>
              <a:rPr lang="en-US" sz="1600"/>
              <a:t>The deadly effect on bugs will not always be as quick, but it is just as sure.  Contrary to the arsenic preparations, it is a benefit to the plant, and the more freely used the better the plant will thrive, and for potatoes when blight is prevalent, the extra yield will more than pay all expense of Bug Death.”</a:t>
            </a:r>
          </a:p>
        </p:txBody>
      </p:sp>
      <p:sp>
        <p:nvSpPr>
          <p:cNvPr id="148485" name="Text Box 5"/>
          <p:cNvSpPr txBox="1">
            <a:spLocks noChangeArrowheads="1"/>
          </p:cNvSpPr>
          <p:nvPr/>
        </p:nvSpPr>
        <p:spPr bwMode="auto">
          <a:xfrm>
            <a:off x="1143000" y="6019800"/>
            <a:ext cx="449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Contained 5% lead oxide &amp; 47% zinc oxide</a:t>
            </a:r>
          </a:p>
        </p:txBody>
      </p:sp>
    </p:spTree>
    <p:custDataLst>
      <p:tags r:id="rId1"/>
    </p:custData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smtClean="0"/>
              <a:t>Today’s label</a:t>
            </a:r>
          </a:p>
        </p:txBody>
      </p:sp>
      <p:pic>
        <p:nvPicPr>
          <p:cNvPr id="14950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905000"/>
            <a:ext cx="3454400" cy="389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0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5650" y="1905000"/>
            <a:ext cx="4578350" cy="407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509" name="Text Box 10"/>
          <p:cNvSpPr txBox="1">
            <a:spLocks noChangeArrowheads="1"/>
          </p:cNvSpPr>
          <p:nvPr/>
        </p:nvSpPr>
        <p:spPr bwMode="auto">
          <a:xfrm>
            <a:off x="5943600" y="61722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t>No endorsement intended or implied</a:t>
            </a:r>
          </a:p>
        </p:txBody>
      </p:sp>
    </p:spTree>
    <p:custDataLst>
      <p:tags r:id="rId1"/>
    </p:custData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en-US" smtClean="0"/>
              <a:t>Purchase wisely</a:t>
            </a:r>
          </a:p>
        </p:txBody>
      </p:sp>
      <p:sp>
        <p:nvSpPr>
          <p:cNvPr id="150531" name="Rectangle 3"/>
          <p:cNvSpPr>
            <a:spLocks noGrp="1" noChangeArrowheads="1"/>
          </p:cNvSpPr>
          <p:nvPr>
            <p:ph type="body" idx="1"/>
          </p:nvPr>
        </p:nvSpPr>
        <p:spPr>
          <a:xfrm>
            <a:off x="1143000" y="1676400"/>
            <a:ext cx="7772400" cy="4953000"/>
          </a:xfrm>
        </p:spPr>
        <p:txBody>
          <a:bodyPr/>
          <a:lstStyle/>
          <a:p>
            <a:pPr>
              <a:lnSpc>
                <a:spcPct val="90000"/>
              </a:lnSpc>
            </a:pPr>
            <a:r>
              <a:rPr lang="en-US" smtClean="0"/>
              <a:t>Measure the area needing treatment</a:t>
            </a:r>
            <a:br>
              <a:rPr lang="en-US" smtClean="0"/>
            </a:br>
            <a:endParaRPr lang="en-US" smtClean="0"/>
          </a:p>
          <a:p>
            <a:pPr>
              <a:lnSpc>
                <a:spcPct val="90000"/>
              </a:lnSpc>
            </a:pPr>
            <a:r>
              <a:rPr lang="en-US" smtClean="0"/>
              <a:t>Only purchase what you need “right now”</a:t>
            </a:r>
            <a:br>
              <a:rPr lang="en-US" smtClean="0"/>
            </a:br>
            <a:endParaRPr lang="en-US" smtClean="0"/>
          </a:p>
          <a:p>
            <a:pPr>
              <a:lnSpc>
                <a:spcPct val="90000"/>
              </a:lnSpc>
            </a:pPr>
            <a:r>
              <a:rPr lang="en-US" smtClean="0"/>
              <a:t>Check the label for:</a:t>
            </a:r>
          </a:p>
          <a:p>
            <a:pPr lvl="1">
              <a:lnSpc>
                <a:spcPct val="90000"/>
              </a:lnSpc>
            </a:pPr>
            <a:r>
              <a:rPr lang="en-US" smtClean="0"/>
              <a:t>re-entry</a:t>
            </a:r>
          </a:p>
          <a:p>
            <a:pPr lvl="1">
              <a:lnSpc>
                <a:spcPct val="90000"/>
              </a:lnSpc>
            </a:pPr>
            <a:r>
              <a:rPr lang="en-US" smtClean="0"/>
              <a:t>site &amp; pest</a:t>
            </a:r>
          </a:p>
          <a:p>
            <a:pPr lvl="1">
              <a:lnSpc>
                <a:spcPct val="90000"/>
              </a:lnSpc>
            </a:pPr>
            <a:r>
              <a:rPr lang="en-US" smtClean="0"/>
              <a:t>days to harvest</a:t>
            </a:r>
          </a:p>
          <a:p>
            <a:pPr lvl="1">
              <a:lnSpc>
                <a:spcPct val="90000"/>
              </a:lnSpc>
            </a:pPr>
            <a:r>
              <a:rPr lang="en-US" smtClean="0"/>
              <a:t>personal protective equipment needs</a:t>
            </a:r>
          </a:p>
        </p:txBody>
      </p:sp>
      <p:pic>
        <p:nvPicPr>
          <p:cNvPr id="150532" name="Picture 4" descr="wrapped_up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733800"/>
            <a:ext cx="32004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en-US" smtClean="0"/>
              <a:t>Prepare for the application</a:t>
            </a:r>
          </a:p>
        </p:txBody>
      </p:sp>
      <p:sp>
        <p:nvSpPr>
          <p:cNvPr id="151555" name="Rectangle 3"/>
          <p:cNvSpPr>
            <a:spLocks noGrp="1" noChangeArrowheads="1"/>
          </p:cNvSpPr>
          <p:nvPr>
            <p:ph type="body" idx="1"/>
          </p:nvPr>
        </p:nvSpPr>
        <p:spPr/>
        <p:txBody>
          <a:bodyPr/>
          <a:lstStyle/>
          <a:p>
            <a:r>
              <a:rPr lang="en-US" sz="4000" smtClean="0"/>
              <a:t>Read the label</a:t>
            </a:r>
          </a:p>
          <a:p>
            <a:r>
              <a:rPr lang="en-US" sz="4000" smtClean="0"/>
              <a:t>Wear all PPE</a:t>
            </a:r>
          </a:p>
          <a:p>
            <a:r>
              <a:rPr lang="en-US" sz="4000" smtClean="0"/>
              <a:t>Mix carefully</a:t>
            </a:r>
          </a:p>
          <a:p>
            <a:r>
              <a:rPr lang="en-US" sz="4000" smtClean="0"/>
              <a:t>More is NOT better</a:t>
            </a:r>
          </a:p>
          <a:p>
            <a:r>
              <a:rPr lang="en-US" sz="4000" smtClean="0"/>
              <a:t>Never use more than the label directs</a:t>
            </a:r>
            <a:endParaRPr lang="en-US" smtClean="0"/>
          </a:p>
        </p:txBody>
      </p:sp>
      <p:pic>
        <p:nvPicPr>
          <p:cNvPr id="151556" name="Picture 4" descr="roundup_supe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76400"/>
            <a:ext cx="10826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5" descr="P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3124200"/>
            <a:ext cx="182245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1143000" y="304800"/>
            <a:ext cx="7772400" cy="838200"/>
          </a:xfrm>
        </p:spPr>
        <p:txBody>
          <a:bodyPr/>
          <a:lstStyle/>
          <a:p>
            <a:r>
              <a:rPr lang="en-US" smtClean="0"/>
              <a:t>Apply properly &amp; be cautious</a:t>
            </a:r>
          </a:p>
        </p:txBody>
      </p:sp>
      <p:sp>
        <p:nvSpPr>
          <p:cNvPr id="152579" name="Rectangle 3"/>
          <p:cNvSpPr>
            <a:spLocks noGrp="1" noChangeArrowheads="1"/>
          </p:cNvSpPr>
          <p:nvPr>
            <p:ph type="body" idx="1"/>
          </p:nvPr>
        </p:nvSpPr>
        <p:spPr>
          <a:xfrm>
            <a:off x="1066800" y="1676400"/>
            <a:ext cx="7086600" cy="4114800"/>
          </a:xfrm>
        </p:spPr>
        <p:txBody>
          <a:bodyPr/>
          <a:lstStyle/>
          <a:p>
            <a:pPr>
              <a:lnSpc>
                <a:spcPct val="90000"/>
              </a:lnSpc>
            </a:pPr>
            <a:r>
              <a:rPr lang="en-US" sz="2400" smtClean="0"/>
              <a:t>Only treat infested areas</a:t>
            </a:r>
            <a:br>
              <a:rPr lang="en-US" sz="2400" smtClean="0"/>
            </a:br>
            <a:endParaRPr lang="en-US" sz="2400" smtClean="0"/>
          </a:p>
          <a:p>
            <a:pPr>
              <a:lnSpc>
                <a:spcPct val="90000"/>
              </a:lnSpc>
            </a:pPr>
            <a:r>
              <a:rPr lang="en-US" sz="2400" smtClean="0"/>
              <a:t>Spot treatments conserve beneficial organisms</a:t>
            </a:r>
            <a:br>
              <a:rPr lang="en-US" sz="2400" smtClean="0"/>
            </a:br>
            <a:endParaRPr lang="en-US" sz="2400" smtClean="0"/>
          </a:p>
          <a:p>
            <a:pPr>
              <a:lnSpc>
                <a:spcPct val="90000"/>
              </a:lnSpc>
            </a:pPr>
            <a:r>
              <a:rPr lang="en-US" sz="2400" smtClean="0"/>
              <a:t>Avoid broadcast treatments</a:t>
            </a:r>
            <a:br>
              <a:rPr lang="en-US" sz="2400" smtClean="0"/>
            </a:br>
            <a:endParaRPr lang="en-US" sz="2400" smtClean="0"/>
          </a:p>
          <a:p>
            <a:pPr>
              <a:lnSpc>
                <a:spcPct val="90000"/>
              </a:lnSpc>
            </a:pPr>
            <a:r>
              <a:rPr lang="en-US" sz="2400" smtClean="0"/>
              <a:t>Keep the plant’s condition in mind</a:t>
            </a:r>
            <a:br>
              <a:rPr lang="en-US" sz="2400" smtClean="0"/>
            </a:br>
            <a:endParaRPr lang="en-US" sz="2400" smtClean="0"/>
          </a:p>
          <a:p>
            <a:pPr>
              <a:lnSpc>
                <a:spcPct val="90000"/>
              </a:lnSpc>
            </a:pPr>
            <a:r>
              <a:rPr lang="en-US" sz="2400" smtClean="0"/>
              <a:t>Check coverage &amp; monitor control</a:t>
            </a:r>
            <a:br>
              <a:rPr lang="en-US" sz="2400" smtClean="0"/>
            </a:br>
            <a:endParaRPr lang="en-US" sz="2400" smtClean="0"/>
          </a:p>
          <a:p>
            <a:pPr>
              <a:lnSpc>
                <a:spcPct val="90000"/>
              </a:lnSpc>
            </a:pPr>
            <a:r>
              <a:rPr lang="en-US" sz="2400" smtClean="0"/>
              <a:t>Only repeat application if the label allows</a:t>
            </a:r>
          </a:p>
        </p:txBody>
      </p:sp>
      <p:pic>
        <p:nvPicPr>
          <p:cNvPr id="152580" name="Picture 4" descr="bigey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3733800"/>
            <a:ext cx="183515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5" descr="nemato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1600200"/>
            <a:ext cx="94297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066800" y="1371600"/>
            <a:ext cx="3657600" cy="1143000"/>
          </a:xfrm>
        </p:spPr>
        <p:txBody>
          <a:bodyPr/>
          <a:lstStyle/>
          <a:p>
            <a:r>
              <a:rPr lang="en-US" sz="4800" smtClean="0"/>
              <a:t>Why treat the whole tree?</a:t>
            </a:r>
            <a:endParaRPr lang="en-US" smtClean="0"/>
          </a:p>
        </p:txBody>
      </p:sp>
      <p:sp>
        <p:nvSpPr>
          <p:cNvPr id="129030" name="Text Box 13"/>
          <p:cNvSpPr txBox="1">
            <a:spLocks noChangeArrowheads="1"/>
          </p:cNvSpPr>
          <p:nvPr/>
        </p:nvSpPr>
        <p:spPr bwMode="auto">
          <a:xfrm>
            <a:off x="3352800" y="2987748"/>
            <a:ext cx="34004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dirty="0" smtClean="0"/>
              <a:t>Dogwood borer on apple</a:t>
            </a:r>
            <a:endParaRPr lang="en-US" dirty="0"/>
          </a:p>
        </p:txBody>
      </p:sp>
      <p:pic>
        <p:nvPicPr>
          <p:cNvPr id="161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685800"/>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7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733800"/>
            <a:ext cx="3429000"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7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200" y="3859230"/>
            <a:ext cx="3183419" cy="2387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707357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1143000" y="457200"/>
            <a:ext cx="7772400" cy="1143000"/>
          </a:xfrm>
        </p:spPr>
        <p:txBody>
          <a:bodyPr/>
          <a:lstStyle/>
          <a:p>
            <a:pPr eaLnBrk="1" hangingPunct="1"/>
            <a:r>
              <a:rPr lang="en-US" smtClean="0"/>
              <a:t>EPA exempt pesticides</a:t>
            </a:r>
          </a:p>
        </p:txBody>
      </p:sp>
      <p:sp>
        <p:nvSpPr>
          <p:cNvPr id="36867" name="Rectangle 9"/>
          <p:cNvSpPr>
            <a:spLocks noGrp="1" noChangeArrowheads="1"/>
          </p:cNvSpPr>
          <p:nvPr>
            <p:ph type="body" idx="1"/>
          </p:nvPr>
        </p:nvSpPr>
        <p:spPr>
          <a:xfrm>
            <a:off x="990600" y="1981200"/>
            <a:ext cx="4572000" cy="4724400"/>
          </a:xfrm>
        </p:spPr>
        <p:txBody>
          <a:bodyPr/>
          <a:lstStyle/>
          <a:p>
            <a:pPr eaLnBrk="1" hangingPunct="1">
              <a:lnSpc>
                <a:spcPct val="90000"/>
              </a:lnSpc>
            </a:pPr>
            <a:r>
              <a:rPr lang="en-US" smtClean="0"/>
              <a:t>Some pesticides have been deregulated by EPA</a:t>
            </a:r>
          </a:p>
          <a:p>
            <a:pPr lvl="1" eaLnBrk="1" hangingPunct="1">
              <a:lnSpc>
                <a:spcPct val="90000"/>
              </a:lnSpc>
            </a:pPr>
            <a:r>
              <a:rPr lang="en-US" smtClean="0"/>
              <a:t>Exempt from Federal registration</a:t>
            </a:r>
          </a:p>
          <a:p>
            <a:pPr lvl="1" eaLnBrk="1" hangingPunct="1">
              <a:lnSpc>
                <a:spcPct val="90000"/>
              </a:lnSpc>
            </a:pPr>
            <a:r>
              <a:rPr lang="en-US" smtClean="0"/>
              <a:t>Must be registered by State of Maine</a:t>
            </a:r>
          </a:p>
          <a:p>
            <a:pPr lvl="1" eaLnBrk="1" hangingPunct="1">
              <a:lnSpc>
                <a:spcPct val="90000"/>
              </a:lnSpc>
            </a:pPr>
            <a:r>
              <a:rPr lang="en-US" smtClean="0">
                <a:solidFill>
                  <a:srgbClr val="FF3300"/>
                </a:solidFill>
              </a:rPr>
              <a:t>Exempt from toxicity testing</a:t>
            </a:r>
          </a:p>
          <a:p>
            <a:pPr lvl="1" eaLnBrk="1" hangingPunct="1">
              <a:lnSpc>
                <a:spcPct val="90000"/>
              </a:lnSpc>
            </a:pPr>
            <a:r>
              <a:rPr lang="en-US" smtClean="0">
                <a:solidFill>
                  <a:srgbClr val="FF3300"/>
                </a:solidFill>
              </a:rPr>
              <a:t>NOT risk free</a:t>
            </a:r>
          </a:p>
        </p:txBody>
      </p:sp>
      <p:pic>
        <p:nvPicPr>
          <p:cNvPr id="368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28600"/>
            <a:ext cx="1884363"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Text Box 7"/>
          <p:cNvSpPr txBox="1">
            <a:spLocks noChangeArrowheads="1"/>
          </p:cNvSpPr>
          <p:nvPr/>
        </p:nvSpPr>
        <p:spPr bwMode="auto">
          <a:xfrm>
            <a:off x="5638800" y="2286000"/>
            <a:ext cx="3505200"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atin typeface="Arial" charset="0"/>
              </a:rPr>
              <a:t>Ingredients in some of these products:</a:t>
            </a:r>
          </a:p>
          <a:p>
            <a:pPr eaLnBrk="1" hangingPunct="1">
              <a:spcBef>
                <a:spcPct val="50000"/>
              </a:spcBef>
              <a:buFont typeface="Wingdings" pitchFamily="2" charset="2"/>
              <a:buChar char="§"/>
            </a:pPr>
            <a:r>
              <a:rPr lang="en-US">
                <a:latin typeface="Arial" charset="0"/>
              </a:rPr>
              <a:t> Rosemary oil</a:t>
            </a:r>
          </a:p>
          <a:p>
            <a:pPr eaLnBrk="1" hangingPunct="1">
              <a:spcBef>
                <a:spcPct val="50000"/>
              </a:spcBef>
              <a:buFont typeface="Wingdings" pitchFamily="2" charset="2"/>
              <a:buChar char="§"/>
            </a:pPr>
            <a:r>
              <a:rPr lang="en-US">
                <a:latin typeface="Arial" charset="0"/>
              </a:rPr>
              <a:t> Peppermint oil</a:t>
            </a:r>
          </a:p>
          <a:p>
            <a:pPr eaLnBrk="1" hangingPunct="1">
              <a:spcBef>
                <a:spcPct val="50000"/>
              </a:spcBef>
              <a:buFont typeface="Wingdings" pitchFamily="2" charset="2"/>
              <a:buChar char="§"/>
            </a:pPr>
            <a:r>
              <a:rPr lang="en-US">
                <a:latin typeface="Arial" charset="0"/>
              </a:rPr>
              <a:t> Thyme oil</a:t>
            </a:r>
          </a:p>
          <a:p>
            <a:pPr eaLnBrk="1" hangingPunct="1">
              <a:spcBef>
                <a:spcPct val="50000"/>
              </a:spcBef>
              <a:buFont typeface="Wingdings" pitchFamily="2" charset="2"/>
              <a:buChar char="§"/>
            </a:pPr>
            <a:r>
              <a:rPr lang="en-US">
                <a:latin typeface="Arial" charset="0"/>
              </a:rPr>
              <a:t> Clove oil</a:t>
            </a:r>
          </a:p>
          <a:p>
            <a:pPr eaLnBrk="1" hangingPunct="1">
              <a:spcBef>
                <a:spcPct val="50000"/>
              </a:spcBef>
              <a:buFont typeface="Wingdings" pitchFamily="2" charset="2"/>
              <a:buChar char="§"/>
            </a:pPr>
            <a:r>
              <a:rPr lang="en-US">
                <a:latin typeface="Arial" charset="0"/>
              </a:rPr>
              <a:t> Wintergreen oil</a:t>
            </a:r>
          </a:p>
          <a:p>
            <a:pPr eaLnBrk="1" hangingPunct="1">
              <a:spcBef>
                <a:spcPct val="50000"/>
              </a:spcBef>
              <a:buFont typeface="Wingdings" pitchFamily="2" charset="2"/>
              <a:buChar char="§"/>
            </a:pPr>
            <a:r>
              <a:rPr lang="en-US">
                <a:latin typeface="Arial" charset="0"/>
              </a:rPr>
              <a:t> Cinnamon oil</a:t>
            </a:r>
          </a:p>
        </p:txBody>
      </p:sp>
      <p:sp>
        <p:nvSpPr>
          <p:cNvPr id="36870" name="Text Box 11"/>
          <p:cNvSpPr txBox="1">
            <a:spLocks noChangeArrowheads="1"/>
          </p:cNvSpPr>
          <p:nvPr/>
        </p:nvSpPr>
        <p:spPr bwMode="auto">
          <a:xfrm>
            <a:off x="5715000" y="6400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solidFill>
                  <a:srgbClr val="000000"/>
                </a:solidFill>
              </a:rPr>
              <a:t>No endorsement intended or implied</a:t>
            </a:r>
          </a:p>
        </p:txBody>
      </p:sp>
    </p:spTree>
    <p:custDataLst>
      <p:tags r:id="rId1"/>
    </p:custData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1066800" y="1371600"/>
            <a:ext cx="3657600" cy="1143000"/>
          </a:xfrm>
        </p:spPr>
        <p:txBody>
          <a:bodyPr/>
          <a:lstStyle/>
          <a:p>
            <a:r>
              <a:rPr lang="en-US" sz="4800" smtClean="0"/>
              <a:t>Why treat the whole tree?</a:t>
            </a:r>
            <a:endParaRPr lang="en-US" smtClean="0"/>
          </a:p>
        </p:txBody>
      </p:sp>
      <p:pic>
        <p:nvPicPr>
          <p:cNvPr id="154627" name="Picture 3" descr="eastern%20tent%20caterpil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295400"/>
            <a:ext cx="3438525"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AutoShape 4" descr="Shiny egg masses are wrapped around twigs (top). Recently hatched eastern tent caterpillars."/>
          <p:cNvSpPr>
            <a:spLocks noChangeAspect="1" noChangeArrowheads="1"/>
          </p:cNvSpPr>
          <p:nvPr/>
        </p:nvSpPr>
        <p:spPr bwMode="auto">
          <a:xfrm>
            <a:off x="3143250" y="2195513"/>
            <a:ext cx="28575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154629" name="AutoShape 5" descr="Shiny egg masses are wrapped around twigs (top). Recently hatched eastern tent caterpillars."/>
          <p:cNvSpPr>
            <a:spLocks noChangeAspect="1" noChangeArrowheads="1"/>
          </p:cNvSpPr>
          <p:nvPr/>
        </p:nvSpPr>
        <p:spPr bwMode="auto">
          <a:xfrm>
            <a:off x="3143250" y="2195513"/>
            <a:ext cx="28575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154630" name="AutoShape 6" descr="Shiny egg masses are wrapped around twigs (top). Recently hatched eastern tent caterpillars."/>
          <p:cNvSpPr>
            <a:spLocks noChangeAspect="1" noChangeArrowheads="1"/>
          </p:cNvSpPr>
          <p:nvPr/>
        </p:nvSpPr>
        <p:spPr bwMode="auto">
          <a:xfrm>
            <a:off x="3143250" y="2195513"/>
            <a:ext cx="28575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154631" name="AutoShape 7" descr="Shiny egg masses are wrapped around twigs (top). Recently hatched eastern tent caterpillars."/>
          <p:cNvSpPr>
            <a:spLocks noChangeAspect="1" noChangeArrowheads="1"/>
          </p:cNvSpPr>
          <p:nvPr/>
        </p:nvSpPr>
        <p:spPr bwMode="auto">
          <a:xfrm>
            <a:off x="3143250" y="2195513"/>
            <a:ext cx="28575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154632" name="AutoShape 8" descr="etc-eggs%20larvae"/>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a:p>
        </p:txBody>
      </p:sp>
      <p:pic>
        <p:nvPicPr>
          <p:cNvPr id="154633" name="Picture 9" descr="etc-eggs%20larva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505200"/>
            <a:ext cx="28575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4" name="Text Box 10"/>
          <p:cNvSpPr txBox="1">
            <a:spLocks noChangeArrowheads="1"/>
          </p:cNvSpPr>
          <p:nvPr/>
        </p:nvSpPr>
        <p:spPr bwMode="auto">
          <a:xfrm>
            <a:off x="3352800" y="61722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Eastern tent caterpillar</a:t>
            </a:r>
          </a:p>
        </p:txBody>
      </p:sp>
    </p:spTree>
    <p:custDataLst>
      <p:tags r:id="rId1"/>
    </p:custData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1173163" y="457200"/>
            <a:ext cx="7772400" cy="609600"/>
          </a:xfrm>
        </p:spPr>
        <p:txBody>
          <a:bodyPr/>
          <a:lstStyle/>
          <a:p>
            <a:r>
              <a:rPr lang="en-US" smtClean="0"/>
              <a:t>Broadcast applications</a:t>
            </a:r>
          </a:p>
        </p:txBody>
      </p:sp>
      <p:sp>
        <p:nvSpPr>
          <p:cNvPr id="155651" name="Rectangle 6"/>
          <p:cNvSpPr>
            <a:spLocks noGrp="1" noChangeArrowheads="1"/>
          </p:cNvSpPr>
          <p:nvPr>
            <p:ph type="body" idx="1"/>
          </p:nvPr>
        </p:nvSpPr>
        <p:spPr>
          <a:xfrm>
            <a:off x="1143000" y="1524000"/>
            <a:ext cx="3048000" cy="5029200"/>
          </a:xfrm>
        </p:spPr>
        <p:txBody>
          <a:bodyPr/>
          <a:lstStyle/>
          <a:p>
            <a:pPr>
              <a:lnSpc>
                <a:spcPct val="80000"/>
              </a:lnSpc>
            </a:pPr>
            <a:r>
              <a:rPr lang="en-US" sz="2400" smtClean="0"/>
              <a:t>Broadcast applications of lawn herbicides can cause weird results</a:t>
            </a:r>
            <a:br>
              <a:rPr lang="en-US" sz="2400" smtClean="0"/>
            </a:br>
            <a:r>
              <a:rPr lang="en-US" sz="2400" smtClean="0"/>
              <a:t/>
            </a:r>
            <a:br>
              <a:rPr lang="en-US" sz="2400" smtClean="0"/>
            </a:br>
            <a:r>
              <a:rPr lang="en-US" sz="2400" smtClean="0"/>
              <a:t/>
            </a:r>
            <a:br>
              <a:rPr lang="en-US" sz="2400" smtClean="0"/>
            </a:br>
            <a:r>
              <a:rPr lang="en-US" sz="2400" smtClean="0"/>
              <a:t/>
            </a:r>
            <a:br>
              <a:rPr lang="en-US" sz="2400" smtClean="0"/>
            </a:br>
            <a:endParaRPr lang="en-US" sz="2400" smtClean="0"/>
          </a:p>
          <a:p>
            <a:pPr>
              <a:lnSpc>
                <a:spcPct val="80000"/>
              </a:lnSpc>
            </a:pPr>
            <a:r>
              <a:rPr kumimoji="0" lang="en-US" sz="2400" smtClean="0"/>
              <a:t>Broadcast applications of any pesticide are prohibited within 25 feet of any wetland or water body</a:t>
            </a:r>
          </a:p>
          <a:p>
            <a:pPr>
              <a:lnSpc>
                <a:spcPct val="80000"/>
              </a:lnSpc>
            </a:pPr>
            <a:endParaRPr lang="en-US" sz="2400" smtClean="0"/>
          </a:p>
        </p:txBody>
      </p:sp>
      <p:pic>
        <p:nvPicPr>
          <p:cNvPr id="155652" name="Picture 3" descr="herbicide damage (25573 by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60020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Picture 4" descr="HerbicideDriftDa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524000"/>
            <a:ext cx="2214563"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4267200"/>
            <a:ext cx="2438400"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5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191000"/>
            <a:ext cx="2590800"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en-US" smtClean="0"/>
              <a:t>If you must apply a pesticide</a:t>
            </a:r>
          </a:p>
        </p:txBody>
      </p:sp>
      <p:sp>
        <p:nvSpPr>
          <p:cNvPr id="156675" name="Rectangle 3"/>
          <p:cNvSpPr>
            <a:spLocks noGrp="1" noChangeArrowheads="1"/>
          </p:cNvSpPr>
          <p:nvPr>
            <p:ph type="body" idx="1"/>
          </p:nvPr>
        </p:nvSpPr>
        <p:spPr/>
        <p:txBody>
          <a:bodyPr/>
          <a:lstStyle/>
          <a:p>
            <a:r>
              <a:rPr lang="en-US" smtClean="0"/>
              <a:t>Wait long enough for the product to work</a:t>
            </a:r>
            <a:br>
              <a:rPr lang="en-US" smtClean="0"/>
            </a:br>
            <a:endParaRPr lang="en-US" smtClean="0"/>
          </a:p>
          <a:p>
            <a:r>
              <a:rPr lang="en-US" smtClean="0"/>
              <a:t>Examples</a:t>
            </a:r>
          </a:p>
        </p:txBody>
      </p:sp>
      <p:pic>
        <p:nvPicPr>
          <p:cNvPr id="156676" name="Picture 4" descr="roundup_su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4763" y="3276600"/>
            <a:ext cx="182403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7" name="Text Box 4"/>
          <p:cNvSpPr txBox="1">
            <a:spLocks noChangeArrowheads="1"/>
          </p:cNvSpPr>
          <p:nvPr/>
        </p:nvSpPr>
        <p:spPr bwMode="auto">
          <a:xfrm>
            <a:off x="5867400" y="6019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t>No endorsement intended or implied</a:t>
            </a:r>
          </a:p>
        </p:txBody>
      </p:sp>
      <p:pic>
        <p:nvPicPr>
          <p:cNvPr id="1566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6650" y="3213100"/>
            <a:ext cx="2393950" cy="204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en-US" smtClean="0"/>
              <a:t>If you must apply a pesticide</a:t>
            </a:r>
          </a:p>
        </p:txBody>
      </p:sp>
      <p:sp>
        <p:nvSpPr>
          <p:cNvPr id="157699" name="Rectangle 3"/>
          <p:cNvSpPr>
            <a:spLocks noGrp="1" noChangeArrowheads="1"/>
          </p:cNvSpPr>
          <p:nvPr>
            <p:ph type="body" idx="1"/>
          </p:nvPr>
        </p:nvSpPr>
        <p:spPr/>
        <p:txBody>
          <a:bodyPr/>
          <a:lstStyle/>
          <a:p>
            <a:r>
              <a:rPr lang="en-US" smtClean="0"/>
              <a:t>Keeps records of what was used and how well it worked</a:t>
            </a:r>
            <a:br>
              <a:rPr lang="en-US" smtClean="0"/>
            </a:br>
            <a:endParaRPr lang="en-US" smtClean="0"/>
          </a:p>
          <a:p>
            <a:r>
              <a:rPr lang="en-US" smtClean="0"/>
              <a:t>Review your records before treating again next season</a:t>
            </a:r>
          </a:p>
        </p:txBody>
      </p:sp>
      <p:pic>
        <p:nvPicPr>
          <p:cNvPr id="15770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572000"/>
            <a:ext cx="4114800" cy="206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r>
              <a:rPr lang="en-US" smtClean="0"/>
              <a:t>If you must apply a pesticide</a:t>
            </a:r>
          </a:p>
        </p:txBody>
      </p:sp>
      <p:sp>
        <p:nvSpPr>
          <p:cNvPr id="158723" name="Rectangle 3"/>
          <p:cNvSpPr>
            <a:spLocks noGrp="1" noChangeArrowheads="1"/>
          </p:cNvSpPr>
          <p:nvPr>
            <p:ph type="body" idx="1"/>
          </p:nvPr>
        </p:nvSpPr>
        <p:spPr/>
        <p:txBody>
          <a:bodyPr/>
          <a:lstStyle/>
          <a:p>
            <a:r>
              <a:rPr lang="en-US" smtClean="0"/>
              <a:t>Clean yourself and you equipment</a:t>
            </a:r>
            <a:br>
              <a:rPr lang="en-US" smtClean="0"/>
            </a:br>
            <a:endParaRPr lang="en-US" smtClean="0"/>
          </a:p>
          <a:p>
            <a:r>
              <a:rPr lang="en-US" smtClean="0"/>
              <a:t>Apply rinse water to the application site</a:t>
            </a:r>
            <a:br>
              <a:rPr lang="en-US" smtClean="0"/>
            </a:br>
            <a:endParaRPr lang="en-US" smtClean="0"/>
          </a:p>
          <a:p>
            <a:r>
              <a:rPr lang="en-US" smtClean="0"/>
              <a:t>Wash contaminated clothing separately</a:t>
            </a:r>
          </a:p>
        </p:txBody>
      </p:sp>
      <p:pic>
        <p:nvPicPr>
          <p:cNvPr id="15872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4648200"/>
            <a:ext cx="2595563" cy="200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a:xfrm>
            <a:off x="457200" y="1295400"/>
            <a:ext cx="8488363" cy="1189038"/>
          </a:xfrm>
        </p:spPr>
        <p:txBody>
          <a:bodyPr/>
          <a:lstStyle/>
          <a:p>
            <a:r>
              <a:rPr lang="en-US" smtClean="0">
                <a:solidFill>
                  <a:srgbClr val="010101"/>
                </a:solidFill>
              </a:rPr>
              <a:t>YardScaping…</a:t>
            </a:r>
            <a:r>
              <a:rPr lang="en-US" smtClean="0">
                <a:solidFill>
                  <a:schemeClr val="tx1"/>
                </a:solidFill>
              </a:rPr>
              <a:t/>
            </a:r>
            <a:br>
              <a:rPr lang="en-US" smtClean="0">
                <a:solidFill>
                  <a:schemeClr val="tx1"/>
                </a:solidFill>
              </a:rPr>
            </a:br>
            <a:r>
              <a:rPr lang="en-US" smtClean="0">
                <a:solidFill>
                  <a:schemeClr val="tx1"/>
                </a:solidFill>
              </a:rPr>
              <a:t>				   </a:t>
            </a:r>
            <a:r>
              <a:rPr lang="en-US" sz="3200" smtClean="0">
                <a:solidFill>
                  <a:srgbClr val="FF1B1B"/>
                </a:solidFill>
              </a:rPr>
              <a:t>for a healthy Maine</a:t>
            </a:r>
          </a:p>
        </p:txBody>
      </p:sp>
      <p:sp>
        <p:nvSpPr>
          <p:cNvPr id="159747" name="Rectangle 4"/>
          <p:cNvSpPr>
            <a:spLocks noChangeArrowheads="1"/>
          </p:cNvSpPr>
          <p:nvPr/>
        </p:nvSpPr>
        <p:spPr bwMode="auto">
          <a:xfrm>
            <a:off x="2460625" y="1846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0" hangingPunct="0"/>
            <a:endParaRPr lang="en-US"/>
          </a:p>
        </p:txBody>
      </p:sp>
      <p:pic>
        <p:nvPicPr>
          <p:cNvPr id="159748" name="Picture 5" descr="yardscaping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114800"/>
            <a:ext cx="32512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3"/>
          <p:cNvSpPr txBox="1">
            <a:spLocks noChangeArrowheads="1"/>
          </p:cNvSpPr>
          <p:nvPr/>
        </p:nvSpPr>
        <p:spPr bwMode="auto">
          <a:xfrm>
            <a:off x="6553200" y="457200"/>
            <a:ext cx="22098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US" sz="3000">
                <a:solidFill>
                  <a:srgbClr val="FF4141"/>
                </a:solidFill>
                <a:latin typeface="Tahoma" pitchFamily="34" charset="0"/>
              </a:rPr>
              <a:t>The Partnership is very diverse!</a:t>
            </a:r>
          </a:p>
        </p:txBody>
      </p:sp>
      <p:pic>
        <p:nvPicPr>
          <p:cNvPr id="160771" name="Picture 4" descr="yardScaping_lawn_sign_4-08_hig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1910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6200" y="762000"/>
            <a:ext cx="6096000" cy="5943600"/>
          </a:xfrm>
          <a:prstGeom prst="rect">
            <a:avLst/>
          </a:prstGeom>
          <a:solidFill>
            <a:schemeClr val="tx2">
              <a:lumMod val="20000"/>
              <a:lumOff val="80000"/>
            </a:schemeClr>
          </a:solidFill>
        </p:spPr>
        <p:txBody>
          <a:bodyPr numCol="2">
            <a:normAutofit/>
          </a:bodyPr>
          <a:lstStyle/>
          <a:p>
            <a:pPr eaLnBrk="0" hangingPunct="0">
              <a:buFont typeface="Arial"/>
              <a:buChar char="•"/>
              <a:defRPr/>
            </a:pPr>
            <a:r>
              <a:rPr lang="en-US" sz="1600" dirty="0"/>
              <a:t>Allen, Sterling &amp; Lothrop </a:t>
            </a:r>
          </a:p>
          <a:p>
            <a:pPr eaLnBrk="0" hangingPunct="0">
              <a:buFont typeface="Arial"/>
              <a:buChar char="•"/>
              <a:defRPr/>
            </a:pPr>
            <a:r>
              <a:rPr lang="en-US" sz="1600" dirty="0"/>
              <a:t>Bar Mills Ecological </a:t>
            </a:r>
          </a:p>
          <a:p>
            <a:pPr eaLnBrk="0" hangingPunct="0">
              <a:buFont typeface="Arial"/>
              <a:buChar char="•"/>
              <a:defRPr/>
            </a:pPr>
            <a:r>
              <a:rPr lang="en-US" sz="1600" dirty="0"/>
              <a:t>Breakwater School</a:t>
            </a:r>
          </a:p>
          <a:p>
            <a:pPr eaLnBrk="0" hangingPunct="0">
              <a:buFont typeface="Arial"/>
              <a:buChar char="•"/>
              <a:defRPr/>
            </a:pPr>
            <a:r>
              <a:rPr lang="en-US" sz="1600" dirty="0"/>
              <a:t>Carroll Associates, Landscape Architects </a:t>
            </a:r>
          </a:p>
          <a:p>
            <a:pPr eaLnBrk="0" hangingPunct="0">
              <a:buFont typeface="Arial"/>
              <a:buChar char="•"/>
              <a:defRPr/>
            </a:pPr>
            <a:r>
              <a:rPr lang="en-US" sz="1600" dirty="0"/>
              <a:t>Casco Bay Estuary Partnership </a:t>
            </a:r>
          </a:p>
          <a:p>
            <a:pPr eaLnBrk="0" hangingPunct="0">
              <a:buFont typeface="Arial"/>
              <a:buChar char="•"/>
              <a:defRPr/>
            </a:pPr>
            <a:r>
              <a:rPr lang="en-US" sz="1600" dirty="0"/>
              <a:t>City of Portland </a:t>
            </a:r>
          </a:p>
          <a:p>
            <a:pPr eaLnBrk="0" hangingPunct="0">
              <a:buFont typeface="Arial"/>
              <a:buChar char="•"/>
              <a:defRPr/>
            </a:pPr>
            <a:r>
              <a:rPr lang="en-US" sz="1600" dirty="0"/>
              <a:t>Congress of Lake Associations </a:t>
            </a:r>
          </a:p>
          <a:p>
            <a:pPr eaLnBrk="0" hangingPunct="0">
              <a:buFont typeface="Arial"/>
              <a:buChar char="•"/>
              <a:defRPr/>
            </a:pPr>
            <a:r>
              <a:rPr lang="en-US" sz="1600" dirty="0"/>
              <a:t>Friends of Casco Bay </a:t>
            </a:r>
          </a:p>
          <a:p>
            <a:pPr eaLnBrk="0" hangingPunct="0">
              <a:buFont typeface="Arial"/>
              <a:buChar char="•"/>
              <a:defRPr/>
            </a:pPr>
            <a:r>
              <a:rPr lang="en-US" sz="1600" dirty="0"/>
              <a:t>Friends of Scarborough Marsh</a:t>
            </a:r>
          </a:p>
          <a:p>
            <a:pPr eaLnBrk="0" hangingPunct="0">
              <a:buFont typeface="Arial"/>
              <a:buChar char="•"/>
              <a:defRPr/>
            </a:pPr>
            <a:r>
              <a:rPr lang="en-US" sz="1600" dirty="0"/>
              <a:t>Gnome Landscapes, Design &amp; Masonry </a:t>
            </a:r>
          </a:p>
          <a:p>
            <a:pPr eaLnBrk="0" hangingPunct="0">
              <a:buFont typeface="Arial"/>
              <a:buChar char="•"/>
              <a:defRPr/>
            </a:pPr>
            <a:r>
              <a:rPr lang="en-US" sz="1600" dirty="0"/>
              <a:t>Jacobs Edwards and </a:t>
            </a:r>
            <a:r>
              <a:rPr lang="en-US" sz="1600" dirty="0" err="1"/>
              <a:t>Kelcey</a:t>
            </a:r>
            <a:r>
              <a:rPr lang="en-US" sz="1600" dirty="0"/>
              <a:t> </a:t>
            </a:r>
          </a:p>
          <a:p>
            <a:pPr eaLnBrk="0" hangingPunct="0">
              <a:buFont typeface="Arial"/>
              <a:buChar char="•"/>
              <a:defRPr/>
            </a:pPr>
            <a:r>
              <a:rPr lang="en-US" sz="1600" dirty="0"/>
              <a:t>Kennebunkport Conservation Commission </a:t>
            </a:r>
          </a:p>
          <a:p>
            <a:pPr eaLnBrk="0" hangingPunct="0">
              <a:buFont typeface="Arial"/>
              <a:buChar char="•"/>
              <a:defRPr/>
            </a:pPr>
            <a:r>
              <a:rPr lang="en-US" sz="1600" dirty="0" err="1"/>
              <a:t>LakeSmart</a:t>
            </a:r>
            <a:r>
              <a:rPr lang="en-US" sz="1600" dirty="0"/>
              <a:t> Program </a:t>
            </a:r>
          </a:p>
          <a:p>
            <a:pPr eaLnBrk="0" hangingPunct="0">
              <a:buFont typeface="Arial"/>
              <a:buChar char="•"/>
              <a:defRPr/>
            </a:pPr>
            <a:r>
              <a:rPr lang="en-US" sz="1600" dirty="0"/>
              <a:t>Libby’s Landscaping and Greenhouse</a:t>
            </a:r>
          </a:p>
          <a:p>
            <a:pPr eaLnBrk="0" hangingPunct="0">
              <a:buFont typeface="Arial"/>
              <a:buChar char="•"/>
              <a:defRPr/>
            </a:pPr>
            <a:r>
              <a:rPr lang="en-US" sz="1600" dirty="0"/>
              <a:t>Lisa Cowan, </a:t>
            </a:r>
            <a:r>
              <a:rPr lang="en-US" sz="1600" dirty="0" err="1"/>
              <a:t>studioverde</a:t>
            </a:r>
            <a:r>
              <a:rPr lang="en-US" sz="1600" dirty="0"/>
              <a:t> landscape architecture + design </a:t>
            </a:r>
          </a:p>
          <a:p>
            <a:pPr eaLnBrk="0" hangingPunct="0">
              <a:buFont typeface="Arial"/>
              <a:buChar char="•"/>
              <a:defRPr/>
            </a:pPr>
            <a:r>
              <a:rPr lang="en-US" sz="1600" dirty="0"/>
              <a:t>Maine Board of Pesticides Control </a:t>
            </a:r>
          </a:p>
          <a:p>
            <a:pPr eaLnBrk="0" hangingPunct="0">
              <a:buFont typeface="Arial"/>
              <a:buChar char="•"/>
              <a:defRPr/>
            </a:pPr>
            <a:r>
              <a:rPr lang="en-US" sz="1600" dirty="0"/>
              <a:t>Maine Department of Agriculture </a:t>
            </a:r>
          </a:p>
          <a:p>
            <a:pPr eaLnBrk="0" hangingPunct="0">
              <a:buFont typeface="Arial"/>
              <a:buChar char="•"/>
              <a:defRPr/>
            </a:pPr>
            <a:r>
              <a:rPr lang="en-US" sz="1600" dirty="0"/>
              <a:t>Maine Department of Environmental Protection </a:t>
            </a:r>
          </a:p>
          <a:p>
            <a:pPr eaLnBrk="0" hangingPunct="0">
              <a:buFont typeface="Arial"/>
              <a:buChar char="•"/>
              <a:defRPr/>
            </a:pPr>
            <a:r>
              <a:rPr lang="en-US" sz="1600" dirty="0"/>
              <a:t>Maine Landscape &amp; Nursery Association </a:t>
            </a:r>
          </a:p>
          <a:p>
            <a:pPr eaLnBrk="0" hangingPunct="0">
              <a:buFont typeface="Arial"/>
              <a:buChar char="•"/>
              <a:defRPr/>
            </a:pPr>
            <a:r>
              <a:rPr lang="en-US" sz="1600" dirty="0"/>
              <a:t>Maine Organic Farmers &amp; Gardeners Association </a:t>
            </a:r>
          </a:p>
          <a:p>
            <a:pPr eaLnBrk="0" hangingPunct="0">
              <a:buFont typeface="Arial"/>
              <a:buChar char="•"/>
              <a:defRPr/>
            </a:pPr>
            <a:r>
              <a:rPr lang="en-US" sz="1600" dirty="0"/>
              <a:t>Maine Soil &amp; Water Conservation Districts </a:t>
            </a:r>
          </a:p>
          <a:p>
            <a:pPr eaLnBrk="0" hangingPunct="0">
              <a:buFont typeface="Arial"/>
              <a:buChar char="•"/>
              <a:defRPr/>
            </a:pPr>
            <a:r>
              <a:rPr lang="en-US" sz="1600" dirty="0"/>
              <a:t>Maine State Planning Office </a:t>
            </a:r>
          </a:p>
          <a:p>
            <a:pPr eaLnBrk="0" hangingPunct="0">
              <a:buFont typeface="Arial"/>
              <a:buChar char="•"/>
              <a:defRPr/>
            </a:pPr>
            <a:r>
              <a:rPr lang="en-US" sz="1600" dirty="0"/>
              <a:t>Maine Volunteer Lake Monitoring Program </a:t>
            </a:r>
          </a:p>
          <a:p>
            <a:pPr eaLnBrk="0" hangingPunct="0">
              <a:buFont typeface="Arial"/>
              <a:buChar char="•"/>
              <a:defRPr/>
            </a:pPr>
            <a:r>
              <a:rPr lang="en-US" sz="1600" dirty="0"/>
              <a:t>Natural Resources Conservation Service </a:t>
            </a:r>
          </a:p>
          <a:p>
            <a:pPr eaLnBrk="0" hangingPunct="0">
              <a:buFont typeface="Arial"/>
              <a:buChar char="•"/>
              <a:defRPr/>
            </a:pPr>
            <a:r>
              <a:rPr lang="en-US" sz="1600" dirty="0"/>
              <a:t>New England Organics </a:t>
            </a:r>
          </a:p>
          <a:p>
            <a:pPr eaLnBrk="0" hangingPunct="0">
              <a:buFont typeface="Arial"/>
              <a:buChar char="•"/>
              <a:defRPr/>
            </a:pPr>
            <a:r>
              <a:rPr lang="en-US" sz="1600" dirty="0" err="1"/>
              <a:t>O'Donal's</a:t>
            </a:r>
            <a:r>
              <a:rPr lang="en-US" sz="1600" dirty="0"/>
              <a:t> Nurseries </a:t>
            </a:r>
          </a:p>
          <a:p>
            <a:pPr eaLnBrk="0" hangingPunct="0">
              <a:buFont typeface="Arial"/>
              <a:buChar char="•"/>
              <a:defRPr/>
            </a:pPr>
            <a:r>
              <a:rPr lang="en-US" sz="1600" dirty="0"/>
              <a:t>PJC &amp; Company Ecological Land Care</a:t>
            </a:r>
          </a:p>
          <a:p>
            <a:pPr eaLnBrk="0" hangingPunct="0">
              <a:buFont typeface="Arial"/>
              <a:buChar char="•"/>
              <a:defRPr/>
            </a:pPr>
            <a:r>
              <a:rPr lang="en-US" sz="1600" dirty="0"/>
              <a:t>Portland Trails</a:t>
            </a:r>
          </a:p>
          <a:p>
            <a:pPr eaLnBrk="0" hangingPunct="0">
              <a:buFont typeface="Arial"/>
              <a:buChar char="•"/>
              <a:defRPr/>
            </a:pPr>
            <a:r>
              <a:rPr lang="en-US" sz="1600" dirty="0"/>
              <a:t>Shaw Brothers Construction</a:t>
            </a:r>
          </a:p>
          <a:p>
            <a:pPr eaLnBrk="0" hangingPunct="0">
              <a:buFont typeface="Arial"/>
              <a:buChar char="•"/>
              <a:defRPr/>
            </a:pPr>
            <a:r>
              <a:rPr lang="en-US" sz="1600" dirty="0" err="1"/>
              <a:t>Skillin's</a:t>
            </a:r>
            <a:r>
              <a:rPr lang="en-US" sz="1600" dirty="0"/>
              <a:t> Greenhouses </a:t>
            </a:r>
          </a:p>
          <a:p>
            <a:pPr eaLnBrk="0" hangingPunct="0">
              <a:buFont typeface="Arial"/>
              <a:buChar char="•"/>
              <a:defRPr/>
            </a:pPr>
            <a:r>
              <a:rPr lang="en-US" sz="1600" dirty="0"/>
              <a:t>Southern Maine Community College </a:t>
            </a:r>
          </a:p>
          <a:p>
            <a:pPr eaLnBrk="0" hangingPunct="0">
              <a:buFont typeface="Arial"/>
              <a:buChar char="•"/>
              <a:defRPr/>
            </a:pPr>
            <a:r>
              <a:rPr lang="en-US" sz="1600" dirty="0"/>
              <a:t>Think Blue Maine Program </a:t>
            </a:r>
          </a:p>
          <a:p>
            <a:pPr eaLnBrk="0" hangingPunct="0">
              <a:buFont typeface="Arial"/>
              <a:buChar char="•"/>
              <a:defRPr/>
            </a:pPr>
            <a:r>
              <a:rPr lang="en-US" sz="1600" dirty="0"/>
              <a:t>Town of Brunswick </a:t>
            </a:r>
          </a:p>
          <a:p>
            <a:pPr eaLnBrk="0" hangingPunct="0">
              <a:buFont typeface="Arial"/>
              <a:buChar char="•"/>
              <a:defRPr/>
            </a:pPr>
            <a:r>
              <a:rPr lang="en-US" sz="1600" dirty="0"/>
              <a:t>University of Maine Cooperative Extension </a:t>
            </a:r>
          </a:p>
        </p:txBody>
      </p:sp>
      <p:sp>
        <p:nvSpPr>
          <p:cNvPr id="3" name="TextBox 2"/>
          <p:cNvSpPr txBox="1"/>
          <p:nvPr/>
        </p:nvSpPr>
        <p:spPr>
          <a:xfrm>
            <a:off x="76200" y="152400"/>
            <a:ext cx="6096000" cy="646113"/>
          </a:xfrm>
          <a:prstGeom prst="rect">
            <a:avLst/>
          </a:prstGeom>
          <a:solidFill>
            <a:schemeClr val="tx2">
              <a:lumMod val="40000"/>
              <a:lumOff val="60000"/>
            </a:schemeClr>
          </a:solidFill>
        </p:spPr>
        <p:txBody>
          <a:bodyPr>
            <a:spAutoFit/>
          </a:bodyPr>
          <a:lstStyle/>
          <a:p>
            <a:pPr algn="ctr" eaLnBrk="0" hangingPunct="0">
              <a:defRPr/>
            </a:pPr>
            <a:r>
              <a:rPr lang="en-US" sz="3600" dirty="0"/>
              <a:t>The YardScaping Partnership</a:t>
            </a:r>
          </a:p>
        </p:txBody>
      </p:sp>
    </p:spTree>
    <p:custDataLst>
      <p:tags r:id="rId1"/>
    </p:custData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r>
              <a:rPr lang="en-US" smtClean="0"/>
              <a:t>YardScaping</a:t>
            </a:r>
          </a:p>
        </p:txBody>
      </p:sp>
      <p:sp>
        <p:nvSpPr>
          <p:cNvPr id="161795" name="Rectangle 3"/>
          <p:cNvSpPr>
            <a:spLocks noGrp="1" noChangeArrowheads="1"/>
          </p:cNvSpPr>
          <p:nvPr>
            <p:ph type="body" idx="1"/>
          </p:nvPr>
        </p:nvSpPr>
        <p:spPr>
          <a:xfrm>
            <a:off x="1143000" y="1676400"/>
            <a:ext cx="4632325" cy="4648200"/>
          </a:xfrm>
        </p:spPr>
        <p:txBody>
          <a:bodyPr/>
          <a:lstStyle/>
          <a:p>
            <a:r>
              <a:rPr lang="en-US" sz="2800" dirty="0" smtClean="0"/>
              <a:t>A new paradigm?</a:t>
            </a:r>
            <a:br>
              <a:rPr lang="en-US" sz="2800" dirty="0" smtClean="0"/>
            </a:br>
            <a:endParaRPr lang="en-US" sz="2800" dirty="0" smtClean="0"/>
          </a:p>
          <a:p>
            <a:r>
              <a:rPr lang="en-US" sz="2800" dirty="0" smtClean="0"/>
              <a:t>Some call it “Sustainable Landscaping” or “Ecological Landscaping”</a:t>
            </a:r>
            <a:br>
              <a:rPr lang="en-US" sz="2800" dirty="0" smtClean="0"/>
            </a:br>
            <a:endParaRPr lang="en-US" sz="2800" dirty="0" smtClean="0"/>
          </a:p>
          <a:p>
            <a:r>
              <a:rPr lang="en-US" sz="2800" dirty="0" smtClean="0"/>
              <a:t>We want to keep it simple</a:t>
            </a:r>
            <a:br>
              <a:rPr lang="en-US" sz="2800" dirty="0" smtClean="0"/>
            </a:br>
            <a:endParaRPr lang="en-US" sz="2800" dirty="0" smtClean="0"/>
          </a:p>
          <a:p>
            <a:r>
              <a:rPr lang="en-US" sz="2400" dirty="0" smtClean="0"/>
              <a:t>http://youtu.be/cwaSKjymQDc </a:t>
            </a:r>
          </a:p>
        </p:txBody>
      </p:sp>
      <p:pic>
        <p:nvPicPr>
          <p:cNvPr id="161796" name="Picture 4" descr="Back_Cov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2800" y="914400"/>
            <a:ext cx="3251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7" name="Picture 5" descr="Back_Cove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2800" y="4191000"/>
            <a:ext cx="3251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smtClean="0"/>
              <a:t>YardScaping Mission</a:t>
            </a:r>
          </a:p>
        </p:txBody>
      </p:sp>
      <p:sp>
        <p:nvSpPr>
          <p:cNvPr id="162819" name="Rectangle 3"/>
          <p:cNvSpPr>
            <a:spLocks noGrp="1" noChangeArrowheads="1"/>
          </p:cNvSpPr>
          <p:nvPr>
            <p:ph type="body" idx="1"/>
          </p:nvPr>
        </p:nvSpPr>
        <p:spPr>
          <a:xfrm>
            <a:off x="1173163" y="1981200"/>
            <a:ext cx="4457700" cy="4114800"/>
          </a:xfrm>
        </p:spPr>
        <p:txBody>
          <a:bodyPr/>
          <a:lstStyle/>
          <a:p>
            <a:pPr marL="533400" indent="-533400"/>
            <a:r>
              <a:rPr lang="en-US" sz="2800" smtClean="0"/>
              <a:t>YardScaping hopes to inspire Maine people to create and maintain healthy landscapes through ecologically based practices that minimize reliance on water, fertilizer and pesticides.</a:t>
            </a:r>
          </a:p>
        </p:txBody>
      </p:sp>
      <p:pic>
        <p:nvPicPr>
          <p:cNvPr id="1628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752600"/>
            <a:ext cx="299402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en-US" smtClean="0"/>
              <a:t>The Ten-ets of YardScaping</a:t>
            </a:r>
          </a:p>
        </p:txBody>
      </p:sp>
      <p:sp>
        <p:nvSpPr>
          <p:cNvPr id="139267" name="Rectangle 3"/>
          <p:cNvSpPr>
            <a:spLocks noGrp="1" noChangeArrowheads="1"/>
          </p:cNvSpPr>
          <p:nvPr>
            <p:ph type="body" idx="1"/>
          </p:nvPr>
        </p:nvSpPr>
        <p:spPr>
          <a:xfrm>
            <a:off x="914400" y="1752600"/>
            <a:ext cx="4572000" cy="4876800"/>
          </a:xfrm>
        </p:spPr>
        <p:txBody>
          <a:bodyPr>
            <a:normAutofit fontScale="92500" lnSpcReduction="10000"/>
          </a:bodyPr>
          <a:lstStyle/>
          <a:p>
            <a:pPr>
              <a:lnSpc>
                <a:spcPct val="80000"/>
              </a:lnSpc>
              <a:defRPr/>
            </a:pPr>
            <a:r>
              <a:rPr lang="en-US" sz="2500" dirty="0"/>
              <a:t>Promote buffers</a:t>
            </a:r>
          </a:p>
          <a:p>
            <a:pPr>
              <a:lnSpc>
                <a:spcPct val="80000"/>
              </a:lnSpc>
              <a:defRPr/>
            </a:pPr>
            <a:r>
              <a:rPr lang="en-US" sz="2500" dirty="0"/>
              <a:t>Promote appropriate plants - native plants and non-invasive alien plants</a:t>
            </a:r>
          </a:p>
          <a:p>
            <a:pPr>
              <a:lnSpc>
                <a:spcPct val="80000"/>
              </a:lnSpc>
              <a:defRPr/>
            </a:pPr>
            <a:r>
              <a:rPr lang="en-US" sz="2500" dirty="0"/>
              <a:t>Reduce lawn area</a:t>
            </a:r>
          </a:p>
          <a:p>
            <a:pPr>
              <a:lnSpc>
                <a:spcPct val="80000"/>
              </a:lnSpc>
              <a:defRPr/>
            </a:pPr>
            <a:r>
              <a:rPr lang="en-US" sz="2500" dirty="0"/>
              <a:t>Reduce runoff</a:t>
            </a:r>
          </a:p>
          <a:p>
            <a:pPr>
              <a:lnSpc>
                <a:spcPct val="80000"/>
              </a:lnSpc>
              <a:defRPr/>
            </a:pPr>
            <a:r>
              <a:rPr lang="en-US" sz="2500" dirty="0"/>
              <a:t>Reduce reliance on pesticides, fertilizers and water</a:t>
            </a:r>
          </a:p>
          <a:p>
            <a:pPr>
              <a:lnSpc>
                <a:spcPct val="80000"/>
              </a:lnSpc>
              <a:defRPr/>
            </a:pPr>
            <a:r>
              <a:rPr lang="en-US" sz="2500" dirty="0"/>
              <a:t>Promote low input lawns and landscapes</a:t>
            </a:r>
          </a:p>
          <a:p>
            <a:pPr>
              <a:lnSpc>
                <a:spcPct val="80000"/>
              </a:lnSpc>
              <a:defRPr/>
            </a:pPr>
            <a:r>
              <a:rPr lang="en-US" sz="2500" dirty="0"/>
              <a:t>Promote </a:t>
            </a:r>
            <a:r>
              <a:rPr lang="en-US" sz="2500" dirty="0" err="1"/>
              <a:t>YardScape</a:t>
            </a:r>
            <a:r>
              <a:rPr lang="en-US" sz="2500" dirty="0"/>
              <a:t> diversity</a:t>
            </a:r>
          </a:p>
          <a:p>
            <a:pPr>
              <a:lnSpc>
                <a:spcPct val="80000"/>
              </a:lnSpc>
              <a:defRPr/>
            </a:pPr>
            <a:r>
              <a:rPr lang="en-US" sz="2500" dirty="0"/>
              <a:t>Create wildlife habitats</a:t>
            </a:r>
          </a:p>
          <a:p>
            <a:pPr>
              <a:lnSpc>
                <a:spcPct val="80000"/>
              </a:lnSpc>
              <a:defRPr/>
            </a:pPr>
            <a:r>
              <a:rPr lang="en-US" sz="2500" dirty="0"/>
              <a:t>Right plant, right place, right use</a:t>
            </a:r>
          </a:p>
          <a:p>
            <a:pPr>
              <a:lnSpc>
                <a:spcPct val="80000"/>
              </a:lnSpc>
              <a:defRPr/>
            </a:pPr>
            <a:r>
              <a:rPr lang="en-US" sz="2500" dirty="0"/>
              <a:t>Commonsense pest management (IPM)</a:t>
            </a:r>
            <a:endParaRPr lang="en-US" sz="2500" dirty="0" smtClean="0"/>
          </a:p>
        </p:txBody>
      </p:sp>
      <p:pic>
        <p:nvPicPr>
          <p:cNvPr id="1638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00200"/>
            <a:ext cx="3276600" cy="493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14400" y="304800"/>
            <a:ext cx="5029200" cy="1143000"/>
          </a:xfrm>
        </p:spPr>
        <p:txBody>
          <a:bodyPr/>
          <a:lstStyle/>
          <a:p>
            <a:pPr eaLnBrk="1" hangingPunct="1"/>
            <a:r>
              <a:rPr lang="en-US" b="1" smtClean="0"/>
              <a:t>What are the risks?</a:t>
            </a:r>
          </a:p>
        </p:txBody>
      </p:sp>
      <p:sp>
        <p:nvSpPr>
          <p:cNvPr id="37891" name="Rectangle 3"/>
          <p:cNvSpPr>
            <a:spLocks noGrp="1" noChangeArrowheads="1"/>
          </p:cNvSpPr>
          <p:nvPr>
            <p:ph type="body" idx="1"/>
          </p:nvPr>
        </p:nvSpPr>
        <p:spPr>
          <a:xfrm>
            <a:off x="1066800" y="1752600"/>
            <a:ext cx="4953000" cy="4648200"/>
          </a:xfrm>
        </p:spPr>
        <p:txBody>
          <a:bodyPr>
            <a:normAutofit fontScale="85000" lnSpcReduction="20000"/>
          </a:bodyPr>
          <a:lstStyle/>
          <a:p>
            <a:pPr eaLnBrk="1" hangingPunct="1"/>
            <a:r>
              <a:rPr lang="en-US" sz="2800" b="1" dirty="0" smtClean="0"/>
              <a:t>Peppermint oil – </a:t>
            </a:r>
          </a:p>
          <a:p>
            <a:pPr lvl="1" eaLnBrk="1" hangingPunct="1"/>
            <a:r>
              <a:rPr lang="en-US" sz="2400" b="1" dirty="0" smtClean="0"/>
              <a:t>highly toxic, </a:t>
            </a:r>
          </a:p>
          <a:p>
            <a:pPr lvl="1" eaLnBrk="1" hangingPunct="1"/>
            <a:r>
              <a:rPr lang="en-US" sz="2400" b="1" dirty="0" smtClean="0"/>
              <a:t>use </a:t>
            </a:r>
            <a:r>
              <a:rPr lang="en-US" sz="2400" b="1" dirty="0"/>
              <a:t>in infants or children is not recommended, when inhaled</a:t>
            </a:r>
            <a:r>
              <a:rPr lang="en-US" sz="2400" b="1" dirty="0" smtClean="0"/>
              <a:t>, </a:t>
            </a:r>
            <a:r>
              <a:rPr lang="en-US" sz="2400" b="1" dirty="0"/>
              <a:t>due to the potential toxicity of the </a:t>
            </a:r>
            <a:r>
              <a:rPr lang="en-US" sz="2400" b="1" dirty="0" smtClean="0"/>
              <a:t>product</a:t>
            </a:r>
            <a:endParaRPr lang="en-US" sz="2400" b="1" dirty="0"/>
          </a:p>
          <a:p>
            <a:pPr lvl="1" eaLnBrk="1" hangingPunct="1"/>
            <a:r>
              <a:rPr lang="en-US" sz="2400" b="1" dirty="0" smtClean="0"/>
              <a:t>doses </a:t>
            </a:r>
            <a:r>
              <a:rPr lang="en-US" sz="2400" b="1" dirty="0"/>
              <a:t>of menthol over 1 g/Kg </a:t>
            </a:r>
            <a:r>
              <a:rPr lang="en-US" sz="2400" b="1" dirty="0" smtClean="0"/>
              <a:t>body weight </a:t>
            </a:r>
            <a:r>
              <a:rPr lang="en-US" sz="2400" b="1" dirty="0"/>
              <a:t>may be </a:t>
            </a:r>
            <a:r>
              <a:rPr lang="en-US" sz="2400" b="1" dirty="0" smtClean="0"/>
              <a:t>deadly </a:t>
            </a:r>
          </a:p>
          <a:p>
            <a:pPr lvl="1" eaLnBrk="1" hangingPunct="1"/>
            <a:r>
              <a:rPr lang="en-US" sz="2400" b="1" dirty="0" smtClean="0"/>
              <a:t>causes dermatitis, </a:t>
            </a:r>
          </a:p>
          <a:p>
            <a:pPr eaLnBrk="1" hangingPunct="1"/>
            <a:r>
              <a:rPr lang="en-US" sz="2800" b="1" dirty="0" smtClean="0"/>
              <a:t>Cinnamon oil – </a:t>
            </a:r>
          </a:p>
          <a:p>
            <a:pPr lvl="1" eaLnBrk="1" hangingPunct="1"/>
            <a:r>
              <a:rPr lang="en-US" sz="2400" b="1" dirty="0" smtClean="0"/>
              <a:t>powerful irritant and </a:t>
            </a:r>
          </a:p>
          <a:p>
            <a:pPr lvl="1" eaLnBrk="1" hangingPunct="1"/>
            <a:r>
              <a:rPr lang="en-US" sz="2400" b="1" dirty="0" smtClean="0"/>
              <a:t>even worse sensitizer</a:t>
            </a:r>
          </a:p>
          <a:p>
            <a:pPr lvl="1" eaLnBrk="1" hangingPunct="1"/>
            <a:r>
              <a:rPr lang="en-US" sz="2400" b="1" dirty="0" smtClean="0"/>
              <a:t>cinnamon </a:t>
            </a:r>
            <a:r>
              <a:rPr lang="en-US" sz="2400" b="1" dirty="0"/>
              <a:t>contains </a:t>
            </a:r>
            <a:r>
              <a:rPr lang="en-US" sz="2400" b="1" dirty="0" err="1"/>
              <a:t>coumarin</a:t>
            </a:r>
            <a:r>
              <a:rPr lang="en-US" sz="2400" b="1" dirty="0"/>
              <a:t>, the parent compound of warfarin, a medication used to keep blood from clotting</a:t>
            </a:r>
            <a:endParaRPr lang="en-US" sz="2400" b="1" dirty="0" smtClean="0"/>
          </a:p>
        </p:txBody>
      </p:sp>
      <p:sp>
        <p:nvSpPr>
          <p:cNvPr id="37893" name="Text Box 11"/>
          <p:cNvSpPr txBox="1">
            <a:spLocks noChangeArrowheads="1"/>
          </p:cNvSpPr>
          <p:nvPr/>
        </p:nvSpPr>
        <p:spPr bwMode="auto">
          <a:xfrm>
            <a:off x="5867400" y="6545263"/>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400"/>
              <a:t>No endorsement intended or implied</a:t>
            </a:r>
          </a:p>
        </p:txBody>
      </p:sp>
      <p:sp>
        <p:nvSpPr>
          <p:cNvPr id="2" name="TextBox 1"/>
          <p:cNvSpPr txBox="1"/>
          <p:nvPr/>
        </p:nvSpPr>
        <p:spPr>
          <a:xfrm>
            <a:off x="838200" y="6389886"/>
            <a:ext cx="4953000" cy="307777"/>
          </a:xfrm>
          <a:prstGeom prst="rect">
            <a:avLst/>
          </a:prstGeom>
          <a:noFill/>
        </p:spPr>
        <p:txBody>
          <a:bodyPr wrap="square" rtlCol="0">
            <a:spAutoFit/>
          </a:bodyPr>
          <a:lstStyle/>
          <a:p>
            <a:r>
              <a:rPr lang="en-US" sz="1400" dirty="0">
                <a:hlinkClick r:id="rId3"/>
              </a:rPr>
              <a:t>http://www.naha.org</a:t>
            </a:r>
            <a:r>
              <a:rPr lang="en-US" sz="1400" dirty="0" smtClean="0">
                <a:hlinkClick r:id="rId3"/>
              </a:rPr>
              <a:t>/</a:t>
            </a:r>
            <a:r>
              <a:rPr lang="en-US" sz="1400" dirty="0"/>
              <a:t>	</a:t>
            </a:r>
            <a:r>
              <a:rPr lang="en-US" sz="1400" dirty="0">
                <a:hlinkClick r:id="rId4"/>
              </a:rPr>
              <a:t>https://</a:t>
            </a:r>
            <a:r>
              <a:rPr lang="en-US" sz="1400" dirty="0" smtClean="0">
                <a:hlinkClick r:id="rId4"/>
              </a:rPr>
              <a:t>nccih.nih.gov/health/cinnamon</a:t>
            </a:r>
            <a:r>
              <a:rPr lang="en-US" sz="1400" dirty="0" smtClean="0"/>
              <a:t> </a:t>
            </a:r>
            <a:endParaRPr lang="en-US" sz="1400" dirty="0"/>
          </a:p>
        </p:txBody>
      </p:sp>
      <p:pic>
        <p:nvPicPr>
          <p:cNvPr id="19149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15244"/>
          <a:stretch/>
        </p:blipFill>
        <p:spPr bwMode="auto">
          <a:xfrm>
            <a:off x="5847341" y="304800"/>
            <a:ext cx="3144259"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1066800" y="304800"/>
            <a:ext cx="7772400" cy="1143000"/>
          </a:xfrm>
        </p:spPr>
        <p:txBody>
          <a:bodyPr/>
          <a:lstStyle/>
          <a:p>
            <a:r>
              <a:rPr lang="en-US" smtClean="0"/>
              <a:t>Use site appropriate, non-invasive plants</a:t>
            </a:r>
          </a:p>
        </p:txBody>
      </p:sp>
      <p:sp>
        <p:nvSpPr>
          <p:cNvPr id="140291" name="Rectangle 3"/>
          <p:cNvSpPr>
            <a:spLocks noGrp="1" noChangeArrowheads="1"/>
          </p:cNvSpPr>
          <p:nvPr>
            <p:ph type="body" idx="1"/>
          </p:nvPr>
        </p:nvSpPr>
        <p:spPr>
          <a:xfrm>
            <a:off x="914400" y="1828800"/>
            <a:ext cx="4648200" cy="4800600"/>
          </a:xfrm>
        </p:spPr>
        <p:txBody>
          <a:bodyPr>
            <a:normAutofit lnSpcReduction="10000"/>
          </a:bodyPr>
          <a:lstStyle/>
          <a:p>
            <a:pPr>
              <a:lnSpc>
                <a:spcPct val="80000"/>
              </a:lnSpc>
              <a:defRPr/>
            </a:pPr>
            <a:r>
              <a:rPr lang="en-US" sz="2800" dirty="0" smtClean="0"/>
              <a:t>Native plants are often well adapted</a:t>
            </a:r>
          </a:p>
          <a:p>
            <a:pPr lvl="1">
              <a:lnSpc>
                <a:spcPct val="80000"/>
              </a:lnSpc>
              <a:defRPr/>
            </a:pPr>
            <a:r>
              <a:rPr lang="en-US" sz="2400" dirty="0" smtClean="0"/>
              <a:t>Fewer problems, less work, more rewards, </a:t>
            </a:r>
            <a:r>
              <a:rPr lang="en-US" sz="2400" b="1" dirty="0" smtClean="0"/>
              <a:t>but not all are problem free</a:t>
            </a:r>
            <a:r>
              <a:rPr lang="en-US" sz="2400" dirty="0" smtClean="0"/>
              <a:t>, e.g., viburnums</a:t>
            </a:r>
          </a:p>
          <a:p>
            <a:pPr>
              <a:lnSpc>
                <a:spcPct val="80000"/>
              </a:lnSpc>
              <a:defRPr/>
            </a:pPr>
            <a:r>
              <a:rPr lang="en-US" sz="2800" dirty="0" smtClean="0"/>
              <a:t>Invasive plants are easy to grow but crowd out native vegetation</a:t>
            </a:r>
          </a:p>
          <a:p>
            <a:pPr lvl="1">
              <a:lnSpc>
                <a:spcPct val="80000"/>
              </a:lnSpc>
              <a:defRPr/>
            </a:pPr>
            <a:r>
              <a:rPr lang="en-US" sz="2400" dirty="0" smtClean="0"/>
              <a:t>Our local forest habitats are changing rapidly</a:t>
            </a:r>
          </a:p>
          <a:p>
            <a:pPr lvl="1">
              <a:lnSpc>
                <a:spcPct val="80000"/>
              </a:lnSpc>
              <a:defRPr/>
            </a:pPr>
            <a:r>
              <a:rPr lang="en-US" sz="2400" dirty="0" smtClean="0"/>
              <a:t>Invasive plants can ruin wildlife habitat</a:t>
            </a:r>
          </a:p>
          <a:p>
            <a:pPr lvl="1">
              <a:lnSpc>
                <a:spcPct val="80000"/>
              </a:lnSpc>
              <a:defRPr/>
            </a:pPr>
            <a:r>
              <a:rPr lang="en-US" sz="2400" dirty="0" smtClean="0"/>
              <a:t>Invasive plants harbor more infected deer ticks</a:t>
            </a:r>
          </a:p>
        </p:txBody>
      </p:sp>
      <p:pic>
        <p:nvPicPr>
          <p:cNvPr id="164868" name="Picture 4" descr="Aquilegia%20canadensis%2001BL00468%20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1676400"/>
            <a:ext cx="6619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048000"/>
            <a:ext cx="20574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48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953000"/>
            <a:ext cx="2057400" cy="154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871" name="Text Box 7"/>
          <p:cNvSpPr txBox="1">
            <a:spLocks noChangeArrowheads="1"/>
          </p:cNvSpPr>
          <p:nvPr/>
        </p:nvSpPr>
        <p:spPr bwMode="auto">
          <a:xfrm>
            <a:off x="6248400" y="26670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1800">
                <a:latin typeface="Tahoma" pitchFamily="34" charset="0"/>
              </a:rPr>
              <a:t>Wild Columbine</a:t>
            </a:r>
          </a:p>
        </p:txBody>
      </p:sp>
      <p:sp>
        <p:nvSpPr>
          <p:cNvPr id="164872" name="Text Box 8"/>
          <p:cNvSpPr txBox="1">
            <a:spLocks noChangeArrowheads="1"/>
          </p:cNvSpPr>
          <p:nvPr/>
        </p:nvSpPr>
        <p:spPr bwMode="auto">
          <a:xfrm>
            <a:off x="6324600" y="45720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1800">
                <a:latin typeface="Tahoma" pitchFamily="34" charset="0"/>
              </a:rPr>
              <a:t>Viburnum Leaf Beetle</a:t>
            </a:r>
          </a:p>
        </p:txBody>
      </p:sp>
      <p:sp>
        <p:nvSpPr>
          <p:cNvPr id="164873" name="Text Box 9"/>
          <p:cNvSpPr txBox="1">
            <a:spLocks noChangeArrowheads="1"/>
          </p:cNvSpPr>
          <p:nvPr/>
        </p:nvSpPr>
        <p:spPr bwMode="auto">
          <a:xfrm>
            <a:off x="6324600" y="64912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1800">
                <a:latin typeface="Tahoma" pitchFamily="34" charset="0"/>
              </a:rPr>
              <a:t>Oriental Bittersweet</a:t>
            </a:r>
          </a:p>
        </p:txBody>
      </p:sp>
    </p:spTree>
    <p:custDataLst>
      <p:tags r:id="rId1"/>
    </p:custData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smtClean="0"/>
              <a:t>Right plant, right place, right purpose</a:t>
            </a:r>
          </a:p>
        </p:txBody>
      </p:sp>
      <p:sp>
        <p:nvSpPr>
          <p:cNvPr id="165891" name="Rectangle 3"/>
          <p:cNvSpPr>
            <a:spLocks noGrp="1" noChangeArrowheads="1"/>
          </p:cNvSpPr>
          <p:nvPr>
            <p:ph type="body" idx="1"/>
          </p:nvPr>
        </p:nvSpPr>
        <p:spPr>
          <a:xfrm>
            <a:off x="914400" y="1981200"/>
            <a:ext cx="4419600" cy="4572000"/>
          </a:xfrm>
        </p:spPr>
        <p:txBody>
          <a:bodyPr/>
          <a:lstStyle/>
          <a:p>
            <a:pPr>
              <a:lnSpc>
                <a:spcPct val="90000"/>
              </a:lnSpc>
            </a:pPr>
            <a:r>
              <a:rPr lang="en-US" sz="2500" smtClean="0"/>
              <a:t>Choose plants based on the site conditions not just for their color</a:t>
            </a:r>
            <a:br>
              <a:rPr lang="en-US" sz="2500" smtClean="0"/>
            </a:br>
            <a:endParaRPr lang="en-US" sz="2500" smtClean="0"/>
          </a:p>
          <a:p>
            <a:pPr>
              <a:lnSpc>
                <a:spcPct val="90000"/>
              </a:lnSpc>
            </a:pPr>
            <a:r>
              <a:rPr lang="en-US" sz="2500" smtClean="0">
                <a:solidFill>
                  <a:srgbClr val="000000"/>
                </a:solidFill>
              </a:rPr>
              <a:t>Select plants that thrive under existing conditions rather than trying to alter the conditions to meet the needs of a plant</a:t>
            </a:r>
            <a:br>
              <a:rPr lang="en-US" sz="2500" smtClean="0">
                <a:solidFill>
                  <a:srgbClr val="000000"/>
                </a:solidFill>
              </a:rPr>
            </a:br>
            <a:endParaRPr lang="en-US" sz="2500" smtClean="0">
              <a:solidFill>
                <a:srgbClr val="000000"/>
              </a:solidFill>
            </a:endParaRPr>
          </a:p>
          <a:p>
            <a:pPr>
              <a:lnSpc>
                <a:spcPct val="90000"/>
              </a:lnSpc>
            </a:pPr>
            <a:r>
              <a:rPr lang="en-US" sz="2500" smtClean="0">
                <a:solidFill>
                  <a:srgbClr val="000000"/>
                </a:solidFill>
              </a:rPr>
              <a:t>Minimize disturbance of the existing landscape</a:t>
            </a:r>
          </a:p>
        </p:txBody>
      </p:sp>
      <p:pic>
        <p:nvPicPr>
          <p:cNvPr id="165892" name="Picture 4" descr="Picture5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057400"/>
            <a:ext cx="2309813" cy="2438400"/>
          </a:xfrm>
          <a:prstGeom prst="rect">
            <a:avLst/>
          </a:prstGeom>
          <a:noFill/>
          <a:ln w="5715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658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724400"/>
            <a:ext cx="2590800"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5894" name="Text Box 6"/>
          <p:cNvSpPr txBox="1">
            <a:spLocks noChangeArrowheads="1"/>
          </p:cNvSpPr>
          <p:nvPr/>
        </p:nvSpPr>
        <p:spPr bwMode="auto">
          <a:xfrm>
            <a:off x="5943600" y="64770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1800">
                <a:latin typeface="Tahoma" pitchFamily="34" charset="0"/>
              </a:rPr>
              <a:t>Wild Cranberry Bog</a:t>
            </a:r>
          </a:p>
        </p:txBody>
      </p:sp>
    </p:spTree>
    <p:custDataLst>
      <p:tags r:id="rId1"/>
    </p:custData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4"/>
          <p:cNvSpPr>
            <a:spLocks noGrp="1" noChangeArrowheads="1"/>
          </p:cNvSpPr>
          <p:nvPr>
            <p:ph type="title"/>
          </p:nvPr>
        </p:nvSpPr>
        <p:spPr/>
        <p:txBody>
          <a:bodyPr/>
          <a:lstStyle/>
          <a:p>
            <a:r>
              <a:rPr lang="en-US" smtClean="0"/>
              <a:t>Where to learn more</a:t>
            </a:r>
          </a:p>
        </p:txBody>
      </p:sp>
      <p:pic>
        <p:nvPicPr>
          <p:cNvPr id="1669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2900" y="1524000"/>
            <a:ext cx="3382963"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025" y="1725613"/>
            <a:ext cx="3981450" cy="318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6917" name="TextBox 1"/>
          <p:cNvSpPr txBox="1">
            <a:spLocks noChangeArrowheads="1"/>
          </p:cNvSpPr>
          <p:nvPr/>
        </p:nvSpPr>
        <p:spPr bwMode="auto">
          <a:xfrm>
            <a:off x="228600" y="5105400"/>
            <a:ext cx="502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www.yardscaping.org/plants/index.htm</a:t>
            </a:r>
          </a:p>
        </p:txBody>
      </p:sp>
    </p:spTree>
    <p:custDataLst>
      <p:tags r:id="rId1"/>
    </p:custData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smtClean="0"/>
              <a:t>Use a diversity of plants &amp; grasses</a:t>
            </a:r>
          </a:p>
        </p:txBody>
      </p:sp>
      <p:sp>
        <p:nvSpPr>
          <p:cNvPr id="167939" name="Rectangle 3"/>
          <p:cNvSpPr>
            <a:spLocks noGrp="1" noChangeArrowheads="1"/>
          </p:cNvSpPr>
          <p:nvPr>
            <p:ph type="body" idx="1"/>
          </p:nvPr>
        </p:nvSpPr>
        <p:spPr>
          <a:xfrm>
            <a:off x="1173163" y="1981200"/>
            <a:ext cx="4789487" cy="4114800"/>
          </a:xfrm>
        </p:spPr>
        <p:txBody>
          <a:bodyPr/>
          <a:lstStyle/>
          <a:p>
            <a:pPr>
              <a:lnSpc>
                <a:spcPct val="90000"/>
              </a:lnSpc>
            </a:pPr>
            <a:r>
              <a:rPr lang="en-US" sz="2800" smtClean="0"/>
              <a:t>Less noticeable damage from pests and disease</a:t>
            </a:r>
          </a:p>
          <a:p>
            <a:pPr>
              <a:lnSpc>
                <a:spcPct val="90000"/>
              </a:lnSpc>
            </a:pPr>
            <a:r>
              <a:rPr lang="en-US" sz="2800" smtClean="0"/>
              <a:t>Incorporate many layers of plant types</a:t>
            </a:r>
          </a:p>
          <a:p>
            <a:pPr lvl="1">
              <a:lnSpc>
                <a:spcPct val="90000"/>
              </a:lnSpc>
            </a:pPr>
            <a:r>
              <a:rPr lang="en-US" sz="2400" smtClean="0"/>
              <a:t>Trees</a:t>
            </a:r>
          </a:p>
          <a:p>
            <a:pPr lvl="1">
              <a:lnSpc>
                <a:spcPct val="90000"/>
              </a:lnSpc>
            </a:pPr>
            <a:r>
              <a:rPr lang="en-US" sz="2400" smtClean="0"/>
              <a:t>Shrubs</a:t>
            </a:r>
          </a:p>
          <a:p>
            <a:pPr lvl="1">
              <a:lnSpc>
                <a:spcPct val="90000"/>
              </a:lnSpc>
            </a:pPr>
            <a:r>
              <a:rPr lang="en-US" sz="2400" smtClean="0"/>
              <a:t>Ground covers</a:t>
            </a:r>
          </a:p>
          <a:p>
            <a:pPr lvl="1">
              <a:lnSpc>
                <a:spcPct val="90000"/>
              </a:lnSpc>
            </a:pPr>
            <a:r>
              <a:rPr lang="en-US" sz="2400" smtClean="0"/>
              <a:t>Perennials, and</a:t>
            </a:r>
          </a:p>
          <a:p>
            <a:pPr lvl="1">
              <a:lnSpc>
                <a:spcPct val="90000"/>
              </a:lnSpc>
            </a:pPr>
            <a:r>
              <a:rPr lang="en-US" sz="2400" smtClean="0"/>
              <a:t>Lawns</a:t>
            </a:r>
          </a:p>
        </p:txBody>
      </p:sp>
      <p:pic>
        <p:nvPicPr>
          <p:cNvPr id="167940" name="Picture 4" descr="page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667000"/>
            <a:ext cx="22066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r>
              <a:rPr lang="en-US" smtClean="0"/>
              <a:t>Create wildlife habitats</a:t>
            </a:r>
          </a:p>
        </p:txBody>
      </p:sp>
      <p:sp>
        <p:nvSpPr>
          <p:cNvPr id="168963" name="Rectangle 3"/>
          <p:cNvSpPr>
            <a:spLocks noGrp="1" noChangeArrowheads="1"/>
          </p:cNvSpPr>
          <p:nvPr>
            <p:ph type="body" idx="1"/>
          </p:nvPr>
        </p:nvSpPr>
        <p:spPr>
          <a:xfrm>
            <a:off x="609600" y="1981200"/>
            <a:ext cx="4953000" cy="4572000"/>
          </a:xfrm>
        </p:spPr>
        <p:txBody>
          <a:bodyPr/>
          <a:lstStyle/>
          <a:p>
            <a:r>
              <a:rPr lang="en-US" sz="2500" smtClean="0"/>
              <a:t>Diversity and plant layers go hand in hand with habitat creation</a:t>
            </a:r>
            <a:br>
              <a:rPr lang="en-US" sz="2500" smtClean="0"/>
            </a:br>
            <a:endParaRPr lang="en-US" sz="2500" smtClean="0"/>
          </a:p>
          <a:p>
            <a:r>
              <a:rPr lang="en-US" sz="2500" smtClean="0"/>
              <a:t>Add nectar and fruit producing plants</a:t>
            </a:r>
            <a:br>
              <a:rPr lang="en-US" sz="2500" smtClean="0"/>
            </a:br>
            <a:endParaRPr lang="en-US" sz="2500" smtClean="0"/>
          </a:p>
          <a:p>
            <a:r>
              <a:rPr lang="en-US" sz="2500" smtClean="0"/>
              <a:t>Strive for continuous blooms</a:t>
            </a:r>
            <a:br>
              <a:rPr lang="en-US" sz="2500" smtClean="0"/>
            </a:br>
            <a:endParaRPr lang="en-US" sz="2500" smtClean="0"/>
          </a:p>
          <a:p>
            <a:r>
              <a:rPr lang="en-US" sz="2500" smtClean="0"/>
              <a:t>Add water, walls, feeders, woody debris</a:t>
            </a:r>
          </a:p>
        </p:txBody>
      </p:sp>
      <p:pic>
        <p:nvPicPr>
          <p:cNvPr id="168964" name="Picture 4" descr="page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4495800"/>
            <a:ext cx="3886200" cy="2079625"/>
          </a:xfrm>
          <a:prstGeom prst="rect">
            <a:avLst/>
          </a:prstGeom>
          <a:noFill/>
          <a:ln w="63500">
            <a:solidFill>
              <a:srgbClr val="339966"/>
            </a:solidFill>
            <a:miter lim="800000"/>
            <a:headEnd/>
            <a:tailEnd/>
          </a:ln>
          <a:extLst>
            <a:ext uri="{909E8E84-426E-40DD-AFC4-6F175D3DCCD1}">
              <a14:hiddenFill xmlns:a14="http://schemas.microsoft.com/office/drawing/2010/main">
                <a:solidFill>
                  <a:srgbClr val="FFFFFF"/>
                </a:solidFill>
              </a14:hiddenFill>
            </a:ext>
          </a:extLst>
        </p:spPr>
      </p:pic>
      <p:pic>
        <p:nvPicPr>
          <p:cNvPr id="168965" name="Picture 5" descr="page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447800"/>
            <a:ext cx="25701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en-US" smtClean="0"/>
              <a:t>Reduce lawn area</a:t>
            </a:r>
          </a:p>
        </p:txBody>
      </p:sp>
      <p:sp>
        <p:nvSpPr>
          <p:cNvPr id="169987" name="Rectangle 3"/>
          <p:cNvSpPr>
            <a:spLocks noGrp="1" noChangeArrowheads="1"/>
          </p:cNvSpPr>
          <p:nvPr>
            <p:ph type="body" idx="1"/>
          </p:nvPr>
        </p:nvSpPr>
        <p:spPr>
          <a:xfrm>
            <a:off x="1173163" y="1981200"/>
            <a:ext cx="3846512" cy="4114800"/>
          </a:xfrm>
        </p:spPr>
        <p:txBody>
          <a:bodyPr/>
          <a:lstStyle/>
          <a:p>
            <a:pPr>
              <a:lnSpc>
                <a:spcPct val="90000"/>
              </a:lnSpc>
            </a:pPr>
            <a:r>
              <a:rPr lang="en-US" sz="2800" smtClean="0"/>
              <a:t>Reduces</a:t>
            </a:r>
          </a:p>
          <a:p>
            <a:pPr lvl="1">
              <a:lnSpc>
                <a:spcPct val="90000"/>
              </a:lnSpc>
            </a:pPr>
            <a:r>
              <a:rPr lang="en-US" sz="2400" smtClean="0"/>
              <a:t>Water &amp; air pollution</a:t>
            </a:r>
          </a:p>
          <a:p>
            <a:pPr lvl="1">
              <a:lnSpc>
                <a:spcPct val="90000"/>
              </a:lnSpc>
            </a:pPr>
            <a:r>
              <a:rPr lang="en-US" sz="2400" smtClean="0"/>
              <a:t>Water usage</a:t>
            </a:r>
          </a:p>
          <a:p>
            <a:pPr lvl="1">
              <a:lnSpc>
                <a:spcPct val="90000"/>
              </a:lnSpc>
            </a:pPr>
            <a:r>
              <a:rPr lang="en-US" sz="2400" smtClean="0"/>
              <a:t>Maintenance</a:t>
            </a:r>
          </a:p>
          <a:p>
            <a:pPr lvl="1">
              <a:lnSpc>
                <a:spcPct val="90000"/>
              </a:lnSpc>
            </a:pPr>
            <a:r>
              <a:rPr lang="en-US" sz="2400" smtClean="0"/>
              <a:t>Costs</a:t>
            </a:r>
            <a:br>
              <a:rPr lang="en-US" sz="2400" smtClean="0"/>
            </a:br>
            <a:endParaRPr lang="en-US" sz="2400" smtClean="0"/>
          </a:p>
          <a:p>
            <a:pPr>
              <a:lnSpc>
                <a:spcPct val="90000"/>
              </a:lnSpc>
            </a:pPr>
            <a:r>
              <a:rPr lang="en-US" sz="2800" smtClean="0"/>
              <a:t>Gives</a:t>
            </a:r>
          </a:p>
          <a:p>
            <a:pPr lvl="1">
              <a:lnSpc>
                <a:spcPct val="90000"/>
              </a:lnSpc>
            </a:pPr>
            <a:r>
              <a:rPr lang="en-US" sz="2400" smtClean="0"/>
              <a:t>More free time</a:t>
            </a:r>
          </a:p>
        </p:txBody>
      </p:sp>
      <p:pic>
        <p:nvPicPr>
          <p:cNvPr id="169988" name="Picture 7" descr="Riding Mower"/>
          <p:cNvPicPr>
            <a:picLocks noChangeAspect="1" noChangeArrowheads="1"/>
          </p:cNvPicPr>
          <p:nvPr/>
        </p:nvPicPr>
        <p:blipFill>
          <a:blip r:embed="rId4">
            <a:lum bright="20000" contrast="34000"/>
            <a:extLst>
              <a:ext uri="{28A0092B-C50C-407E-A947-70E740481C1C}">
                <a14:useLocalDpi xmlns:a14="http://schemas.microsoft.com/office/drawing/2010/main" val="0"/>
              </a:ext>
            </a:extLst>
          </a:blip>
          <a:srcRect/>
          <a:stretch>
            <a:fillRect/>
          </a:stretch>
        </p:blipFill>
        <p:spPr bwMode="auto">
          <a:xfrm>
            <a:off x="5791200" y="4495800"/>
            <a:ext cx="26670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9989" name="Group 14"/>
          <p:cNvGrpSpPr>
            <a:grpSpLocks/>
          </p:cNvGrpSpPr>
          <p:nvPr/>
        </p:nvGrpSpPr>
        <p:grpSpPr bwMode="auto">
          <a:xfrm>
            <a:off x="5181600" y="1219200"/>
            <a:ext cx="3810000" cy="2908300"/>
            <a:chOff x="3264" y="768"/>
            <a:chExt cx="2400" cy="1832"/>
          </a:xfrm>
        </p:grpSpPr>
        <p:grpSp>
          <p:nvGrpSpPr>
            <p:cNvPr id="169990" name="Group 8"/>
            <p:cNvGrpSpPr>
              <a:grpSpLocks/>
            </p:cNvGrpSpPr>
            <p:nvPr/>
          </p:nvGrpSpPr>
          <p:grpSpPr bwMode="auto">
            <a:xfrm>
              <a:off x="3264" y="768"/>
              <a:ext cx="2400" cy="1832"/>
              <a:chOff x="3264" y="816"/>
              <a:chExt cx="2400" cy="1832"/>
            </a:xfrm>
          </p:grpSpPr>
          <p:pic>
            <p:nvPicPr>
              <p:cNvPr id="169993" name="Picture 9" descr="garden4"/>
              <p:cNvPicPr>
                <a:picLocks noChangeAspect="1" noChangeArrowheads="1"/>
              </p:cNvPicPr>
              <p:nvPr/>
            </p:nvPicPr>
            <p:blipFill>
              <a:blip r:embed="rId5">
                <a:extLst>
                  <a:ext uri="{28A0092B-C50C-407E-A947-70E740481C1C}">
                    <a14:useLocalDpi xmlns:a14="http://schemas.microsoft.com/office/drawing/2010/main" val="0"/>
                  </a:ext>
                </a:extLst>
              </a:blip>
              <a:srcRect r="35849" b="12500"/>
              <a:stretch>
                <a:fillRect/>
              </a:stretch>
            </p:blipFill>
            <p:spPr bwMode="auto">
              <a:xfrm>
                <a:off x="3696" y="816"/>
                <a:ext cx="1632"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4" name="Text Box 10"/>
              <p:cNvSpPr txBox="1">
                <a:spLocks noChangeArrowheads="1"/>
              </p:cNvSpPr>
              <p:nvPr/>
            </p:nvSpPr>
            <p:spPr bwMode="auto">
              <a:xfrm>
                <a:off x="3264" y="1920"/>
                <a:ext cx="2400" cy="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US" sz="1400">
                    <a:solidFill>
                      <a:srgbClr val="4C0000"/>
                    </a:solidFill>
                    <a:latin typeface="Tahoma" pitchFamily="34" charset="0"/>
                  </a:rPr>
                  <a:t>Mower exhaust = 11 cars’ exhaust</a:t>
                </a:r>
              </a:p>
              <a:p>
                <a:pPr>
                  <a:spcBef>
                    <a:spcPct val="50000"/>
                  </a:spcBef>
                </a:pPr>
                <a:r>
                  <a:rPr kumimoji="1" lang="en-US" sz="1400">
                    <a:solidFill>
                      <a:srgbClr val="4C0000"/>
                    </a:solidFill>
                    <a:latin typeface="Tahoma" pitchFamily="34" charset="0"/>
                  </a:rPr>
                  <a:t>One hour of mowing = driving 400 miles</a:t>
                </a:r>
              </a:p>
              <a:p>
                <a:pPr>
                  <a:spcBef>
                    <a:spcPct val="50000"/>
                  </a:spcBef>
                </a:pPr>
                <a:r>
                  <a:rPr kumimoji="1" lang="en-US" sz="1400">
                    <a:solidFill>
                      <a:srgbClr val="4C0000"/>
                    </a:solidFill>
                    <a:latin typeface="Tahoma" pitchFamily="34" charset="0"/>
                  </a:rPr>
                  <a:t>Mowers spew 87 lbs of greenhouse gases and 40 pounds of other pollutants annually</a:t>
                </a:r>
              </a:p>
            </p:txBody>
          </p:sp>
        </p:grpSp>
        <p:sp>
          <p:nvSpPr>
            <p:cNvPr id="169991" name="Text Box 11"/>
            <p:cNvSpPr txBox="1">
              <a:spLocks noChangeArrowheads="1"/>
            </p:cNvSpPr>
            <p:nvPr/>
          </p:nvSpPr>
          <p:spPr bwMode="auto">
            <a:xfrm>
              <a:off x="4992" y="1344"/>
              <a:ext cx="33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endParaRPr lang="en-US"/>
            </a:p>
            <a:p>
              <a:pPr>
                <a:spcBef>
                  <a:spcPct val="50000"/>
                </a:spcBef>
              </a:pPr>
              <a:endParaRPr lang="en-US"/>
            </a:p>
          </p:txBody>
        </p:sp>
        <p:sp>
          <p:nvSpPr>
            <p:cNvPr id="169992" name="Text Box 13"/>
            <p:cNvSpPr txBox="1">
              <a:spLocks noChangeArrowheads="1"/>
            </p:cNvSpPr>
            <p:nvPr/>
          </p:nvSpPr>
          <p:spPr bwMode="auto">
            <a:xfrm>
              <a:off x="4992" y="1344"/>
              <a:ext cx="384" cy="5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endParaRPr lang="en-US" sz="2000"/>
            </a:p>
            <a:p>
              <a:pPr>
                <a:spcBef>
                  <a:spcPct val="50000"/>
                </a:spcBef>
              </a:pPr>
              <a:endParaRPr lang="en-US" sz="2000"/>
            </a:p>
          </p:txBody>
        </p:sp>
      </p:grpSp>
    </p:spTree>
    <p:custDataLst>
      <p:tags r:id="rId1"/>
    </p:custData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914400" y="381000"/>
            <a:ext cx="7315200" cy="1143000"/>
          </a:xfrm>
        </p:spPr>
        <p:txBody>
          <a:bodyPr/>
          <a:lstStyle/>
          <a:p>
            <a:r>
              <a:rPr lang="en-US" smtClean="0"/>
              <a:t>Use low input plant varieties</a:t>
            </a:r>
          </a:p>
        </p:txBody>
      </p:sp>
      <p:sp>
        <p:nvSpPr>
          <p:cNvPr id="171011" name="Rectangle 3"/>
          <p:cNvSpPr>
            <a:spLocks noGrp="1" noChangeArrowheads="1"/>
          </p:cNvSpPr>
          <p:nvPr>
            <p:ph type="body" idx="1"/>
          </p:nvPr>
        </p:nvSpPr>
        <p:spPr>
          <a:xfrm>
            <a:off x="1173163" y="1981200"/>
            <a:ext cx="4003675" cy="4114800"/>
          </a:xfrm>
        </p:spPr>
        <p:txBody>
          <a:bodyPr/>
          <a:lstStyle/>
          <a:p>
            <a:pPr>
              <a:lnSpc>
                <a:spcPct val="90000"/>
              </a:lnSpc>
            </a:pPr>
            <a:r>
              <a:rPr lang="en-US" sz="2800" smtClean="0"/>
              <a:t>No-mow fescue vs Kentucky bluegrass</a:t>
            </a:r>
            <a:br>
              <a:rPr lang="en-US" sz="2800" smtClean="0"/>
            </a:br>
            <a:endParaRPr lang="en-US" sz="2800" smtClean="0"/>
          </a:p>
          <a:p>
            <a:pPr>
              <a:lnSpc>
                <a:spcPct val="90000"/>
              </a:lnSpc>
            </a:pPr>
            <a:r>
              <a:rPr lang="en-US" sz="2800" smtClean="0"/>
              <a:t>Pagoda dogwood vs flowering cherry</a:t>
            </a:r>
            <a:br>
              <a:rPr lang="en-US" sz="2800" smtClean="0"/>
            </a:br>
            <a:endParaRPr lang="en-US" sz="2800" smtClean="0"/>
          </a:p>
          <a:p>
            <a:pPr>
              <a:lnSpc>
                <a:spcPct val="90000"/>
              </a:lnSpc>
            </a:pPr>
            <a:r>
              <a:rPr lang="en-US" sz="2800" smtClean="0"/>
              <a:t>River birch vs paper birch</a:t>
            </a:r>
            <a:br>
              <a:rPr lang="en-US" sz="2800" smtClean="0"/>
            </a:br>
            <a:endParaRPr lang="en-US" sz="2800" smtClean="0"/>
          </a:p>
          <a:p>
            <a:pPr>
              <a:lnSpc>
                <a:spcPct val="90000"/>
              </a:lnSpc>
            </a:pPr>
            <a:endParaRPr lang="en-US" sz="2800" smtClean="0"/>
          </a:p>
        </p:txBody>
      </p:sp>
      <p:pic>
        <p:nvPicPr>
          <p:cNvPr id="171012" name="Picture 4" descr="2601919844251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770438"/>
            <a:ext cx="1565275"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3" name="Picture 5" descr="pagodama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429000"/>
            <a:ext cx="19065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1014" name="Group 6"/>
          <p:cNvGrpSpPr>
            <a:grpSpLocks/>
          </p:cNvGrpSpPr>
          <p:nvPr/>
        </p:nvGrpSpPr>
        <p:grpSpPr bwMode="auto">
          <a:xfrm>
            <a:off x="0" y="1863725"/>
            <a:ext cx="9144000" cy="3048000"/>
            <a:chOff x="0" y="0"/>
            <a:chExt cx="5760" cy="1920"/>
          </a:xfrm>
        </p:grpSpPr>
        <p:sp>
          <p:nvSpPr>
            <p:cNvPr id="171016" name="Rectangle 7"/>
            <p:cNvSpPr>
              <a:spLocks noChangeArrowheads="1"/>
            </p:cNvSpPr>
            <p:nvPr/>
          </p:nvSpPr>
          <p:spPr bwMode="auto">
            <a:xfrm>
              <a:off x="0" y="0"/>
              <a:ext cx="267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0" hangingPunct="0"/>
              <a:endParaRPr lang="en-US"/>
            </a:p>
          </p:txBody>
        </p:sp>
        <p:sp>
          <p:nvSpPr>
            <p:cNvPr id="171017" name="Rectangle 8"/>
            <p:cNvSpPr>
              <a:spLocks noChangeArrowheads="1"/>
            </p:cNvSpPr>
            <p:nvPr/>
          </p:nvSpPr>
          <p:spPr bwMode="auto">
            <a:xfrm>
              <a:off x="0" y="0"/>
              <a:ext cx="5760" cy="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r>
                <a:rPr kumimoji="1" lang="en-US" sz="1000">
                  <a:solidFill>
                    <a:srgbClr val="000000"/>
                  </a:solidFill>
                  <a:latin typeface="Arial" charset="0"/>
                  <a:cs typeface="Arial" charset="0"/>
                </a:rPr>
                <a:t>  </a:t>
              </a:r>
              <a:r>
                <a:rPr kumimoji="1" lang="en-US" sz="19400">
                  <a:solidFill>
                    <a:srgbClr val="000000"/>
                  </a:solidFill>
                  <a:latin typeface="Arial" charset="0"/>
                  <a:cs typeface="Arial" charset="0"/>
                </a:rPr>
                <a:t> </a:t>
              </a:r>
              <a:r>
                <a:rPr kumimoji="1" lang="en-US" sz="1000">
                  <a:solidFill>
                    <a:srgbClr val="000000"/>
                  </a:solidFill>
                  <a:latin typeface="Arial" charset="0"/>
                  <a:cs typeface="Arial" charset="0"/>
                </a:rPr>
                <a:t>                                                                                   </a:t>
              </a:r>
            </a:p>
          </p:txBody>
        </p:sp>
      </p:grpSp>
      <p:pic>
        <p:nvPicPr>
          <p:cNvPr id="171015" name="Picture 9" descr="NoMow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1524000"/>
            <a:ext cx="42672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t>Protect lakes &amp; streams with buffers</a:t>
            </a:r>
          </a:p>
        </p:txBody>
      </p:sp>
      <p:sp>
        <p:nvSpPr>
          <p:cNvPr id="172035" name="Rectangle 3"/>
          <p:cNvSpPr>
            <a:spLocks noGrp="1" noChangeArrowheads="1"/>
          </p:cNvSpPr>
          <p:nvPr>
            <p:ph type="body" idx="1"/>
          </p:nvPr>
        </p:nvSpPr>
        <p:spPr>
          <a:xfrm>
            <a:off x="1173163" y="1981200"/>
            <a:ext cx="3846512" cy="4114800"/>
          </a:xfrm>
        </p:spPr>
        <p:txBody>
          <a:bodyPr/>
          <a:lstStyle/>
          <a:p>
            <a:pPr>
              <a:lnSpc>
                <a:spcPct val="90000"/>
              </a:lnSpc>
            </a:pPr>
            <a:r>
              <a:rPr lang="en-US" sz="2800" smtClean="0"/>
              <a:t>Preserve existing landscape </a:t>
            </a:r>
            <a:br>
              <a:rPr lang="en-US" sz="2800" smtClean="0"/>
            </a:br>
            <a:endParaRPr lang="en-US" sz="2800" smtClean="0"/>
          </a:p>
          <a:p>
            <a:pPr>
              <a:lnSpc>
                <a:spcPct val="90000"/>
              </a:lnSpc>
            </a:pPr>
            <a:r>
              <a:rPr lang="en-US" sz="2800" smtClean="0"/>
              <a:t>Winding paths</a:t>
            </a:r>
            <a:br>
              <a:rPr lang="en-US" sz="2800" smtClean="0"/>
            </a:br>
            <a:endParaRPr lang="en-US" sz="2800" smtClean="0"/>
          </a:p>
          <a:p>
            <a:pPr>
              <a:lnSpc>
                <a:spcPct val="90000"/>
              </a:lnSpc>
            </a:pPr>
            <a:r>
              <a:rPr lang="en-US" sz="2800" smtClean="0"/>
              <a:t>Don’t mow to the  water’s edge</a:t>
            </a:r>
            <a:br>
              <a:rPr lang="en-US" sz="2800" smtClean="0"/>
            </a:br>
            <a:endParaRPr lang="en-US" sz="2800" smtClean="0"/>
          </a:p>
          <a:p>
            <a:pPr>
              <a:lnSpc>
                <a:spcPct val="90000"/>
              </a:lnSpc>
            </a:pPr>
            <a:r>
              <a:rPr lang="en-US" sz="2800" smtClean="0"/>
              <a:t>Leave the duff</a:t>
            </a:r>
          </a:p>
        </p:txBody>
      </p:sp>
      <p:pic>
        <p:nvPicPr>
          <p:cNvPr id="172036" name="Picture 4" descr="Wooded buff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219200"/>
            <a:ext cx="2360613"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7" name="Picture 5" descr="lakesce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287655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8" name="Picture 6" descr="FallenLeavespublicdomain-main_Fu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4605338"/>
            <a:ext cx="3003550"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9" name="Picture 7" descr="465772264_80a9e608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4800600"/>
            <a:ext cx="2362200"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r>
              <a:rPr lang="en-US" smtClean="0"/>
              <a:t>Reduce runoff</a:t>
            </a:r>
          </a:p>
        </p:txBody>
      </p:sp>
      <p:sp>
        <p:nvSpPr>
          <p:cNvPr id="173059" name="Rectangle 3"/>
          <p:cNvSpPr>
            <a:spLocks noGrp="1" noChangeArrowheads="1"/>
          </p:cNvSpPr>
          <p:nvPr>
            <p:ph type="body" idx="1"/>
          </p:nvPr>
        </p:nvSpPr>
        <p:spPr>
          <a:xfrm>
            <a:off x="914400" y="1676400"/>
            <a:ext cx="2514600" cy="4191000"/>
          </a:xfrm>
        </p:spPr>
        <p:txBody>
          <a:bodyPr/>
          <a:lstStyle/>
          <a:p>
            <a:pPr>
              <a:lnSpc>
                <a:spcPct val="90000"/>
              </a:lnSpc>
            </a:pPr>
            <a:r>
              <a:rPr lang="en-US" sz="2200" smtClean="0"/>
              <a:t>Reduce amount of impervious (hard) surfaces</a:t>
            </a:r>
            <a:br>
              <a:rPr lang="en-US" sz="2200" smtClean="0"/>
            </a:br>
            <a:endParaRPr lang="en-US" sz="2200" smtClean="0"/>
          </a:p>
          <a:p>
            <a:pPr>
              <a:lnSpc>
                <a:spcPct val="90000"/>
              </a:lnSpc>
            </a:pPr>
            <a:r>
              <a:rPr lang="en-US" sz="2200" smtClean="0"/>
              <a:t>Create rain gardens or install rain barrels</a:t>
            </a:r>
            <a:br>
              <a:rPr lang="en-US" sz="2200" smtClean="0"/>
            </a:br>
            <a:endParaRPr lang="en-US" sz="2200" smtClean="0"/>
          </a:p>
          <a:p>
            <a:pPr>
              <a:lnSpc>
                <a:spcPct val="90000"/>
              </a:lnSpc>
            </a:pPr>
            <a:r>
              <a:rPr lang="en-US" sz="2200" smtClean="0"/>
              <a:t>Direct water into vegetated areas</a:t>
            </a:r>
            <a:br>
              <a:rPr lang="en-US" sz="2200" smtClean="0"/>
            </a:br>
            <a:endParaRPr lang="en-US" sz="2200" smtClean="0"/>
          </a:p>
          <a:p>
            <a:pPr>
              <a:lnSpc>
                <a:spcPct val="90000"/>
              </a:lnSpc>
            </a:pPr>
            <a:r>
              <a:rPr lang="en-US" sz="2200" smtClean="0"/>
              <a:t>Irrigate properly and only when needed</a:t>
            </a:r>
          </a:p>
        </p:txBody>
      </p:sp>
      <p:pic>
        <p:nvPicPr>
          <p:cNvPr id="173060" name="Picture 4" descr="a simple rain garden de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057400"/>
            <a:ext cx="5638800"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smtClean="0"/>
              <a:t>Reduce reliance on pesticides, fertilizers and water</a:t>
            </a:r>
          </a:p>
        </p:txBody>
      </p:sp>
      <p:sp>
        <p:nvSpPr>
          <p:cNvPr id="174083" name="Rectangle 3"/>
          <p:cNvSpPr>
            <a:spLocks noGrp="1" noChangeArrowheads="1"/>
          </p:cNvSpPr>
          <p:nvPr>
            <p:ph type="body" idx="1"/>
          </p:nvPr>
        </p:nvSpPr>
        <p:spPr>
          <a:xfrm>
            <a:off x="1173163" y="1981200"/>
            <a:ext cx="4710112" cy="4114800"/>
          </a:xfrm>
        </p:spPr>
        <p:txBody>
          <a:bodyPr/>
          <a:lstStyle/>
          <a:p>
            <a:pPr>
              <a:lnSpc>
                <a:spcPct val="90000"/>
              </a:lnSpc>
            </a:pPr>
            <a:r>
              <a:rPr lang="en-US" sz="2800" smtClean="0"/>
              <a:t>Grow plants that are resistant to insects &amp; diseases</a:t>
            </a:r>
            <a:br>
              <a:rPr lang="en-US" sz="2800" smtClean="0"/>
            </a:br>
            <a:endParaRPr lang="en-US" sz="2800" smtClean="0"/>
          </a:p>
          <a:p>
            <a:pPr>
              <a:lnSpc>
                <a:spcPct val="90000"/>
              </a:lnSpc>
            </a:pPr>
            <a:r>
              <a:rPr lang="en-US" sz="2800" smtClean="0"/>
              <a:t>Use plants that tolerate low fertility</a:t>
            </a:r>
            <a:br>
              <a:rPr lang="en-US" sz="2800" smtClean="0"/>
            </a:br>
            <a:endParaRPr lang="en-US" sz="2800" smtClean="0"/>
          </a:p>
          <a:p>
            <a:pPr>
              <a:lnSpc>
                <a:spcPct val="90000"/>
              </a:lnSpc>
            </a:pPr>
            <a:r>
              <a:rPr lang="en-US" sz="2800" smtClean="0"/>
              <a:t>Use drought resistant plants</a:t>
            </a:r>
          </a:p>
        </p:txBody>
      </p:sp>
      <p:pic>
        <p:nvPicPr>
          <p:cNvPr id="1740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343400"/>
            <a:ext cx="3062288" cy="205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085" name="Picture 5" descr="t_white_f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1524000"/>
            <a:ext cx="17145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6" name="Text Box 6"/>
          <p:cNvSpPr txBox="1">
            <a:spLocks noChangeArrowheads="1"/>
          </p:cNvSpPr>
          <p:nvPr/>
        </p:nvSpPr>
        <p:spPr bwMode="auto">
          <a:xfrm>
            <a:off x="6400800" y="6430963"/>
            <a:ext cx="19812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US" sz="2200">
                <a:latin typeface="Tahoma" pitchFamily="34" charset="0"/>
              </a:rPr>
              <a:t>Sweet Fern</a:t>
            </a:r>
          </a:p>
        </p:txBody>
      </p:sp>
      <p:sp>
        <p:nvSpPr>
          <p:cNvPr id="174087" name="Text Box 7"/>
          <p:cNvSpPr txBox="1">
            <a:spLocks noChangeArrowheads="1"/>
          </p:cNvSpPr>
          <p:nvPr/>
        </p:nvSpPr>
        <p:spPr bwMode="auto">
          <a:xfrm>
            <a:off x="6934200" y="3962400"/>
            <a:ext cx="19812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US" sz="2200">
                <a:latin typeface="Tahoma" pitchFamily="34" charset="0"/>
              </a:rPr>
              <a:t>White Fir</a:t>
            </a:r>
          </a:p>
        </p:txBody>
      </p: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Caveat emptor!</a:t>
            </a:r>
            <a:endParaRPr lang="en-US" dirty="0"/>
          </a:p>
        </p:txBody>
      </p:sp>
      <p:pic>
        <p:nvPicPr>
          <p:cNvPr id="358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700" y="1981200"/>
            <a:ext cx="8166100" cy="446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8038489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smtClean="0"/>
              <a:t>Use common sense pest management</a:t>
            </a:r>
          </a:p>
        </p:txBody>
      </p:sp>
      <p:sp>
        <p:nvSpPr>
          <p:cNvPr id="152579" name="Rectangle 3"/>
          <p:cNvSpPr>
            <a:spLocks noGrp="1" noChangeArrowheads="1"/>
          </p:cNvSpPr>
          <p:nvPr>
            <p:ph type="body" idx="1"/>
          </p:nvPr>
        </p:nvSpPr>
        <p:spPr>
          <a:xfrm>
            <a:off x="1173163" y="1981200"/>
            <a:ext cx="4160837" cy="4572000"/>
          </a:xfrm>
        </p:spPr>
        <p:txBody>
          <a:bodyPr>
            <a:normAutofit fontScale="92500"/>
          </a:bodyPr>
          <a:lstStyle/>
          <a:p>
            <a:pPr>
              <a:defRPr/>
            </a:pPr>
            <a:r>
              <a:rPr lang="en-US" dirty="0" smtClean="0"/>
              <a:t>Integrated pest management</a:t>
            </a:r>
          </a:p>
          <a:p>
            <a:pPr lvl="1">
              <a:defRPr/>
            </a:pPr>
            <a:r>
              <a:rPr lang="en-US" dirty="0" smtClean="0"/>
              <a:t>Know your pest</a:t>
            </a:r>
          </a:p>
          <a:p>
            <a:pPr lvl="1">
              <a:defRPr/>
            </a:pPr>
            <a:r>
              <a:rPr lang="en-US" dirty="0" smtClean="0"/>
              <a:t>Pick it, trap it or exclude it</a:t>
            </a:r>
          </a:p>
          <a:p>
            <a:pPr lvl="1">
              <a:defRPr/>
            </a:pPr>
            <a:r>
              <a:rPr lang="en-US" dirty="0" smtClean="0"/>
              <a:t>Know the good bugs</a:t>
            </a:r>
          </a:p>
          <a:p>
            <a:pPr lvl="1">
              <a:defRPr/>
            </a:pPr>
            <a:r>
              <a:rPr lang="en-US" dirty="0" smtClean="0"/>
              <a:t>Mow, prune or water</a:t>
            </a:r>
          </a:p>
          <a:p>
            <a:pPr lvl="1">
              <a:defRPr/>
            </a:pPr>
            <a:r>
              <a:rPr lang="en-US" dirty="0" smtClean="0"/>
              <a:t>Use pesticides as last resort</a:t>
            </a:r>
          </a:p>
          <a:p>
            <a:pPr>
              <a:defRPr/>
            </a:pPr>
            <a:endParaRPr lang="en-US" dirty="0" smtClean="0"/>
          </a:p>
          <a:p>
            <a:pPr>
              <a:defRPr/>
            </a:pPr>
            <a:endParaRPr lang="en-US" dirty="0" smtClean="0"/>
          </a:p>
        </p:txBody>
      </p:sp>
      <p:pic>
        <p:nvPicPr>
          <p:cNvPr id="17510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066800"/>
            <a:ext cx="3740150" cy="561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TextBox 3"/>
          <p:cNvSpPr txBox="1">
            <a:spLocks noChangeArrowheads="1"/>
          </p:cNvSpPr>
          <p:nvPr/>
        </p:nvSpPr>
        <p:spPr bwMode="auto">
          <a:xfrm>
            <a:off x="1052513" y="6289675"/>
            <a:ext cx="7696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200"/>
              <a:t>www.thinkfirstspraylast.org</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381000"/>
            <a:ext cx="8111301" cy="558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938"/>
            <a:ext cx="8045450" cy="643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7155" name="TextBox 3"/>
          <p:cNvSpPr txBox="1">
            <a:spLocks noChangeArrowheads="1"/>
          </p:cNvSpPr>
          <p:nvPr/>
        </p:nvSpPr>
        <p:spPr bwMode="auto">
          <a:xfrm>
            <a:off x="990600" y="6248400"/>
            <a:ext cx="8045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600"/>
              <a:t>www.yardscaping.org</a:t>
            </a:r>
          </a:p>
        </p:txBody>
      </p:sp>
    </p:spTree>
    <p:custDataLst>
      <p:tags r:id="rId1"/>
    </p:custData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a:defRPr/>
            </a:pPr>
            <a:r>
              <a:rPr lang="en-US" dirty="0" smtClean="0"/>
              <a:t>Summary</a:t>
            </a:r>
          </a:p>
        </p:txBody>
      </p:sp>
      <p:sp>
        <p:nvSpPr>
          <p:cNvPr id="200707" name="Rectangle 3"/>
          <p:cNvSpPr>
            <a:spLocks noGrp="1" noChangeArrowheads="1"/>
          </p:cNvSpPr>
          <p:nvPr>
            <p:ph type="body" idx="1"/>
          </p:nvPr>
        </p:nvSpPr>
        <p:spPr/>
        <p:txBody>
          <a:bodyPr/>
          <a:lstStyle/>
          <a:p>
            <a:pPr>
              <a:lnSpc>
                <a:spcPct val="90000"/>
              </a:lnSpc>
              <a:defRPr/>
            </a:pPr>
            <a:r>
              <a:rPr lang="en-US" dirty="0" smtClean="0"/>
              <a:t>Risk = Toxicity x Exposure</a:t>
            </a:r>
            <a:br>
              <a:rPr lang="en-US" dirty="0" smtClean="0"/>
            </a:br>
            <a:endParaRPr lang="en-US" dirty="0" smtClean="0"/>
          </a:p>
          <a:p>
            <a:pPr>
              <a:lnSpc>
                <a:spcPct val="90000"/>
              </a:lnSpc>
              <a:defRPr/>
            </a:pPr>
            <a:r>
              <a:rPr lang="en-US" dirty="0" smtClean="0"/>
              <a:t>All pesticides have risks</a:t>
            </a:r>
            <a:br>
              <a:rPr lang="en-US" dirty="0" smtClean="0"/>
            </a:br>
            <a:endParaRPr lang="en-US" dirty="0" smtClean="0"/>
          </a:p>
          <a:p>
            <a:pPr>
              <a:lnSpc>
                <a:spcPct val="90000"/>
              </a:lnSpc>
              <a:defRPr/>
            </a:pPr>
            <a:r>
              <a:rPr lang="en-US" dirty="0" smtClean="0"/>
              <a:t>Reduce risks - wear PPE</a:t>
            </a:r>
            <a:br>
              <a:rPr lang="en-US" dirty="0" smtClean="0"/>
            </a:br>
            <a:endParaRPr lang="en-US" dirty="0" smtClean="0"/>
          </a:p>
          <a:p>
            <a:pPr>
              <a:lnSpc>
                <a:spcPct val="90000"/>
              </a:lnSpc>
              <a:defRPr/>
            </a:pPr>
            <a:r>
              <a:rPr lang="en-US" dirty="0" smtClean="0"/>
              <a:t>Make the benefits</a:t>
            </a:r>
            <a:br>
              <a:rPr lang="en-US" dirty="0" smtClean="0"/>
            </a:br>
            <a:r>
              <a:rPr lang="en-US" dirty="0" smtClean="0"/>
              <a:t> outweigh the risks</a:t>
            </a:r>
          </a:p>
        </p:txBody>
      </p:sp>
      <p:pic>
        <p:nvPicPr>
          <p:cNvPr id="178180" name="Picture 4" descr="risk_benefit_sca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4953000"/>
            <a:ext cx="23622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IMG_8285"/>
          <p:cNvPicPr>
            <a:picLocks noChangeAspect="1" noChangeArrowheads="1"/>
          </p:cNvPicPr>
          <p:nvPr/>
        </p:nvPicPr>
        <p:blipFill>
          <a:blip r:embed="rId6">
            <a:lum bright="40000" contrast="-40000"/>
            <a:extLst>
              <a:ext uri="{28A0092B-C50C-407E-A947-70E740481C1C}">
                <a14:useLocalDpi xmlns:a14="http://schemas.microsoft.com/office/drawing/2010/main" val="0"/>
              </a:ext>
            </a:extLst>
          </a:blip>
          <a:srcRect/>
          <a:stretch>
            <a:fillRect/>
          </a:stretch>
        </p:blipFill>
        <p:spPr bwMode="auto">
          <a:xfrm>
            <a:off x="0" y="0"/>
            <a:ext cx="9140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7" name="TPQuestion"/>
          <p:cNvSpPr>
            <a:spLocks noGrp="1" noChangeArrowheads="1"/>
          </p:cNvSpPr>
          <p:nvPr>
            <p:ph type="title"/>
          </p:nvPr>
        </p:nvSpPr>
        <p:spPr>
          <a:xfrm>
            <a:off x="381000" y="381000"/>
            <a:ext cx="7772400" cy="1143000"/>
          </a:xfrm>
        </p:spPr>
        <p:txBody>
          <a:bodyPr/>
          <a:lstStyle/>
          <a:p>
            <a:pPr>
              <a:defRPr/>
            </a:pPr>
            <a:r>
              <a:rPr lang="en-US" b="1" smtClean="0"/>
              <a:t>Please rate this presentation</a:t>
            </a:r>
          </a:p>
        </p:txBody>
      </p:sp>
      <p:graphicFrame>
        <p:nvGraphicFramePr>
          <p:cNvPr id="473092" name="TPChart"/>
          <p:cNvGraphicFramePr>
            <a:graphicFrameLocks noChangeAspect="1"/>
          </p:cNvGraphicFramePr>
          <p:nvPr>
            <p:custDataLst>
              <p:tags r:id="rId3"/>
            </p:custDataLst>
            <p:extLst>
              <p:ext uri="{D42A27DB-BD31-4B8C-83A1-F6EECF244321}">
                <p14:modId xmlns:p14="http://schemas.microsoft.com/office/powerpoint/2010/main" val="1929011274"/>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179263" name="Chart" r:id="rId7" imgW="4572163" imgH="5143398" progId="MSGraph.Chart.8">
                  <p:embed followColorScheme="full"/>
                </p:oleObj>
              </mc:Choice>
              <mc:Fallback>
                <p:oleObj name="Chart" r:id="rId7" imgW="4572163" imgH="5143398" progId="MSGraph.Chart.8">
                  <p:embed followColorScheme="full"/>
                  <p:pic>
                    <p:nvPicPr>
                      <p:cNvPr id="0" name="TPChart"/>
                      <p:cNvPicPr>
                        <a:picLocks noChangeAspect="1" noChangeArrowheads="1"/>
                      </p:cNvPicPr>
                      <p:nvPr/>
                    </p:nvPicPr>
                    <p:blipFill>
                      <a:blip r:embed="rId8"/>
                      <a:srcRect/>
                      <a:stretch>
                        <a:fillRect/>
                      </a:stretch>
                    </p:blipFill>
                    <p:spPr bwMode="auto">
                      <a:xfrm>
                        <a:off x="4508500" y="1651000"/>
                        <a:ext cx="4572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0709" name="TPAnswers"/>
          <p:cNvSpPr>
            <a:spLocks noGrp="1" noChangeArrowheads="1"/>
          </p:cNvSpPr>
          <p:nvPr>
            <p:ph type="body" idx="1"/>
            <p:custDataLst>
              <p:tags r:id="rId4"/>
            </p:custDataLst>
          </p:nvPr>
        </p:nvSpPr>
        <p:spPr>
          <a:xfrm>
            <a:off x="228600" y="1981200"/>
            <a:ext cx="4876800" cy="3733800"/>
          </a:xfrm>
        </p:spPr>
        <p:txBody>
          <a:bodyPr/>
          <a:lstStyle/>
          <a:p>
            <a:pPr marL="609600" indent="-609600">
              <a:buFont typeface="Monotype Sorts" pitchFamily="2" charset="2"/>
              <a:buAutoNum type="arabicPeriod"/>
              <a:defRPr/>
            </a:pPr>
            <a:r>
              <a:rPr lang="en-US" b="1" smtClean="0"/>
              <a:t>Wow</a:t>
            </a:r>
          </a:p>
          <a:p>
            <a:pPr marL="609600" indent="-609600">
              <a:buFont typeface="Monotype Sorts" pitchFamily="2" charset="2"/>
              <a:buAutoNum type="arabicPeriod"/>
              <a:defRPr/>
            </a:pPr>
            <a:r>
              <a:rPr lang="en-US" b="1" smtClean="0"/>
              <a:t>Helpful</a:t>
            </a:r>
          </a:p>
          <a:p>
            <a:pPr marL="609600" indent="-609600">
              <a:buFont typeface="Monotype Sorts" pitchFamily="2" charset="2"/>
              <a:buAutoNum type="arabicPeriod"/>
              <a:defRPr/>
            </a:pPr>
            <a:r>
              <a:rPr lang="en-US" b="1" smtClean="0"/>
              <a:t>Ho Hum</a:t>
            </a:r>
          </a:p>
          <a:p>
            <a:pPr marL="609600" indent="-609600">
              <a:buFont typeface="Monotype Sorts" pitchFamily="2" charset="2"/>
              <a:buAutoNum type="arabicPeriod"/>
              <a:defRPr/>
            </a:pPr>
            <a:r>
              <a:rPr lang="en-US" b="1" smtClean="0"/>
              <a:t>Crap</a:t>
            </a:r>
          </a:p>
          <a:p>
            <a:pPr marL="609600" indent="-609600">
              <a:buFont typeface="Monotype Sorts" pitchFamily="2" charset="2"/>
              <a:buAutoNum type="arabicPeriod"/>
              <a:defRPr/>
            </a:pPr>
            <a:r>
              <a:rPr lang="en-US" b="1" smtClean="0"/>
              <a:t>Bull Crap</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73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7309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173163" y="457200"/>
            <a:ext cx="7772400" cy="685800"/>
          </a:xfrm>
        </p:spPr>
        <p:txBody>
          <a:bodyPr/>
          <a:lstStyle/>
          <a:p>
            <a:r>
              <a:rPr lang="en-US" smtClean="0"/>
              <a:t>What about home remedies</a:t>
            </a:r>
          </a:p>
        </p:txBody>
      </p:sp>
      <p:sp>
        <p:nvSpPr>
          <p:cNvPr id="38915" name="Rectangle 3"/>
          <p:cNvSpPr>
            <a:spLocks noGrp="1" noChangeArrowheads="1"/>
          </p:cNvSpPr>
          <p:nvPr>
            <p:ph type="body" idx="1"/>
          </p:nvPr>
        </p:nvSpPr>
        <p:spPr>
          <a:xfrm>
            <a:off x="990600" y="1524000"/>
            <a:ext cx="3703638" cy="4876800"/>
          </a:xfrm>
        </p:spPr>
        <p:txBody>
          <a:bodyPr/>
          <a:lstStyle/>
          <a:p>
            <a:pPr>
              <a:lnSpc>
                <a:spcPct val="80000"/>
              </a:lnSpc>
            </a:pPr>
            <a:r>
              <a:rPr lang="en-US" sz="2400" smtClean="0"/>
              <a:t>Home chemistry is not recommended by the BPC</a:t>
            </a:r>
            <a:br>
              <a:rPr lang="en-US" sz="2400" smtClean="0"/>
            </a:br>
            <a:endParaRPr lang="en-US" sz="2400" smtClean="0"/>
          </a:p>
          <a:p>
            <a:pPr>
              <a:lnSpc>
                <a:spcPct val="80000"/>
              </a:lnSpc>
            </a:pPr>
            <a:r>
              <a:rPr lang="en-US" sz="2400" smtClean="0"/>
              <a:t>Many of the materials used seem “safe” because we eat them or use them on our skin</a:t>
            </a:r>
            <a:br>
              <a:rPr lang="en-US" sz="2400" smtClean="0"/>
            </a:br>
            <a:endParaRPr lang="en-US" sz="2400" smtClean="0"/>
          </a:p>
          <a:p>
            <a:pPr>
              <a:lnSpc>
                <a:spcPct val="80000"/>
              </a:lnSpc>
            </a:pPr>
            <a:r>
              <a:rPr lang="en-US" sz="2400" smtClean="0"/>
              <a:t>Exposure routes may be different</a:t>
            </a:r>
            <a:br>
              <a:rPr lang="en-US" sz="2400" smtClean="0"/>
            </a:br>
            <a:endParaRPr lang="en-US" sz="2400" smtClean="0"/>
          </a:p>
          <a:p>
            <a:pPr>
              <a:lnSpc>
                <a:spcPct val="80000"/>
              </a:lnSpc>
            </a:pPr>
            <a:r>
              <a:rPr lang="en-US" sz="2400" smtClean="0"/>
              <a:t>What we eat may not be safe to breathe</a:t>
            </a:r>
          </a:p>
        </p:txBody>
      </p:sp>
      <p:pic>
        <p:nvPicPr>
          <p:cNvPr id="38916" name="Picture 2" descr="Global Healing C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038475"/>
            <a:ext cx="41433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2"/>
          <p:cNvSpPr txBox="1">
            <a:spLocks noChangeArrowheads="1"/>
          </p:cNvSpPr>
          <p:nvPr/>
        </p:nvSpPr>
        <p:spPr bwMode="auto">
          <a:xfrm>
            <a:off x="4724400" y="3641725"/>
            <a:ext cx="40671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600" b="1"/>
              <a:t>6. Eucalyptus oil</a:t>
            </a:r>
          </a:p>
          <a:p>
            <a:pPr eaLnBrk="1" hangingPunct="1"/>
            <a:r>
              <a:rPr lang="en-US" sz="1600"/>
              <a:t>A great natural pesticide for flies, bees and wasps. Simply sprinkle a few drops of eucalyptus oil where the insects are found. They will all be gone before you know it</a:t>
            </a:r>
          </a:p>
          <a:p>
            <a:pPr eaLnBrk="1" hangingPunct="1"/>
            <a:endParaRPr lang="en-US"/>
          </a:p>
        </p:txBody>
      </p:sp>
      <p:sp>
        <p:nvSpPr>
          <p:cNvPr id="38918" name="TextBox 3"/>
          <p:cNvSpPr txBox="1">
            <a:spLocks noChangeArrowheads="1"/>
          </p:cNvSpPr>
          <p:nvPr/>
        </p:nvSpPr>
        <p:spPr bwMode="auto">
          <a:xfrm>
            <a:off x="4891088" y="1955800"/>
            <a:ext cx="3810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6000">
                <a:solidFill>
                  <a:srgbClr val="FF0000"/>
                </a:solidFill>
              </a:rPr>
              <a:t>Example</a:t>
            </a:r>
          </a:p>
        </p:txBody>
      </p:sp>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173163" y="457200"/>
            <a:ext cx="7772400" cy="838200"/>
          </a:xfrm>
        </p:spPr>
        <p:txBody>
          <a:bodyPr/>
          <a:lstStyle/>
          <a:p>
            <a:r>
              <a:rPr lang="en-US" smtClean="0"/>
              <a:t>From Medline Plus – NLM NIH</a:t>
            </a:r>
          </a:p>
        </p:txBody>
      </p:sp>
      <p:sp>
        <p:nvSpPr>
          <p:cNvPr id="3" name="Content Placeholder 2"/>
          <p:cNvSpPr>
            <a:spLocks noGrp="1"/>
          </p:cNvSpPr>
          <p:nvPr>
            <p:ph idx="1"/>
          </p:nvPr>
        </p:nvSpPr>
        <p:spPr>
          <a:xfrm>
            <a:off x="914401" y="1833563"/>
            <a:ext cx="5181600" cy="4948237"/>
          </a:xfrm>
        </p:spPr>
        <p:txBody>
          <a:bodyPr>
            <a:normAutofit fontScale="85000" lnSpcReduction="20000"/>
          </a:bodyPr>
          <a:lstStyle/>
          <a:p>
            <a:r>
              <a:rPr lang="en-US" sz="2000" dirty="0"/>
              <a:t>Eucalyptus oil is </a:t>
            </a:r>
            <a:r>
              <a:rPr lang="en-US" sz="2000" b="1" dirty="0"/>
              <a:t>POSSIBLY UNSAFE </a:t>
            </a:r>
            <a:r>
              <a:rPr lang="en-US" sz="2000" dirty="0"/>
              <a:t>when applied directly to the skin without first being diluted. Eucalyptus oil is </a:t>
            </a:r>
            <a:r>
              <a:rPr lang="en-US" sz="2000" b="1" dirty="0"/>
              <a:t>LIKELY UNSAFE </a:t>
            </a:r>
            <a:r>
              <a:rPr lang="en-US" sz="2000" dirty="0"/>
              <a:t>when it is taken by mouth without first being diluted. Taking 3.5 mL of undiluted oil can be fatal. Signs of eucalyptus poisoning might include stomach pain and burning, dizziness, muscle weakness, small eye pupils, feelings of suffocation, and some others. Eucalyptus oil can also cause nausea, vomiting, and diarrhea.</a:t>
            </a:r>
            <a:br>
              <a:rPr lang="en-US" sz="2000" dirty="0"/>
            </a:br>
            <a:r>
              <a:rPr lang="en-US" sz="2000" dirty="0"/>
              <a:t/>
            </a:r>
            <a:br>
              <a:rPr lang="en-US" sz="2000" dirty="0"/>
            </a:br>
            <a:r>
              <a:rPr lang="en-US" sz="2000" b="1" dirty="0" smtClean="0"/>
              <a:t>Children</a:t>
            </a:r>
            <a:r>
              <a:rPr lang="en-US" sz="2000" dirty="0" smtClean="0"/>
              <a:t>: Eucalyptus oil is </a:t>
            </a:r>
            <a:r>
              <a:rPr lang="en-US" sz="2000" b="1" dirty="0" smtClean="0"/>
              <a:t>LIKELY UNSAFE</a:t>
            </a:r>
            <a:r>
              <a:rPr lang="en-US" sz="2000" dirty="0" smtClean="0"/>
              <a:t> for children. It should not be taken by mouth or applied to the skin. Not much is known about the safety of using eucalyptus leaves in children. It’s best to avoid use in amounts larger than food amounts.</a:t>
            </a:r>
            <a:br>
              <a:rPr lang="en-US" sz="2000" dirty="0" smtClean="0"/>
            </a:br>
            <a:r>
              <a:rPr lang="en-US" sz="2000" dirty="0" smtClean="0"/>
              <a:t/>
            </a:r>
            <a:br>
              <a:rPr lang="en-US" sz="2000" dirty="0" smtClean="0"/>
            </a:br>
            <a:r>
              <a:rPr lang="en-US" sz="2000" b="1" dirty="0" smtClean="0"/>
              <a:t>Surgery</a:t>
            </a:r>
            <a:r>
              <a:rPr lang="en-US" sz="2000" dirty="0" smtClean="0"/>
              <a:t>: Since eucalyptus might affect blood sugar levels, there is concern that it might make blood sugar control difficult during and after surgery. Stop using eucalyptus at least 2 weeks before a scheduled surgery.</a:t>
            </a:r>
            <a:endParaRPr lang="en-US" sz="2800" dirty="0"/>
          </a:p>
        </p:txBody>
      </p:sp>
      <p:sp>
        <p:nvSpPr>
          <p:cNvPr id="39940" name="TextBox 3"/>
          <p:cNvSpPr txBox="1">
            <a:spLocks noChangeArrowheads="1"/>
          </p:cNvSpPr>
          <p:nvPr/>
        </p:nvSpPr>
        <p:spPr bwMode="auto">
          <a:xfrm>
            <a:off x="990600" y="1219200"/>
            <a:ext cx="800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t>http://www.nlm.nih.gov/medlineplus/druginfo/natural/700.html</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2438400"/>
            <a:ext cx="2514600" cy="33528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z="4000" smtClean="0"/>
              <a:t>What products are NOT pesticides?</a:t>
            </a:r>
          </a:p>
        </p:txBody>
      </p:sp>
      <p:sp>
        <p:nvSpPr>
          <p:cNvPr id="40963" name="Content Placeholder 2"/>
          <p:cNvSpPr>
            <a:spLocks noGrp="1"/>
          </p:cNvSpPr>
          <p:nvPr>
            <p:ph idx="1"/>
          </p:nvPr>
        </p:nvSpPr>
        <p:spPr>
          <a:xfrm>
            <a:off x="1173163" y="1981200"/>
            <a:ext cx="5761037" cy="4114800"/>
          </a:xfrm>
        </p:spPr>
        <p:txBody>
          <a:bodyPr/>
          <a:lstStyle/>
          <a:p>
            <a:r>
              <a:rPr lang="en-US" smtClean="0"/>
              <a:t>Insect parasitic nematodes</a:t>
            </a:r>
            <a:br>
              <a:rPr lang="en-US" smtClean="0"/>
            </a:br>
            <a:r>
              <a:rPr lang="en-US" smtClean="0"/>
              <a:t/>
            </a:r>
            <a:br>
              <a:rPr lang="en-US" smtClean="0"/>
            </a:br>
            <a:endParaRPr lang="en-US" smtClean="0"/>
          </a:p>
          <a:p>
            <a:r>
              <a:rPr lang="en-US" smtClean="0"/>
              <a:t>Rodent or insect traps</a:t>
            </a:r>
            <a:br>
              <a:rPr lang="en-US" smtClean="0"/>
            </a:br>
            <a:r>
              <a:rPr lang="en-US" smtClean="0"/>
              <a:t/>
            </a:r>
            <a:br>
              <a:rPr lang="en-US" smtClean="0"/>
            </a:br>
            <a:endParaRPr lang="en-US" smtClean="0"/>
          </a:p>
          <a:p>
            <a:r>
              <a:rPr lang="en-US" smtClean="0"/>
              <a:t>Beneficial insects or mites</a:t>
            </a:r>
          </a:p>
        </p:txBody>
      </p:sp>
      <p:pic>
        <p:nvPicPr>
          <p:cNvPr id="409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752600"/>
            <a:ext cx="1562100" cy="1585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676400"/>
            <a:ext cx="1562100" cy="1585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6" name="AutoShape 4" descr="https://forum.solidworks.com/servlet/JiveServlet/showImage/2-177103-9708/Mouse+trap+2.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0967" name="Picture 6" descr="https://forum.solidworks.com/servlet/JiveServlet/showImage/2-177103-9708/Mouse+trap+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657600"/>
            <a:ext cx="1143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8" descr="http://3.bp.blogspot.com/-TFvutClOuvc/T-ztzKbsB9I/AAAAAAAAEuo/tk5YG_2fPes/s1600/120625+beetles+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3429000"/>
            <a:ext cx="90963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10" descr="http://www.tiptopbio.com/images/larvae_bottles_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319588"/>
            <a:ext cx="9906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4" descr="http://cdn2.bigcommerce.com/server2100/da4db/products/32650/images/92997/ORMI_2__71933__40913.1354761608.1280.1280.jpg"/>
          <p:cNvPicPr>
            <a:picLocks noChangeAspect="1" noChangeArrowheads="1"/>
          </p:cNvPicPr>
          <p:nvPr/>
        </p:nvPicPr>
        <p:blipFill>
          <a:blip r:embed="rId7">
            <a:extLst>
              <a:ext uri="{28A0092B-C50C-407E-A947-70E740481C1C}">
                <a14:useLocalDpi xmlns:a14="http://schemas.microsoft.com/office/drawing/2010/main" val="0"/>
              </a:ext>
            </a:extLst>
          </a:blip>
          <a:srcRect l="15814" t="12289" r="16412" b="7042"/>
          <a:stretch>
            <a:fillRect/>
          </a:stretch>
        </p:blipFill>
        <p:spPr bwMode="auto">
          <a:xfrm>
            <a:off x="7696200" y="4781550"/>
            <a:ext cx="1189038"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1" name="Text Box 11"/>
          <p:cNvSpPr txBox="1">
            <a:spLocks noChangeArrowheads="1"/>
          </p:cNvSpPr>
          <p:nvPr/>
        </p:nvSpPr>
        <p:spPr bwMode="auto">
          <a:xfrm>
            <a:off x="2819400" y="626745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solidFill>
                  <a:srgbClr val="000000"/>
                </a:solidFill>
              </a:rPr>
              <a:t>No endorsement intended or implied</a:t>
            </a: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mtClean="0"/>
              <a:t>What does registration mean?</a:t>
            </a:r>
          </a:p>
        </p:txBody>
      </p:sp>
      <p:sp>
        <p:nvSpPr>
          <p:cNvPr id="41987" name="Content Placeholder 2"/>
          <p:cNvSpPr>
            <a:spLocks noGrp="1"/>
          </p:cNvSpPr>
          <p:nvPr>
            <p:ph idx="1"/>
          </p:nvPr>
        </p:nvSpPr>
        <p:spPr>
          <a:xfrm>
            <a:off x="1143000" y="1647825"/>
            <a:ext cx="3932238" cy="4724400"/>
          </a:xfrm>
        </p:spPr>
        <p:txBody>
          <a:bodyPr/>
          <a:lstStyle/>
          <a:p>
            <a:r>
              <a:rPr lang="en-US" smtClean="0"/>
              <a:t>Not a safety guarantee</a:t>
            </a:r>
          </a:p>
          <a:p>
            <a:r>
              <a:rPr lang="en-US" smtClean="0"/>
              <a:t>Reasonable certainty of no harm, but NOT risk free</a:t>
            </a:r>
          </a:p>
          <a:p>
            <a:r>
              <a:rPr lang="en-US" smtClean="0"/>
              <a:t>Must read and follow the label to manage the risk</a:t>
            </a:r>
          </a:p>
        </p:txBody>
      </p:sp>
      <p:pic>
        <p:nvPicPr>
          <p:cNvPr id="4198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600200"/>
            <a:ext cx="2181225"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5" descr="readlab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6025" y="45720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3556874"/>
            <a:ext cx="3886200" cy="3030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87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8263" y="381000"/>
            <a:ext cx="3886200" cy="3030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33893" y="609600"/>
            <a:ext cx="3886200" cy="2308324"/>
          </a:xfrm>
          <a:prstGeom prst="rect">
            <a:avLst/>
          </a:prstGeom>
          <a:noFill/>
        </p:spPr>
        <p:txBody>
          <a:bodyPr wrap="square" rtlCol="0">
            <a:spAutoFit/>
          </a:bodyPr>
          <a:lstStyle/>
          <a:p>
            <a:r>
              <a:rPr lang="en-US" sz="7200" dirty="0" smtClean="0"/>
              <a:t>Handouts on-line</a:t>
            </a:r>
            <a:endParaRPr lang="en-US" sz="7200" dirty="0"/>
          </a:p>
        </p:txBody>
      </p:sp>
      <p:cxnSp>
        <p:nvCxnSpPr>
          <p:cNvPr id="6" name="Straight Arrow Connector 5"/>
          <p:cNvCxnSpPr/>
          <p:nvPr/>
        </p:nvCxnSpPr>
        <p:spPr bwMode="auto">
          <a:xfrm>
            <a:off x="4343400" y="533400"/>
            <a:ext cx="990600" cy="1143000"/>
          </a:xfrm>
          <a:prstGeom prst="straightConnector1">
            <a:avLst/>
          </a:prstGeom>
          <a:solidFill>
            <a:schemeClr val="accent1"/>
          </a:solidFill>
          <a:ln w="3810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a:off x="4800600" y="5562600"/>
            <a:ext cx="495300" cy="0"/>
          </a:xfrm>
          <a:prstGeom prst="straightConnector1">
            <a:avLst/>
          </a:prstGeom>
          <a:solidFill>
            <a:schemeClr val="accent1"/>
          </a:solidFill>
          <a:ln w="3810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p:cNvCxnSpPr/>
          <p:nvPr/>
        </p:nvCxnSpPr>
        <p:spPr bwMode="auto">
          <a:xfrm>
            <a:off x="914400" y="3657600"/>
            <a:ext cx="990600" cy="1143000"/>
          </a:xfrm>
          <a:prstGeom prst="straightConnector1">
            <a:avLst/>
          </a:prstGeom>
          <a:solidFill>
            <a:schemeClr val="accent1"/>
          </a:solidFill>
          <a:ln w="3810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149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5616" y="3682042"/>
            <a:ext cx="3752184" cy="2824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4155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risk_benefit_sc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600200"/>
            <a:ext cx="38100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2"/>
          <p:cNvSpPr>
            <a:spLocks noGrp="1" noChangeArrowheads="1"/>
          </p:cNvSpPr>
          <p:nvPr>
            <p:ph type="title"/>
          </p:nvPr>
        </p:nvSpPr>
        <p:spPr/>
        <p:txBody>
          <a:bodyPr/>
          <a:lstStyle/>
          <a:p>
            <a:r>
              <a:rPr lang="en-US" smtClean="0"/>
              <a:t>Risk assessment</a:t>
            </a:r>
          </a:p>
        </p:txBody>
      </p:sp>
      <p:sp>
        <p:nvSpPr>
          <p:cNvPr id="43012" name="Text Box 3"/>
          <p:cNvSpPr txBox="1">
            <a:spLocks noChangeArrowheads="1"/>
          </p:cNvSpPr>
          <p:nvPr/>
        </p:nvSpPr>
        <p:spPr bwMode="auto">
          <a:xfrm>
            <a:off x="1143000" y="45720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t>Prior to 1996 FQPA</a:t>
            </a:r>
          </a:p>
        </p:txBody>
      </p:sp>
      <p:pic>
        <p:nvPicPr>
          <p:cNvPr id="4301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7475" y="1447800"/>
            <a:ext cx="3946525"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4" name="Text Box 5"/>
          <p:cNvSpPr txBox="1">
            <a:spLocks noChangeArrowheads="1"/>
          </p:cNvSpPr>
          <p:nvPr/>
        </p:nvSpPr>
        <p:spPr bwMode="auto">
          <a:xfrm>
            <a:off x="5562600" y="57912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t>After 1996 FQPA</a:t>
            </a:r>
          </a:p>
        </p:txBody>
      </p:sp>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143000" y="228600"/>
            <a:ext cx="7772400" cy="1143000"/>
          </a:xfrm>
        </p:spPr>
        <p:txBody>
          <a:bodyPr/>
          <a:lstStyle/>
          <a:p>
            <a:r>
              <a:rPr lang="en-US" sz="5400" smtClean="0"/>
              <a:t>What are the benefits?</a:t>
            </a:r>
            <a:endParaRPr lang="en-US" smtClean="0"/>
          </a:p>
        </p:txBody>
      </p:sp>
      <p:pic>
        <p:nvPicPr>
          <p:cNvPr id="44035" name="Picture 3" descr="crab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676400"/>
            <a:ext cx="2028825"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greenhou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657725"/>
            <a:ext cx="2057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7"/>
          <p:cNvSpPr>
            <a:spLocks noGrp="1" noChangeArrowheads="1"/>
          </p:cNvSpPr>
          <p:nvPr>
            <p:ph type="body" sz="half" idx="1"/>
          </p:nvPr>
        </p:nvSpPr>
        <p:spPr>
          <a:xfrm>
            <a:off x="1295400" y="4724400"/>
            <a:ext cx="3475038" cy="1828800"/>
          </a:xfrm>
        </p:spPr>
        <p:txBody>
          <a:bodyPr/>
          <a:lstStyle/>
          <a:p>
            <a:r>
              <a:rPr lang="en-US" smtClean="0"/>
              <a:t>Healthy saleable plants &amp; produce</a:t>
            </a:r>
          </a:p>
        </p:txBody>
      </p:sp>
      <p:sp>
        <p:nvSpPr>
          <p:cNvPr id="44038" name="Rectangle 9"/>
          <p:cNvSpPr>
            <a:spLocks noGrp="1" noChangeArrowheads="1"/>
          </p:cNvSpPr>
          <p:nvPr>
            <p:ph type="body" sz="half" idx="2"/>
          </p:nvPr>
        </p:nvSpPr>
        <p:spPr>
          <a:xfrm>
            <a:off x="5105400" y="1524000"/>
            <a:ext cx="3779838" cy="2057400"/>
          </a:xfrm>
        </p:spPr>
        <p:txBody>
          <a:bodyPr/>
          <a:lstStyle/>
          <a:p>
            <a:r>
              <a:rPr lang="en-US" smtClean="0"/>
              <a:t>Aesthetics</a:t>
            </a:r>
          </a:p>
        </p:txBody>
      </p:sp>
      <p:pic>
        <p:nvPicPr>
          <p:cNvPr id="4403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4478338"/>
            <a:ext cx="2057400" cy="154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1524000"/>
            <a:ext cx="1981200"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43000" y="228600"/>
            <a:ext cx="7772400" cy="1143000"/>
          </a:xfrm>
        </p:spPr>
        <p:txBody>
          <a:bodyPr/>
          <a:lstStyle/>
          <a:p>
            <a:r>
              <a:rPr lang="en-US" sz="5400" smtClean="0"/>
              <a:t>What are the benefits?</a:t>
            </a:r>
            <a:endParaRPr lang="en-US" smtClean="0"/>
          </a:p>
        </p:txBody>
      </p:sp>
      <p:pic>
        <p:nvPicPr>
          <p:cNvPr id="45059" name="Picture 3" descr="strawberr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371600"/>
            <a:ext cx="19812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gypsy_mo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191000"/>
            <a:ext cx="3581400"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5"/>
          <p:cNvSpPr>
            <a:spLocks noGrp="1" noChangeArrowheads="1"/>
          </p:cNvSpPr>
          <p:nvPr>
            <p:ph type="body" sz="half" idx="1"/>
          </p:nvPr>
        </p:nvSpPr>
        <p:spPr>
          <a:xfrm>
            <a:off x="1219200" y="4648200"/>
            <a:ext cx="3779838" cy="1828800"/>
          </a:xfrm>
        </p:spPr>
        <p:txBody>
          <a:bodyPr/>
          <a:lstStyle/>
          <a:p>
            <a:r>
              <a:rPr lang="en-US" smtClean="0"/>
              <a:t>Nuisance or public heath pest control</a:t>
            </a:r>
          </a:p>
        </p:txBody>
      </p:sp>
      <p:sp>
        <p:nvSpPr>
          <p:cNvPr id="45062" name="Rectangle 6"/>
          <p:cNvSpPr>
            <a:spLocks noGrp="1" noChangeArrowheads="1"/>
          </p:cNvSpPr>
          <p:nvPr>
            <p:ph type="body" sz="half" idx="2"/>
          </p:nvPr>
        </p:nvSpPr>
        <p:spPr>
          <a:xfrm>
            <a:off x="5029200" y="1600200"/>
            <a:ext cx="3475038" cy="1981200"/>
          </a:xfrm>
        </p:spPr>
        <p:txBody>
          <a:bodyPr/>
          <a:lstStyle/>
          <a:p>
            <a:r>
              <a:rPr lang="en-US" smtClean="0"/>
              <a:t>Bountiful harvest</a:t>
            </a:r>
          </a:p>
        </p:txBody>
      </p:sp>
      <p:sp>
        <p:nvSpPr>
          <p:cNvPr id="45063" name="Text Box 9"/>
          <p:cNvSpPr txBox="1">
            <a:spLocks noChangeArrowheads="1"/>
          </p:cNvSpPr>
          <p:nvPr/>
        </p:nvSpPr>
        <p:spPr bwMode="auto">
          <a:xfrm>
            <a:off x="4953000" y="6400800"/>
            <a:ext cx="4191000" cy="184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600">
                <a:latin typeface="Arial" charset="0"/>
              </a:rPr>
              <a:t>OH FOR CRYING OUT LOUD ETHEL, STOP SCREAMING, JUST HOW BIG CAN ONE GYPSY MOTH BE?</a:t>
            </a:r>
          </a:p>
        </p:txBody>
      </p:sp>
      <p:grpSp>
        <p:nvGrpSpPr>
          <p:cNvPr id="45064" name="Group 1033"/>
          <p:cNvGrpSpPr>
            <a:grpSpLocks/>
          </p:cNvGrpSpPr>
          <p:nvPr/>
        </p:nvGrpSpPr>
        <p:grpSpPr bwMode="auto">
          <a:xfrm>
            <a:off x="5334000" y="2667000"/>
            <a:ext cx="2057400" cy="1447800"/>
            <a:chOff x="3840" y="1680"/>
            <a:chExt cx="1296" cy="912"/>
          </a:xfrm>
        </p:grpSpPr>
        <p:pic>
          <p:nvPicPr>
            <p:cNvPr id="45068" name="Picture 7" descr="btmo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0" y="1680"/>
              <a:ext cx="906" cy="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9" name="Text Box 10"/>
            <p:cNvSpPr txBox="1">
              <a:spLocks noChangeArrowheads="1"/>
            </p:cNvSpPr>
            <p:nvPr/>
          </p:nvSpPr>
          <p:spPr bwMode="auto">
            <a:xfrm>
              <a:off x="3840" y="2448"/>
              <a:ext cx="129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900"/>
                <a:t>BROWNTAIL MOTH</a:t>
              </a:r>
            </a:p>
          </p:txBody>
        </p:sp>
      </p:grpSp>
      <p:pic>
        <p:nvPicPr>
          <p:cNvPr id="45065" name="Picture 1032" descr="Ixodes scapulari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2743200"/>
            <a:ext cx="8524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6" name="Text Box 1034"/>
          <p:cNvSpPr txBox="1">
            <a:spLocks noChangeArrowheads="1"/>
          </p:cNvSpPr>
          <p:nvPr/>
        </p:nvSpPr>
        <p:spPr bwMode="auto">
          <a:xfrm>
            <a:off x="7467600" y="3886200"/>
            <a:ext cx="914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000"/>
              <a:t>DEER TICK</a:t>
            </a:r>
          </a:p>
        </p:txBody>
      </p:sp>
      <p:pic>
        <p:nvPicPr>
          <p:cNvPr id="45067" name="Picture 10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1371600"/>
            <a:ext cx="1981200" cy="131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t>Risk vs. Risk</a:t>
            </a:r>
          </a:p>
        </p:txBody>
      </p:sp>
      <p:sp>
        <p:nvSpPr>
          <p:cNvPr id="46083" name="Rectangle 3"/>
          <p:cNvSpPr>
            <a:spLocks noGrp="1" noChangeArrowheads="1"/>
          </p:cNvSpPr>
          <p:nvPr>
            <p:ph type="body" idx="1"/>
          </p:nvPr>
        </p:nvSpPr>
        <p:spPr>
          <a:xfrm>
            <a:off x="1173163" y="1981200"/>
            <a:ext cx="4313237" cy="4114800"/>
          </a:xfrm>
        </p:spPr>
        <p:txBody>
          <a:bodyPr/>
          <a:lstStyle/>
          <a:p>
            <a:pPr>
              <a:lnSpc>
                <a:spcPct val="90000"/>
              </a:lnSpc>
            </a:pPr>
            <a:r>
              <a:rPr lang="en-US" smtClean="0"/>
              <a:t>West Nile Virus &amp; EEE</a:t>
            </a:r>
            <a:br>
              <a:rPr lang="en-US" smtClean="0"/>
            </a:br>
            <a:r>
              <a:rPr lang="en-US" smtClean="0"/>
              <a:t>Malaria</a:t>
            </a:r>
            <a:br>
              <a:rPr lang="en-US" smtClean="0"/>
            </a:br>
            <a:endParaRPr lang="en-US" smtClean="0"/>
          </a:p>
          <a:p>
            <a:pPr>
              <a:lnSpc>
                <a:spcPct val="90000"/>
              </a:lnSpc>
            </a:pPr>
            <a:r>
              <a:rPr lang="en-US" smtClean="0"/>
              <a:t>Potato Late Blight Disease</a:t>
            </a:r>
            <a:br>
              <a:rPr lang="en-US" smtClean="0"/>
            </a:br>
            <a:endParaRPr lang="en-US" smtClean="0"/>
          </a:p>
          <a:p>
            <a:pPr>
              <a:lnSpc>
                <a:spcPct val="90000"/>
              </a:lnSpc>
            </a:pPr>
            <a:r>
              <a:rPr lang="en-US" smtClean="0"/>
              <a:t>Lyme Disease</a:t>
            </a:r>
          </a:p>
        </p:txBody>
      </p:sp>
      <p:pic>
        <p:nvPicPr>
          <p:cNvPr id="46084" name="Picture 4" descr="toxorhynchites_larvae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143000"/>
            <a:ext cx="1219200"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5" descr="rotpot.gif (69111 byt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3581400"/>
            <a:ext cx="1817688"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6" descr="ks1l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3124200"/>
            <a:ext cx="20574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7" descr="deer_mouse_pictur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5257800"/>
            <a:ext cx="1752600"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8" descr="larv&amp;mouse ear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4995863"/>
            <a:ext cx="2438400"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Text Box 9"/>
          <p:cNvSpPr txBox="1">
            <a:spLocks noChangeArrowheads="1"/>
          </p:cNvSpPr>
          <p:nvPr/>
        </p:nvSpPr>
        <p:spPr bwMode="auto">
          <a:xfrm>
            <a:off x="7715250" y="6523038"/>
            <a:ext cx="895350"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800" b="1">
                <a:solidFill>
                  <a:schemeClr val="bg2"/>
                </a:solidFill>
                <a:latin typeface="Garamond" pitchFamily="18" charset="0"/>
                <a:cs typeface="Times New Roman" pitchFamily="18" charset="0"/>
              </a:rPr>
              <a:t>Courtesy of Kevin Byron</a:t>
            </a:r>
          </a:p>
        </p:txBody>
      </p:sp>
      <p:grpSp>
        <p:nvGrpSpPr>
          <p:cNvPr id="46090" name="Group 10"/>
          <p:cNvGrpSpPr>
            <a:grpSpLocks/>
          </p:cNvGrpSpPr>
          <p:nvPr/>
        </p:nvGrpSpPr>
        <p:grpSpPr bwMode="auto">
          <a:xfrm>
            <a:off x="6578600" y="5670550"/>
            <a:ext cx="1482725" cy="544513"/>
            <a:chOff x="960" y="2064"/>
            <a:chExt cx="3503" cy="1286"/>
          </a:xfrm>
        </p:grpSpPr>
        <p:sp>
          <p:nvSpPr>
            <p:cNvPr id="46093" name="Text Box 11"/>
            <p:cNvSpPr txBox="1">
              <a:spLocks noChangeArrowheads="1"/>
            </p:cNvSpPr>
            <p:nvPr/>
          </p:nvSpPr>
          <p:spPr bwMode="auto">
            <a:xfrm>
              <a:off x="960" y="2679"/>
              <a:ext cx="1500" cy="288"/>
            </a:xfrm>
            <a:prstGeom prst="rect">
              <a:avLst/>
            </a:prstGeom>
            <a:solidFill>
              <a:schemeClr val="bg2"/>
            </a:solidFill>
            <a:ln>
              <a:noFill/>
            </a:ln>
            <a:effectLst/>
            <a:extLst>
              <a:ext uri="{91240B29-F687-4F45-9708-019B960494DF}">
                <a14:hiddenLine xmlns:a14="http://schemas.microsoft.com/office/drawing/2010/main" w="9525" algn="ctr">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800">
                  <a:solidFill>
                    <a:srgbClr val="FFFF00"/>
                  </a:solidFill>
                  <a:latin typeface="Arial" charset="0"/>
                  <a:cs typeface="Times New Roman" pitchFamily="18" charset="0"/>
                </a:rPr>
                <a:t>deer tick larva</a:t>
              </a:r>
            </a:p>
          </p:txBody>
        </p:sp>
        <p:sp>
          <p:nvSpPr>
            <p:cNvPr id="46094" name="Text Box 12"/>
            <p:cNvSpPr txBox="1">
              <a:spLocks noChangeArrowheads="1"/>
            </p:cNvSpPr>
            <p:nvPr/>
          </p:nvSpPr>
          <p:spPr bwMode="auto">
            <a:xfrm>
              <a:off x="2640" y="3061"/>
              <a:ext cx="1823" cy="289"/>
            </a:xfrm>
            <a:prstGeom prst="rect">
              <a:avLst/>
            </a:prstGeom>
            <a:solidFill>
              <a:schemeClr val="bg2"/>
            </a:solidFill>
            <a:ln>
              <a:noFill/>
            </a:ln>
            <a:effectLst/>
            <a:extLst>
              <a:ext uri="{91240B29-F687-4F45-9708-019B960494DF}">
                <a14:hiddenLine xmlns:a14="http://schemas.microsoft.com/office/drawing/2010/main" w="9525" algn="ctr">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800">
                  <a:solidFill>
                    <a:srgbClr val="FFFF00"/>
                  </a:solidFill>
                  <a:latin typeface="Arial" charset="0"/>
                  <a:cs typeface="Times New Roman" pitchFamily="18" charset="0"/>
                </a:rPr>
                <a:t>deer tick nymphs</a:t>
              </a:r>
            </a:p>
          </p:txBody>
        </p:sp>
        <p:sp>
          <p:nvSpPr>
            <p:cNvPr id="46095" name="Line 13"/>
            <p:cNvSpPr>
              <a:spLocks noChangeShapeType="1"/>
            </p:cNvSpPr>
            <p:nvPr/>
          </p:nvSpPr>
          <p:spPr bwMode="auto">
            <a:xfrm flipV="1">
              <a:off x="1536" y="2064"/>
              <a:ext cx="288" cy="576"/>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6096" name="Line 14"/>
            <p:cNvSpPr>
              <a:spLocks noChangeShapeType="1"/>
            </p:cNvSpPr>
            <p:nvPr/>
          </p:nvSpPr>
          <p:spPr bwMode="auto">
            <a:xfrm flipH="1" flipV="1">
              <a:off x="2448" y="2640"/>
              <a:ext cx="288" cy="48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6097" name="Line 15"/>
            <p:cNvSpPr>
              <a:spLocks noChangeShapeType="1"/>
            </p:cNvSpPr>
            <p:nvPr/>
          </p:nvSpPr>
          <p:spPr bwMode="auto">
            <a:xfrm flipV="1">
              <a:off x="3552" y="2928"/>
              <a:ext cx="528" cy="24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pic>
        <p:nvPicPr>
          <p:cNvPr id="426000" name="~PP32377.WAV">
            <a:hlinkClick r:id="" action="ppaction://media"/>
          </p:cNvPr>
          <p:cNvPicPr>
            <a:picLocks noRot="1" noChangeAspect="1" noChangeArrowheads="1"/>
          </p:cNvPicPr>
          <p:nvPr>
            <a:wavAudioFile r:embed="rId2" name="~PP3210.WAV"/>
          </p:nvPr>
        </p:nvPicPr>
        <p:blipFill>
          <a:blip r:embed="rId10">
            <a:extLst>
              <a:ext uri="{28A0092B-C50C-407E-A947-70E740481C1C}">
                <a14:useLocalDpi xmlns:a14="http://schemas.microsoft.com/office/drawing/2010/main" val="0"/>
              </a:ext>
            </a:extLst>
          </a:blip>
          <a:srcRect/>
          <a:stretch>
            <a:fillRect/>
          </a:stretch>
        </p:blipFill>
        <p:spPr bwMode="auto">
          <a:xfrm>
            <a:off x="8491538" y="6505575"/>
            <a:ext cx="80962"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Picture 17" descr="Cover: Risk vs. Risk"/>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91400" y="990600"/>
            <a:ext cx="15144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600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7000" fill="hold"/>
                                        <p:tgtEl>
                                          <p:spTgt spid="426000"/>
                                        </p:tgtEl>
                                      </p:cBhvr>
                                    </p:cmd>
                                  </p:childTnLst>
                                </p:cTn>
                              </p:par>
                            </p:childTnLst>
                          </p:cTn>
                        </p:par>
                      </p:childTnLst>
                    </p:cTn>
                  </p:par>
                </p:childTnLst>
              </p:cTn>
              <p:nextCondLst>
                <p:cond evt="onClick" delay="0">
                  <p:tgtEl>
                    <p:spTgt spid="426000"/>
                  </p:tgtEl>
                </p:cond>
              </p:nextCondLst>
            </p:seq>
            <p:audio isNarration="1">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2600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p:cNvSpPr>
            <a:spLocks noGrp="1" noChangeArrowheads="1"/>
          </p:cNvSpPr>
          <p:nvPr>
            <p:ph type="title"/>
          </p:nvPr>
        </p:nvSpPr>
        <p:spPr/>
        <p:txBody>
          <a:bodyPr/>
          <a:lstStyle/>
          <a:p>
            <a:r>
              <a:rPr lang="en-US" sz="5400" smtClean="0"/>
              <a:t>What are the human risks</a:t>
            </a:r>
            <a:r>
              <a:rPr lang="en-US" smtClean="0"/>
              <a:t>?</a:t>
            </a:r>
          </a:p>
        </p:txBody>
      </p:sp>
      <p:sp>
        <p:nvSpPr>
          <p:cNvPr id="47107" name="Rectangle 1027"/>
          <p:cNvSpPr>
            <a:spLocks noGrp="1" noChangeArrowheads="1"/>
          </p:cNvSpPr>
          <p:nvPr>
            <p:ph type="body" sz="half" idx="1"/>
          </p:nvPr>
        </p:nvSpPr>
        <p:spPr/>
        <p:txBody>
          <a:bodyPr/>
          <a:lstStyle/>
          <a:p>
            <a:r>
              <a:rPr lang="en-US" sz="4000" smtClean="0"/>
              <a:t>Acute</a:t>
            </a:r>
            <a:r>
              <a:rPr lang="en-US" smtClean="0"/>
              <a:t/>
            </a:r>
            <a:br>
              <a:rPr lang="en-US" smtClean="0"/>
            </a:br>
            <a:endParaRPr lang="en-US" smtClean="0"/>
          </a:p>
          <a:p>
            <a:pPr lvl="1"/>
            <a:r>
              <a:rPr lang="en-US" sz="2800" smtClean="0"/>
              <a:t>Rash</a:t>
            </a:r>
          </a:p>
          <a:p>
            <a:pPr lvl="1"/>
            <a:r>
              <a:rPr lang="en-US" sz="2800" smtClean="0"/>
              <a:t>Nausea</a:t>
            </a:r>
          </a:p>
          <a:p>
            <a:pPr lvl="1"/>
            <a:r>
              <a:rPr lang="en-US" sz="2800" smtClean="0"/>
              <a:t>Eye ticks</a:t>
            </a:r>
          </a:p>
          <a:p>
            <a:pPr lvl="1"/>
            <a:r>
              <a:rPr lang="en-US" sz="2800" smtClean="0"/>
              <a:t>Stomach cramps</a:t>
            </a:r>
          </a:p>
          <a:p>
            <a:pPr lvl="1"/>
            <a:r>
              <a:rPr lang="en-US" sz="2800" smtClean="0"/>
              <a:t>Death</a:t>
            </a:r>
            <a:endParaRPr lang="en-US" smtClean="0"/>
          </a:p>
        </p:txBody>
      </p:sp>
      <p:sp>
        <p:nvSpPr>
          <p:cNvPr id="47108" name="Rectangle 1028"/>
          <p:cNvSpPr>
            <a:spLocks noGrp="1" noChangeArrowheads="1"/>
          </p:cNvSpPr>
          <p:nvPr>
            <p:ph type="body" sz="half" idx="2"/>
          </p:nvPr>
        </p:nvSpPr>
        <p:spPr/>
        <p:txBody>
          <a:bodyPr/>
          <a:lstStyle/>
          <a:p>
            <a:r>
              <a:rPr lang="en-US" sz="4000" smtClean="0"/>
              <a:t>Chronic</a:t>
            </a:r>
            <a:r>
              <a:rPr lang="en-US" smtClean="0"/>
              <a:t/>
            </a:r>
            <a:br>
              <a:rPr lang="en-US" smtClean="0"/>
            </a:br>
            <a:endParaRPr lang="en-US" smtClean="0"/>
          </a:p>
          <a:p>
            <a:pPr lvl="1"/>
            <a:r>
              <a:rPr lang="en-US" sz="2800" smtClean="0"/>
              <a:t>Cancer</a:t>
            </a:r>
          </a:p>
          <a:p>
            <a:pPr lvl="1"/>
            <a:r>
              <a:rPr lang="en-US" sz="2800" smtClean="0"/>
              <a:t>Birth defects</a:t>
            </a:r>
          </a:p>
          <a:p>
            <a:pPr lvl="1"/>
            <a:r>
              <a:rPr lang="en-US" sz="2800" smtClean="0"/>
              <a:t>Allergies</a:t>
            </a:r>
          </a:p>
          <a:p>
            <a:pPr lvl="1"/>
            <a:r>
              <a:rPr lang="en-US" sz="2800" smtClean="0"/>
              <a:t>Organ damage</a:t>
            </a:r>
          </a:p>
          <a:p>
            <a:pPr lvl="1"/>
            <a:r>
              <a:rPr lang="en-US" sz="2800" smtClean="0"/>
              <a:t>Endocrine effects</a:t>
            </a:r>
            <a:endParaRPr lang="en-US" smtClean="0"/>
          </a:p>
        </p:txBody>
      </p:sp>
      <p:pic>
        <p:nvPicPr>
          <p:cNvPr id="47109" name="Picture 1029" descr="_para5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743200"/>
            <a:ext cx="14287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1030" descr="nc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2895600"/>
            <a:ext cx="10477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title"/>
          </p:nvPr>
        </p:nvSpPr>
        <p:spPr>
          <a:xfrm>
            <a:off x="1143000" y="228600"/>
            <a:ext cx="7772400" cy="1143000"/>
          </a:xfrm>
        </p:spPr>
        <p:txBody>
          <a:bodyPr/>
          <a:lstStyle/>
          <a:p>
            <a:r>
              <a:rPr lang="en-US" smtClean="0"/>
              <a:t>How are the risks determined?</a:t>
            </a:r>
          </a:p>
        </p:txBody>
      </p:sp>
      <p:grpSp>
        <p:nvGrpSpPr>
          <p:cNvPr id="48131" name="Group 5"/>
          <p:cNvGrpSpPr>
            <a:grpSpLocks/>
          </p:cNvGrpSpPr>
          <p:nvPr/>
        </p:nvGrpSpPr>
        <p:grpSpPr bwMode="auto">
          <a:xfrm>
            <a:off x="1143000" y="1219200"/>
            <a:ext cx="7523163" cy="5214938"/>
            <a:chOff x="768" y="768"/>
            <a:chExt cx="4739" cy="3285"/>
          </a:xfrm>
        </p:grpSpPr>
        <p:pic>
          <p:nvPicPr>
            <p:cNvPr id="48132" name="Picture 2" descr="lab_ra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 y="768"/>
              <a:ext cx="4739" cy="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4"/>
            <p:cNvSpPr txBox="1">
              <a:spLocks noChangeArrowheads="1"/>
            </p:cNvSpPr>
            <p:nvPr/>
          </p:nvSpPr>
          <p:spPr bwMode="auto">
            <a:xfrm>
              <a:off x="1104" y="3648"/>
              <a:ext cx="4272" cy="40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latin typeface="Arial" charset="0"/>
                </a:rPr>
                <a:t>REMEMBER THE GOOD OLD DAYS WHEN WE ONLY HAD TO SMOKE A FEW CIGARETTES AND EAT SACCHARIN?</a:t>
              </a:r>
            </a:p>
          </p:txBody>
        </p:sp>
      </p:grpSp>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26"/>
          <p:cNvSpPr>
            <a:spLocks noGrp="1" noChangeArrowheads="1"/>
          </p:cNvSpPr>
          <p:nvPr>
            <p:ph type="title"/>
          </p:nvPr>
        </p:nvSpPr>
        <p:spPr/>
        <p:txBody>
          <a:bodyPr/>
          <a:lstStyle/>
          <a:p>
            <a:r>
              <a:rPr lang="en-US" sz="4800" u="sng" smtClean="0"/>
              <a:t>All</a:t>
            </a:r>
            <a:r>
              <a:rPr lang="en-US" smtClean="0"/>
              <a:t> pesticides have risks!!!</a:t>
            </a:r>
          </a:p>
        </p:txBody>
      </p:sp>
      <p:sp>
        <p:nvSpPr>
          <p:cNvPr id="49155" name="Rectangle 1027"/>
          <p:cNvSpPr>
            <a:spLocks noGrp="1" noChangeArrowheads="1"/>
          </p:cNvSpPr>
          <p:nvPr>
            <p:ph type="body" idx="1"/>
          </p:nvPr>
        </p:nvSpPr>
        <p:spPr/>
        <p:txBody>
          <a:bodyPr/>
          <a:lstStyle/>
          <a:p>
            <a:r>
              <a:rPr lang="en-US" sz="4000" smtClean="0"/>
              <a:t>Organic</a:t>
            </a:r>
            <a:r>
              <a:rPr lang="en-US" smtClean="0"/>
              <a:t> </a:t>
            </a:r>
            <a:r>
              <a:rPr lang="en-US" sz="4000" smtClean="0">
                <a:sym typeface="Symbol" pitchFamily="18" charset="2"/>
              </a:rPr>
              <a:t> Safe</a:t>
            </a:r>
            <a:br>
              <a:rPr lang="en-US" sz="4000" smtClean="0">
                <a:sym typeface="Symbol" pitchFamily="18" charset="2"/>
              </a:rPr>
            </a:br>
            <a:endParaRPr lang="en-US" sz="4000" smtClean="0">
              <a:sym typeface="Symbol" pitchFamily="18" charset="2"/>
            </a:endParaRPr>
          </a:p>
          <a:p>
            <a:r>
              <a:rPr lang="en-US" sz="4000" smtClean="0">
                <a:sym typeface="Symbol" pitchFamily="18" charset="2"/>
              </a:rPr>
              <a:t>Synthetic  Highly toxic</a:t>
            </a:r>
            <a:br>
              <a:rPr lang="en-US" sz="4000" smtClean="0">
                <a:sym typeface="Symbol" pitchFamily="18" charset="2"/>
              </a:rPr>
            </a:br>
            <a:endParaRPr lang="en-US" sz="4000" smtClean="0">
              <a:sym typeface="Symbol" pitchFamily="18" charset="2"/>
            </a:endParaRPr>
          </a:p>
          <a:p>
            <a:r>
              <a:rPr lang="en-US" sz="4000" smtClean="0">
                <a:sym typeface="Symbol" pitchFamily="18" charset="2"/>
              </a:rPr>
              <a:t>Natural  Safe</a:t>
            </a:r>
          </a:p>
        </p:txBody>
      </p:sp>
      <p:pic>
        <p:nvPicPr>
          <p:cNvPr id="49156" name="Picture 1032" descr="earth_friendly_im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524000"/>
            <a:ext cx="13716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1034" descr="nicot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4191000"/>
            <a:ext cx="9175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1035"/>
          <p:cNvSpPr txBox="1">
            <a:spLocks noChangeArrowheads="1"/>
          </p:cNvSpPr>
          <p:nvPr/>
        </p:nvSpPr>
        <p:spPr bwMode="auto">
          <a:xfrm>
            <a:off x="5867400" y="65532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t>No endorsement intended or implied</a:t>
            </a:r>
          </a:p>
        </p:txBody>
      </p:sp>
      <p:pic>
        <p:nvPicPr>
          <p:cNvPr id="49159" name="Picture 10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1524000"/>
            <a:ext cx="1227138"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60" name="Picture 10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4038600"/>
            <a:ext cx="9271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61" name="Picture 1038"/>
          <p:cNvPicPr>
            <a:picLocks noChangeAspect="1" noChangeArrowheads="1"/>
          </p:cNvPicPr>
          <p:nvPr/>
        </p:nvPicPr>
        <p:blipFill>
          <a:blip r:embed="rId8">
            <a:extLst>
              <a:ext uri="{28A0092B-C50C-407E-A947-70E740481C1C}">
                <a14:useLocalDpi xmlns:a14="http://schemas.microsoft.com/office/drawing/2010/main" val="0"/>
              </a:ext>
            </a:extLst>
          </a:blip>
          <a:srcRect l="16000" t="9302" r="16000" b="16280"/>
          <a:stretch>
            <a:fillRect/>
          </a:stretch>
        </p:blipFill>
        <p:spPr bwMode="auto">
          <a:xfrm>
            <a:off x="7543800" y="2819400"/>
            <a:ext cx="1295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66688" y="152400"/>
            <a:ext cx="4252912" cy="1600200"/>
          </a:xfrm>
        </p:spPr>
        <p:txBody>
          <a:bodyPr/>
          <a:lstStyle/>
          <a:p>
            <a:r>
              <a:rPr lang="en-US" smtClean="0"/>
              <a:t>Even natural or organic products are toxic!</a:t>
            </a:r>
          </a:p>
        </p:txBody>
      </p:sp>
      <p:grpSp>
        <p:nvGrpSpPr>
          <p:cNvPr id="50179" name="Group 10"/>
          <p:cNvGrpSpPr>
            <a:grpSpLocks/>
          </p:cNvGrpSpPr>
          <p:nvPr/>
        </p:nvGrpSpPr>
        <p:grpSpPr bwMode="auto">
          <a:xfrm>
            <a:off x="0" y="1981200"/>
            <a:ext cx="4781550" cy="4876800"/>
            <a:chOff x="0" y="1248"/>
            <a:chExt cx="3012" cy="3072"/>
          </a:xfrm>
        </p:grpSpPr>
        <p:pic>
          <p:nvPicPr>
            <p:cNvPr id="50181" name="Picture 7"/>
            <p:cNvPicPr>
              <a:picLocks noChangeAspect="1" noChangeArrowheads="1"/>
            </p:cNvPicPr>
            <p:nvPr/>
          </p:nvPicPr>
          <p:blipFill>
            <a:blip r:embed="rId4">
              <a:extLst>
                <a:ext uri="{28A0092B-C50C-407E-A947-70E740481C1C}">
                  <a14:useLocalDpi xmlns:a14="http://schemas.microsoft.com/office/drawing/2010/main" val="0"/>
                </a:ext>
              </a:extLst>
            </a:blip>
            <a:srcRect b="90007"/>
            <a:stretch>
              <a:fillRect/>
            </a:stretch>
          </p:blipFill>
          <p:spPr bwMode="auto">
            <a:xfrm>
              <a:off x="0" y="1248"/>
              <a:ext cx="3012"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2" name="Picture 8"/>
            <p:cNvPicPr>
              <a:picLocks noChangeAspect="1" noChangeArrowheads="1"/>
            </p:cNvPicPr>
            <p:nvPr/>
          </p:nvPicPr>
          <p:blipFill>
            <a:blip r:embed="rId4">
              <a:extLst>
                <a:ext uri="{28A0092B-C50C-407E-A947-70E740481C1C}">
                  <a14:useLocalDpi xmlns:a14="http://schemas.microsoft.com/office/drawing/2010/main" val="0"/>
                </a:ext>
              </a:extLst>
            </a:blip>
            <a:srcRect t="18945" b="37752"/>
            <a:stretch>
              <a:fillRect/>
            </a:stretch>
          </p:blipFill>
          <p:spPr bwMode="auto">
            <a:xfrm>
              <a:off x="0" y="1824"/>
              <a:ext cx="3012" cy="2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018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19063"/>
            <a:ext cx="49530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26"/>
          <p:cNvSpPr>
            <a:spLocks noGrp="1" noChangeArrowheads="1"/>
          </p:cNvSpPr>
          <p:nvPr>
            <p:ph type="title"/>
          </p:nvPr>
        </p:nvSpPr>
        <p:spPr>
          <a:xfrm>
            <a:off x="990600" y="228600"/>
            <a:ext cx="5181600" cy="6324600"/>
          </a:xfrm>
        </p:spPr>
        <p:txBody>
          <a:bodyPr/>
          <a:lstStyle/>
          <a:p>
            <a:r>
              <a:rPr lang="en-US" sz="4000" smtClean="0">
                <a:solidFill>
                  <a:srgbClr val="CC3300"/>
                </a:solidFill>
              </a:rPr>
              <a:t>“All substances are poisons; there is none which is not a poison.  The right DOSE differentiates a poison from a remedy.” </a:t>
            </a:r>
            <a:br>
              <a:rPr lang="en-US" sz="4000" smtClean="0">
                <a:solidFill>
                  <a:srgbClr val="CC3300"/>
                </a:solidFill>
              </a:rPr>
            </a:br>
            <a:r>
              <a:rPr lang="en-US" smtClean="0">
                <a:solidFill>
                  <a:schemeClr val="tx1"/>
                </a:solidFill>
              </a:rPr>
              <a:t>–</a:t>
            </a:r>
            <a:r>
              <a:rPr lang="en-US" sz="3600" smtClean="0">
                <a:solidFill>
                  <a:schemeClr val="tx1"/>
                </a:solidFill>
              </a:rPr>
              <a:t>Paracelsus (1493-1541)</a:t>
            </a:r>
            <a:br>
              <a:rPr lang="en-US" sz="3600" smtClean="0">
                <a:solidFill>
                  <a:schemeClr val="tx1"/>
                </a:solidFill>
              </a:rPr>
            </a:br>
            <a:r>
              <a:rPr lang="en-US" sz="3600" smtClean="0">
                <a:solidFill>
                  <a:schemeClr val="tx1"/>
                </a:solidFill>
              </a:rPr>
              <a:t/>
            </a:r>
            <a:br>
              <a:rPr lang="en-US" sz="3600" smtClean="0">
                <a:solidFill>
                  <a:schemeClr val="tx1"/>
                </a:solidFill>
              </a:rPr>
            </a:br>
            <a:r>
              <a:rPr lang="en-US" sz="3600" smtClean="0">
                <a:solidFill>
                  <a:schemeClr val="tx1"/>
                </a:solidFill>
              </a:rPr>
              <a:t>Even too much water can kill – over 1.5 liters/hour</a:t>
            </a:r>
          </a:p>
        </p:txBody>
      </p:sp>
      <p:pic>
        <p:nvPicPr>
          <p:cNvPr id="51203" name="Picture 1027" descr="paracelsus"/>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2975" y="0"/>
            <a:ext cx="31210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10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0900" y="4383088"/>
            <a:ext cx="3200400" cy="245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143000" y="304800"/>
            <a:ext cx="4541837" cy="762000"/>
          </a:xfrm>
        </p:spPr>
        <p:txBody>
          <a:bodyPr/>
          <a:lstStyle/>
          <a:p>
            <a:r>
              <a:rPr lang="en-US" dirty="0" smtClean="0"/>
              <a:t>Endocrine effects</a:t>
            </a:r>
          </a:p>
        </p:txBody>
      </p:sp>
      <p:sp>
        <p:nvSpPr>
          <p:cNvPr id="52227" name="Rectangle 3"/>
          <p:cNvSpPr>
            <a:spLocks noGrp="1" noChangeArrowheads="1"/>
          </p:cNvSpPr>
          <p:nvPr>
            <p:ph type="body" idx="1"/>
          </p:nvPr>
        </p:nvSpPr>
        <p:spPr>
          <a:xfrm>
            <a:off x="914400" y="1524000"/>
            <a:ext cx="4876800" cy="4648200"/>
          </a:xfrm>
        </p:spPr>
        <p:txBody>
          <a:bodyPr>
            <a:normAutofit fontScale="92500"/>
          </a:bodyPr>
          <a:lstStyle/>
          <a:p>
            <a:pPr>
              <a:lnSpc>
                <a:spcPct val="80000"/>
              </a:lnSpc>
            </a:pPr>
            <a:r>
              <a:rPr lang="en-US" sz="2000" dirty="0" smtClean="0"/>
              <a:t>EPA just finished the initial screening of 52 active ingredients.</a:t>
            </a:r>
          </a:p>
          <a:p>
            <a:pPr lvl="1">
              <a:lnSpc>
                <a:spcPct val="80000"/>
              </a:lnSpc>
            </a:pPr>
            <a:r>
              <a:rPr lang="en-US" sz="1600" dirty="0" smtClean="0"/>
              <a:t>34 were not judged to be endocrine disruptors</a:t>
            </a:r>
          </a:p>
          <a:p>
            <a:pPr lvl="1">
              <a:lnSpc>
                <a:spcPct val="80000"/>
              </a:lnSpc>
            </a:pPr>
            <a:r>
              <a:rPr lang="en-US" sz="1600" dirty="0" smtClean="0"/>
              <a:t>18 of 18 showed potential effects on the thyroid</a:t>
            </a:r>
          </a:p>
          <a:p>
            <a:pPr lvl="1">
              <a:lnSpc>
                <a:spcPct val="80000"/>
              </a:lnSpc>
            </a:pPr>
            <a:r>
              <a:rPr lang="en-US" sz="1600" dirty="0" smtClean="0"/>
              <a:t>17 of 18 showed potential androgenic effects</a:t>
            </a:r>
          </a:p>
          <a:p>
            <a:pPr lvl="1">
              <a:lnSpc>
                <a:spcPct val="80000"/>
              </a:lnSpc>
            </a:pPr>
            <a:r>
              <a:rPr lang="en-US" sz="1600" dirty="0" smtClean="0"/>
              <a:t>14 of 18 showed potential estrogenic effects</a:t>
            </a:r>
          </a:p>
          <a:p>
            <a:pPr>
              <a:lnSpc>
                <a:spcPct val="80000"/>
              </a:lnSpc>
            </a:pPr>
            <a:r>
              <a:rPr lang="en-US" sz="2000" dirty="0" smtClean="0"/>
              <a:t>EPA will no require additional tests to determine if any of the 18 truly are endocrine disruptors</a:t>
            </a:r>
          </a:p>
          <a:p>
            <a:pPr>
              <a:lnSpc>
                <a:spcPct val="80000"/>
              </a:lnSpc>
            </a:pPr>
            <a:r>
              <a:rPr lang="en-US" sz="2000" dirty="0" smtClean="0">
                <a:hlinkClick r:id="rId4"/>
              </a:rPr>
              <a:t>www2.epa.gov/ingredients-used-pesticide-products/endocrine-disruptor-screening-program-tier-1-assessments</a:t>
            </a:r>
            <a:r>
              <a:rPr lang="en-US" sz="2000" dirty="0" smtClean="0"/>
              <a:t>  </a:t>
            </a:r>
            <a:r>
              <a:rPr lang="en-US" sz="1400" dirty="0" smtClean="0"/>
              <a:t/>
            </a:r>
            <a:br>
              <a:rPr lang="en-US" sz="1400" dirty="0" smtClean="0"/>
            </a:br>
            <a:endParaRPr lang="en-US" sz="1000" dirty="0" smtClean="0"/>
          </a:p>
          <a:p>
            <a:pPr>
              <a:lnSpc>
                <a:spcPct val="80000"/>
              </a:lnSpc>
            </a:pPr>
            <a:r>
              <a:rPr lang="en-US" sz="2000" dirty="0" smtClean="0"/>
              <a:t>Does the dose make the poison?? What about </a:t>
            </a:r>
            <a:r>
              <a:rPr lang="en-US" sz="2000" dirty="0" err="1" smtClean="0"/>
              <a:t>hormesis</a:t>
            </a:r>
            <a:r>
              <a:rPr lang="en-US" sz="2000" dirty="0" smtClean="0"/>
              <a:t>?</a:t>
            </a:r>
            <a:br>
              <a:rPr lang="en-US" sz="2000" dirty="0" smtClean="0"/>
            </a:br>
            <a:endParaRPr lang="en-US" sz="2000" dirty="0" smtClean="0"/>
          </a:p>
          <a:p>
            <a:pPr>
              <a:lnSpc>
                <a:spcPct val="80000"/>
              </a:lnSpc>
            </a:pPr>
            <a:r>
              <a:rPr lang="en-US" sz="2000" dirty="0" smtClean="0">
                <a:hlinkClick r:id="rId5"/>
              </a:rPr>
              <a:t>http://www.belleonline.com/index.htm</a:t>
            </a:r>
            <a:endParaRPr lang="en-US" sz="2000" dirty="0" smtClean="0"/>
          </a:p>
        </p:txBody>
      </p:sp>
      <p:pic>
        <p:nvPicPr>
          <p:cNvPr id="52228" name="Picture 4" descr="Graphic depicting the location of key endocrine system organs in the human bod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381000"/>
            <a:ext cx="2925763"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Hormesis describes harm at ultra-low dos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4038600"/>
            <a:ext cx="297180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838200" y="304800"/>
            <a:ext cx="7772400" cy="1143000"/>
          </a:xfrm>
        </p:spPr>
        <p:txBody>
          <a:bodyPr/>
          <a:lstStyle/>
          <a:p>
            <a:pPr>
              <a:defRPr/>
            </a:pPr>
            <a:r>
              <a:rPr lang="en-US" sz="4290" dirty="0" smtClean="0"/>
              <a:t>Which type of gardener are you?</a:t>
            </a:r>
            <a:endParaRPr lang="en-US" sz="4290" dirty="0"/>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2722229963"/>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25662" name="Chart" r:id="rId6" imgW="4572163" imgH="5143398" progId="MSGraph.Chart.8">
                  <p:embed followColorScheme="full"/>
                </p:oleObj>
              </mc:Choice>
              <mc:Fallback>
                <p:oleObj name="Chart" r:id="rId6" imgW="4572163" imgH="5143398" progId="MSGraph.Chart.8">
                  <p:embed followColorScheme="full"/>
                  <p:pic>
                    <p:nvPicPr>
                      <p:cNvPr id="0" name="TPChart"/>
                      <p:cNvPicPr>
                        <a:picLocks noChangeAspect="1" noChangeArrowheads="1"/>
                      </p:cNvPicPr>
                      <p:nvPr/>
                    </p:nvPicPr>
                    <p:blipFill>
                      <a:blip r:embed="rId7"/>
                      <a:srcRect/>
                      <a:stretch>
                        <a:fillRect/>
                      </a:stretch>
                    </p:blipFill>
                    <p:spPr bwMode="auto">
                      <a:xfrm>
                        <a:off x="4508500" y="1651000"/>
                        <a:ext cx="457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04" name="TPAnswers"/>
          <p:cNvSpPr>
            <a:spLocks noGrp="1"/>
          </p:cNvSpPr>
          <p:nvPr>
            <p:ph type="body" idx="1"/>
            <p:custDataLst>
              <p:tags r:id="rId4"/>
            </p:custDataLst>
          </p:nvPr>
        </p:nvSpPr>
        <p:spPr>
          <a:xfrm>
            <a:off x="990600" y="1600200"/>
            <a:ext cx="4114800" cy="4114800"/>
          </a:xfrm>
        </p:spPr>
        <p:txBody>
          <a:bodyPr/>
          <a:lstStyle/>
          <a:p>
            <a:pPr marL="514350" indent="-514350">
              <a:buFont typeface="Monotype Sorts" pitchFamily="2" charset="2"/>
              <a:buAutoNum type="arabicPeriod"/>
            </a:pPr>
            <a:r>
              <a:rPr lang="en-US" smtClean="0"/>
              <a:t>Black thumb</a:t>
            </a:r>
          </a:p>
          <a:p>
            <a:pPr marL="514350" indent="-514350">
              <a:buFont typeface="Monotype Sorts" pitchFamily="2" charset="2"/>
              <a:buAutoNum type="arabicPeriod"/>
            </a:pPr>
            <a:r>
              <a:rPr lang="en-US" smtClean="0"/>
              <a:t>Novice</a:t>
            </a:r>
          </a:p>
          <a:p>
            <a:pPr marL="514350" indent="-514350">
              <a:buFont typeface="Monotype Sorts" pitchFamily="2" charset="2"/>
              <a:buAutoNum type="arabicPeriod"/>
            </a:pPr>
            <a:r>
              <a:rPr lang="en-US" smtClean="0"/>
              <a:t>Intermediate</a:t>
            </a:r>
          </a:p>
          <a:p>
            <a:pPr marL="514350" indent="-514350">
              <a:buFont typeface="Monotype Sorts" pitchFamily="2" charset="2"/>
              <a:buAutoNum type="arabicPeriod"/>
            </a:pPr>
            <a:r>
              <a:rPr lang="en-US" smtClean="0"/>
              <a:t>Experienced</a:t>
            </a:r>
          </a:p>
          <a:p>
            <a:pPr marL="514350" indent="-514350">
              <a:buFont typeface="Monotype Sorts" pitchFamily="2" charset="2"/>
              <a:buAutoNum type="arabicPeriod"/>
            </a:pPr>
            <a:r>
              <a:rPr lang="en-US" smtClean="0"/>
              <a:t>Greenest thumb</a:t>
            </a: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16277" y="4724400"/>
            <a:ext cx="2557470" cy="2047114"/>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143000" y="457200"/>
            <a:ext cx="7802563" cy="5562600"/>
          </a:xfrm>
        </p:spPr>
        <p:txBody>
          <a:bodyPr/>
          <a:lstStyle/>
          <a:p>
            <a:r>
              <a:rPr lang="en-US" sz="6600" smtClean="0"/>
              <a:t>				 </a:t>
            </a:r>
            <a:br>
              <a:rPr lang="en-US" sz="6600" smtClean="0"/>
            </a:br>
            <a:r>
              <a:rPr lang="en-US" sz="6600" smtClean="0"/>
              <a:t>	</a:t>
            </a:r>
            <a:r>
              <a:rPr lang="en-US" smtClean="0"/>
              <a:t>   		</a:t>
            </a:r>
            <a:r>
              <a:rPr lang="en-US" sz="6600" b="1" smtClean="0"/>
              <a:t>=</a:t>
            </a:r>
            <a:r>
              <a:rPr lang="en-US" sz="6600" smtClean="0"/>
              <a:t> 		X </a:t>
            </a:r>
            <a:br>
              <a:rPr lang="en-US" sz="6600" smtClean="0"/>
            </a:br>
            <a:r>
              <a:rPr lang="en-US" sz="6600" smtClean="0"/>
              <a:t>				</a:t>
            </a:r>
          </a:p>
        </p:txBody>
      </p:sp>
      <p:pic>
        <p:nvPicPr>
          <p:cNvPr id="532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81000"/>
            <a:ext cx="3429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514600"/>
            <a:ext cx="2514600" cy="147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3" name="Picture 5" descr="OttSuncom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3692525"/>
            <a:ext cx="4114800" cy="3165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4" name="Text Box 6"/>
          <p:cNvSpPr txBox="1">
            <a:spLocks noChangeArrowheads="1"/>
          </p:cNvSpPr>
          <p:nvPr/>
        </p:nvSpPr>
        <p:spPr bwMode="auto">
          <a:xfrm>
            <a:off x="990600" y="63246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t>No endorsement intended or implied</a:t>
            </a:r>
          </a:p>
        </p:txBody>
      </p:sp>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z="4000" smtClean="0"/>
              <a:t>One way to quickly assess the risk?</a:t>
            </a:r>
          </a:p>
        </p:txBody>
      </p:sp>
      <p:sp>
        <p:nvSpPr>
          <p:cNvPr id="54275" name="Rectangle 3"/>
          <p:cNvSpPr>
            <a:spLocks noGrp="1" noChangeArrowheads="1"/>
          </p:cNvSpPr>
          <p:nvPr>
            <p:ph type="body" sz="half" idx="1"/>
          </p:nvPr>
        </p:nvSpPr>
        <p:spPr>
          <a:xfrm>
            <a:off x="1173163" y="1981200"/>
            <a:ext cx="3810000" cy="4343400"/>
          </a:xfrm>
          <a:solidFill>
            <a:srgbClr val="C0C0C0"/>
          </a:solidFill>
        </p:spPr>
        <p:txBody>
          <a:bodyPr/>
          <a:lstStyle/>
          <a:p>
            <a:pPr>
              <a:buFont typeface="Monotype Sorts" pitchFamily="2" charset="2"/>
              <a:buNone/>
            </a:pPr>
            <a:r>
              <a:rPr lang="en-US" sz="4400" smtClean="0">
                <a:solidFill>
                  <a:schemeClr val="accent2"/>
                </a:solidFill>
              </a:rPr>
              <a:t>Signal Words</a:t>
            </a:r>
            <a:endParaRPr lang="en-US" sz="1400" smtClean="0">
              <a:solidFill>
                <a:schemeClr val="accent2"/>
              </a:solidFill>
            </a:endParaRPr>
          </a:p>
          <a:p>
            <a:pPr>
              <a:buFont typeface="Monotype Sorts" pitchFamily="2" charset="2"/>
              <a:buNone/>
            </a:pPr>
            <a:endParaRPr lang="en-US" sz="1600" smtClean="0">
              <a:solidFill>
                <a:srgbClr val="FF3300"/>
              </a:solidFill>
            </a:endParaRPr>
          </a:p>
          <a:p>
            <a:pPr>
              <a:buFont typeface="Monotype Sorts" pitchFamily="2" charset="2"/>
              <a:buNone/>
            </a:pPr>
            <a:r>
              <a:rPr lang="en-US" sz="3200" smtClean="0">
                <a:solidFill>
                  <a:srgbClr val="FF3300"/>
                </a:solidFill>
              </a:rPr>
              <a:t>Danger</a:t>
            </a:r>
            <a:endParaRPr lang="en-US" sz="3200" smtClean="0">
              <a:solidFill>
                <a:schemeClr val="accent2"/>
              </a:solidFill>
            </a:endParaRPr>
          </a:p>
          <a:p>
            <a:pPr>
              <a:buFont typeface="Monotype Sorts" pitchFamily="2" charset="2"/>
              <a:buNone/>
            </a:pPr>
            <a:endParaRPr lang="en-US" sz="3200" smtClean="0">
              <a:solidFill>
                <a:schemeClr val="accent2"/>
              </a:solidFill>
            </a:endParaRPr>
          </a:p>
          <a:p>
            <a:pPr>
              <a:buFont typeface="Monotype Sorts" pitchFamily="2" charset="2"/>
              <a:buNone/>
            </a:pPr>
            <a:r>
              <a:rPr lang="en-US" sz="3200" smtClean="0">
                <a:solidFill>
                  <a:srgbClr val="FFFF00"/>
                </a:solidFill>
              </a:rPr>
              <a:t>Warning</a:t>
            </a:r>
          </a:p>
          <a:p>
            <a:pPr>
              <a:buFont typeface="Monotype Sorts" pitchFamily="2" charset="2"/>
              <a:buNone/>
            </a:pPr>
            <a:endParaRPr lang="en-US" sz="3200" smtClean="0">
              <a:solidFill>
                <a:schemeClr val="accent2"/>
              </a:solidFill>
            </a:endParaRPr>
          </a:p>
          <a:p>
            <a:pPr>
              <a:buFont typeface="Monotype Sorts" pitchFamily="2" charset="2"/>
              <a:buNone/>
            </a:pPr>
            <a:r>
              <a:rPr lang="en-US" sz="3200" smtClean="0">
                <a:solidFill>
                  <a:srgbClr val="006600"/>
                </a:solidFill>
              </a:rPr>
              <a:t>Caution</a:t>
            </a:r>
          </a:p>
        </p:txBody>
      </p:sp>
      <p:sp>
        <p:nvSpPr>
          <p:cNvPr id="54276" name="Rectangle 4"/>
          <p:cNvSpPr>
            <a:spLocks noChangeArrowheads="1"/>
          </p:cNvSpPr>
          <p:nvPr/>
        </p:nvSpPr>
        <p:spPr bwMode="auto">
          <a:xfrm>
            <a:off x="3657600" y="2895600"/>
            <a:ext cx="838200" cy="3276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a:p>
        </p:txBody>
      </p:sp>
      <p:sp>
        <p:nvSpPr>
          <p:cNvPr id="54277" name="Line 5"/>
          <p:cNvSpPr>
            <a:spLocks noChangeShapeType="1"/>
          </p:cNvSpPr>
          <p:nvPr/>
        </p:nvSpPr>
        <p:spPr bwMode="auto">
          <a:xfrm flipV="1">
            <a:off x="4876800" y="2971800"/>
            <a:ext cx="0" cy="3124200"/>
          </a:xfrm>
          <a:prstGeom prst="line">
            <a:avLst/>
          </a:prstGeom>
          <a:noFill/>
          <a:ln w="88900">
            <a:solidFill>
              <a:srgbClr val="FF33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4278" name="Group 6"/>
          <p:cNvGrpSpPr>
            <a:grpSpLocks/>
          </p:cNvGrpSpPr>
          <p:nvPr/>
        </p:nvGrpSpPr>
        <p:grpSpPr bwMode="auto">
          <a:xfrm>
            <a:off x="4953000" y="4038600"/>
            <a:ext cx="2306638" cy="2590800"/>
            <a:chOff x="3216" y="2448"/>
            <a:chExt cx="1200" cy="1348"/>
          </a:xfrm>
        </p:grpSpPr>
        <p:pic>
          <p:nvPicPr>
            <p:cNvPr id="5428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2" y="2448"/>
              <a:ext cx="954" cy="1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8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 y="3552"/>
              <a:ext cx="1200"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27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1447800"/>
            <a:ext cx="2278063" cy="237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80" name="Picture 10" descr="ba971066b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3225800"/>
            <a:ext cx="21336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1" name="Text Box 11"/>
          <p:cNvSpPr txBox="1">
            <a:spLocks noChangeArrowheads="1"/>
          </p:cNvSpPr>
          <p:nvPr/>
        </p:nvSpPr>
        <p:spPr bwMode="auto">
          <a:xfrm>
            <a:off x="5867400" y="6400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t>No endorsement intended or implied</a:t>
            </a:r>
          </a:p>
        </p:txBody>
      </p:sp>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PQuestion"/>
          <p:cNvSpPr>
            <a:spLocks noGrp="1" noChangeArrowheads="1"/>
          </p:cNvSpPr>
          <p:nvPr>
            <p:ph type="title"/>
          </p:nvPr>
        </p:nvSpPr>
        <p:spPr>
          <a:xfrm>
            <a:off x="990600" y="304800"/>
            <a:ext cx="7772400" cy="1143000"/>
          </a:xfrm>
        </p:spPr>
        <p:txBody>
          <a:bodyPr/>
          <a:lstStyle/>
          <a:p>
            <a:r>
              <a:rPr lang="en-US" sz="3200" smtClean="0"/>
              <a:t>Please choose the two pesticide formulation types with the lowest exposure potential</a:t>
            </a:r>
          </a:p>
        </p:txBody>
      </p:sp>
      <p:graphicFrame>
        <p:nvGraphicFramePr>
          <p:cNvPr id="523268" name="TPChart"/>
          <p:cNvGraphicFramePr>
            <a:graphicFrameLocks noChangeAspect="1"/>
          </p:cNvGraphicFramePr>
          <p:nvPr>
            <p:custDataLst>
              <p:tags r:id="rId3"/>
            </p:custDataLst>
            <p:extLst>
              <p:ext uri="{D42A27DB-BD31-4B8C-83A1-F6EECF244321}">
                <p14:modId xmlns:p14="http://schemas.microsoft.com/office/powerpoint/2010/main" val="192627310"/>
              </p:ext>
            </p:extLst>
          </p:nvPr>
        </p:nvGraphicFramePr>
        <p:xfrm>
          <a:off x="4217988" y="4419600"/>
          <a:ext cx="2303462" cy="2590800"/>
        </p:xfrm>
        <a:graphic>
          <a:graphicData uri="http://schemas.openxmlformats.org/presentationml/2006/ole">
            <mc:AlternateContent xmlns:mc="http://schemas.openxmlformats.org/markup-compatibility/2006">
              <mc:Choice xmlns:v="urn:schemas-microsoft-com:vml" Requires="v">
                <p:oleObj spid="_x0000_s55360" name="Chart" r:id="rId6" imgW="4572163" imgH="5143398" progId="MSGraph.Chart.8">
                  <p:embed followColorScheme="full"/>
                </p:oleObj>
              </mc:Choice>
              <mc:Fallback>
                <p:oleObj name="Chart" r:id="rId6" imgW="4572163" imgH="5143398" progId="MSGraph.Chart.8">
                  <p:embed followColorScheme="full"/>
                  <p:pic>
                    <p:nvPicPr>
                      <p:cNvPr id="0" name="TPChart"/>
                      <p:cNvPicPr>
                        <a:picLocks noChangeAspect="1" noChangeArrowheads="1"/>
                      </p:cNvPicPr>
                      <p:nvPr/>
                    </p:nvPicPr>
                    <p:blipFill>
                      <a:blip r:embed="rId7"/>
                      <a:srcRect/>
                      <a:stretch>
                        <a:fillRect/>
                      </a:stretch>
                    </p:blipFill>
                    <p:spPr bwMode="auto">
                      <a:xfrm>
                        <a:off x="4217988" y="4419600"/>
                        <a:ext cx="2303462"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5301" name="TextBox 1"/>
          <p:cNvSpPr txBox="1">
            <a:spLocks noChangeArrowheads="1"/>
          </p:cNvSpPr>
          <p:nvPr/>
        </p:nvSpPr>
        <p:spPr bwMode="auto">
          <a:xfrm>
            <a:off x="1066800" y="15240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b="1"/>
              <a:t>Formulation Type</a:t>
            </a:r>
          </a:p>
        </p:txBody>
      </p:sp>
      <p:sp>
        <p:nvSpPr>
          <p:cNvPr id="55302" name="TextBox 2"/>
          <p:cNvSpPr txBox="1">
            <a:spLocks noChangeArrowheads="1"/>
          </p:cNvSpPr>
          <p:nvPr/>
        </p:nvSpPr>
        <p:spPr bwMode="auto">
          <a:xfrm>
            <a:off x="4953000" y="1524000"/>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b="1"/>
              <a:t>Percent Active Ingredient</a:t>
            </a:r>
          </a:p>
        </p:txBody>
      </p:sp>
      <p:sp>
        <p:nvSpPr>
          <p:cNvPr id="55300" name="TPAnswers"/>
          <p:cNvSpPr>
            <a:spLocks noGrp="1" noChangeArrowheads="1"/>
          </p:cNvSpPr>
          <p:nvPr>
            <p:ph type="body" idx="1"/>
            <p:custDataLst>
              <p:tags r:id="rId4"/>
            </p:custDataLst>
          </p:nvPr>
        </p:nvSpPr>
        <p:spPr>
          <a:xfrm>
            <a:off x="990600" y="2057400"/>
            <a:ext cx="7924800" cy="2667000"/>
          </a:xfrm>
        </p:spPr>
        <p:txBody>
          <a:bodyPr>
            <a:noAutofit/>
          </a:bodyPr>
          <a:lstStyle/>
          <a:p>
            <a:pPr marL="609600" indent="-609600">
              <a:spcAft>
                <a:spcPts val="0"/>
              </a:spcAft>
              <a:buFont typeface="Monotype Sorts" pitchFamily="2" charset="2"/>
              <a:buAutoNum type="arabicPeriod"/>
            </a:pPr>
            <a:r>
              <a:rPr lang="en-US" sz="2400" smtClean="0"/>
              <a:t>Granular					3 - 15%</a:t>
            </a:r>
          </a:p>
          <a:p>
            <a:pPr marL="609600" indent="-609600">
              <a:spcAft>
                <a:spcPts val="0"/>
              </a:spcAft>
              <a:buFont typeface="Monotype Sorts" pitchFamily="2" charset="2"/>
              <a:buAutoNum type="arabicPeriod"/>
            </a:pPr>
            <a:r>
              <a:rPr lang="en-US" sz="2400" smtClean="0"/>
              <a:t>Ready to Use Baits, Gels or Liquids	1 - 15%</a:t>
            </a:r>
          </a:p>
          <a:p>
            <a:pPr marL="609600" indent="-609600">
              <a:spcAft>
                <a:spcPts val="0"/>
              </a:spcAft>
              <a:buFont typeface="Monotype Sorts" pitchFamily="2" charset="2"/>
              <a:buAutoNum type="arabicPeriod"/>
            </a:pPr>
            <a:r>
              <a:rPr lang="en-US" sz="2400" smtClean="0"/>
              <a:t>Dust					5 - 10%</a:t>
            </a:r>
          </a:p>
          <a:p>
            <a:pPr marL="609600" indent="-609600">
              <a:spcAft>
                <a:spcPts val="0"/>
              </a:spcAft>
              <a:buFont typeface="Monotype Sorts" pitchFamily="2" charset="2"/>
              <a:buAutoNum type="arabicPeriod"/>
            </a:pPr>
            <a:r>
              <a:rPr lang="en-US" sz="2400" smtClean="0"/>
              <a:t>Aerosol					1 -   5%</a:t>
            </a:r>
          </a:p>
          <a:p>
            <a:pPr marL="609600" indent="-609600">
              <a:spcAft>
                <a:spcPts val="0"/>
              </a:spcAft>
              <a:buFont typeface="Monotype Sorts" pitchFamily="2" charset="2"/>
              <a:buAutoNum type="arabicPeriod"/>
            </a:pPr>
            <a:r>
              <a:rPr lang="en-US" sz="2400" smtClean="0"/>
              <a:t>Wettable Powder			50 - 85%</a:t>
            </a:r>
          </a:p>
          <a:p>
            <a:pPr marL="609600" indent="-609600">
              <a:spcAft>
                <a:spcPts val="0"/>
              </a:spcAft>
              <a:buFont typeface="Monotype Sorts" pitchFamily="2" charset="2"/>
              <a:buAutoNum type="arabicPeriod"/>
            </a:pPr>
            <a:r>
              <a:rPr lang="en-US" sz="2400" smtClean="0"/>
              <a:t>Liquid Concentrate			40 - 90%</a:t>
            </a: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8366" y="5105400"/>
            <a:ext cx="2721634" cy="1580089"/>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3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2326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sz="4000" smtClean="0"/>
              <a:t>Reduce exposure by using targeted materials</a:t>
            </a:r>
          </a:p>
        </p:txBody>
      </p:sp>
      <p:sp>
        <p:nvSpPr>
          <p:cNvPr id="56323" name="Rectangle 3"/>
          <p:cNvSpPr>
            <a:spLocks noGrp="1" noChangeArrowheads="1"/>
          </p:cNvSpPr>
          <p:nvPr>
            <p:ph type="body" idx="1"/>
          </p:nvPr>
        </p:nvSpPr>
        <p:spPr>
          <a:xfrm>
            <a:off x="1173163" y="1981200"/>
            <a:ext cx="3627437" cy="4114800"/>
          </a:xfrm>
          <a:solidFill>
            <a:srgbClr val="C0C0C0"/>
          </a:solidFill>
        </p:spPr>
        <p:txBody>
          <a:bodyPr/>
          <a:lstStyle/>
          <a:p>
            <a:r>
              <a:rPr lang="en-US" sz="2800" smtClean="0">
                <a:solidFill>
                  <a:srgbClr val="006600"/>
                </a:solidFill>
              </a:rPr>
              <a:t>Enclosed baits &amp; gels</a:t>
            </a:r>
            <a:r>
              <a:rPr lang="en-US" sz="2800" smtClean="0"/>
              <a:t/>
            </a:r>
            <a:br>
              <a:rPr lang="en-US" sz="2800" smtClean="0"/>
            </a:br>
            <a:r>
              <a:rPr lang="en-US" sz="2800" smtClean="0"/>
              <a:t/>
            </a:r>
            <a:br>
              <a:rPr lang="en-US" sz="2800" smtClean="0"/>
            </a:br>
            <a:endParaRPr lang="en-US" sz="2800" smtClean="0"/>
          </a:p>
          <a:p>
            <a:r>
              <a:rPr lang="en-US" sz="2800" smtClean="0">
                <a:solidFill>
                  <a:srgbClr val="FFFF00"/>
                </a:solidFill>
              </a:rPr>
              <a:t>Spot treatments</a:t>
            </a:r>
            <a:r>
              <a:rPr lang="en-US" sz="2800" smtClean="0"/>
              <a:t/>
            </a:r>
            <a:br>
              <a:rPr lang="en-US" sz="2800" smtClean="0"/>
            </a:br>
            <a:r>
              <a:rPr lang="en-US" sz="2800" smtClean="0"/>
              <a:t/>
            </a:r>
            <a:br>
              <a:rPr lang="en-US" sz="2800" smtClean="0"/>
            </a:br>
            <a:endParaRPr lang="en-US" sz="2800" smtClean="0"/>
          </a:p>
          <a:p>
            <a:r>
              <a:rPr lang="en-US" sz="2800" smtClean="0">
                <a:solidFill>
                  <a:srgbClr val="FF3300"/>
                </a:solidFill>
              </a:rPr>
              <a:t>Broadcast treatments</a:t>
            </a:r>
          </a:p>
          <a:p>
            <a:endParaRPr lang="en-US" sz="2800" smtClean="0"/>
          </a:p>
        </p:txBody>
      </p:sp>
      <p:sp>
        <p:nvSpPr>
          <p:cNvPr id="56324" name="Text Box 4"/>
          <p:cNvSpPr txBox="1">
            <a:spLocks noChangeArrowheads="1"/>
          </p:cNvSpPr>
          <p:nvPr/>
        </p:nvSpPr>
        <p:spPr bwMode="auto">
          <a:xfrm>
            <a:off x="4648200" y="1876425"/>
            <a:ext cx="3505200" cy="441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4400">
                <a:latin typeface="Arial" charset="0"/>
                <a:cs typeface="Arial" charset="0"/>
              </a:rPr>
              <a:t>Best</a:t>
            </a:r>
          </a:p>
          <a:p>
            <a:pPr algn="ctr">
              <a:spcBef>
                <a:spcPct val="50000"/>
              </a:spcBef>
            </a:pPr>
            <a:endParaRPr lang="en-US" sz="4400">
              <a:latin typeface="Arial" charset="0"/>
              <a:cs typeface="Arial" charset="0"/>
            </a:endParaRPr>
          </a:p>
          <a:p>
            <a:pPr algn="ctr">
              <a:spcBef>
                <a:spcPct val="50000"/>
              </a:spcBef>
            </a:pPr>
            <a:endParaRPr lang="en-US"/>
          </a:p>
          <a:p>
            <a:pPr algn="ctr">
              <a:spcBef>
                <a:spcPct val="50000"/>
              </a:spcBef>
            </a:pPr>
            <a:endParaRPr lang="en-US"/>
          </a:p>
          <a:p>
            <a:pPr algn="ctr">
              <a:spcBef>
                <a:spcPct val="50000"/>
              </a:spcBef>
            </a:pPr>
            <a:endParaRPr lang="en-US"/>
          </a:p>
          <a:p>
            <a:pPr algn="ctr">
              <a:spcBef>
                <a:spcPct val="50000"/>
              </a:spcBef>
            </a:pPr>
            <a:r>
              <a:rPr lang="en-US" sz="4400">
                <a:latin typeface="Arial" charset="0"/>
                <a:cs typeface="Arial" charset="0"/>
              </a:rPr>
              <a:t>Worst</a:t>
            </a:r>
          </a:p>
        </p:txBody>
      </p:sp>
      <p:sp>
        <p:nvSpPr>
          <p:cNvPr id="56325" name="Line 5"/>
          <p:cNvSpPr>
            <a:spLocks noChangeShapeType="1"/>
          </p:cNvSpPr>
          <p:nvPr/>
        </p:nvSpPr>
        <p:spPr bwMode="auto">
          <a:xfrm>
            <a:off x="6400800" y="2819400"/>
            <a:ext cx="0" cy="2895600"/>
          </a:xfrm>
          <a:prstGeom prst="line">
            <a:avLst/>
          </a:prstGeom>
          <a:noFill/>
          <a:ln w="1270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TPQuestion"/>
          <p:cNvSpPr>
            <a:spLocks noGrp="1" noChangeArrowheads="1"/>
          </p:cNvSpPr>
          <p:nvPr>
            <p:ph type="title"/>
          </p:nvPr>
        </p:nvSpPr>
        <p:spPr>
          <a:xfrm>
            <a:off x="533400" y="274638"/>
            <a:ext cx="8382000" cy="639762"/>
          </a:xfrm>
        </p:spPr>
        <p:txBody>
          <a:bodyPr/>
          <a:lstStyle/>
          <a:p>
            <a:r>
              <a:rPr lang="en-US" sz="3200" smtClean="0"/>
              <a:t>Which product do you think is the better choice?</a:t>
            </a:r>
          </a:p>
        </p:txBody>
      </p:sp>
      <p:graphicFrame>
        <p:nvGraphicFramePr>
          <p:cNvPr id="465924" name="TPChart"/>
          <p:cNvGraphicFramePr>
            <a:graphicFrameLocks noChangeAspect="1"/>
          </p:cNvGraphicFramePr>
          <p:nvPr>
            <p:custDataLst>
              <p:tags r:id="rId3"/>
            </p:custDataLst>
            <p:extLst>
              <p:ext uri="{D42A27DB-BD31-4B8C-83A1-F6EECF244321}">
                <p14:modId xmlns:p14="http://schemas.microsoft.com/office/powerpoint/2010/main" val="2057762126"/>
              </p:ext>
            </p:extLst>
          </p:nvPr>
        </p:nvGraphicFramePr>
        <p:xfrm>
          <a:off x="6224588" y="3581400"/>
          <a:ext cx="2855912" cy="3213100"/>
        </p:xfrm>
        <a:graphic>
          <a:graphicData uri="http://schemas.openxmlformats.org/presentationml/2006/ole">
            <mc:AlternateContent xmlns:mc="http://schemas.openxmlformats.org/markup-compatibility/2006">
              <mc:Choice xmlns:v="urn:schemas-microsoft-com:vml" Requires="v">
                <p:oleObj spid="_x0000_s57414" name="Chart" r:id="rId6" imgW="4572163" imgH="5143398" progId="MSGraph.Chart.8">
                  <p:embed followColorScheme="full"/>
                </p:oleObj>
              </mc:Choice>
              <mc:Fallback>
                <p:oleObj name="Chart" r:id="rId6" imgW="4572163" imgH="5143398" progId="MSGraph.Chart.8">
                  <p:embed followColorScheme="full"/>
                  <p:pic>
                    <p:nvPicPr>
                      <p:cNvPr id="0" name="TPChart"/>
                      <p:cNvPicPr>
                        <a:picLocks noChangeAspect="1" noChangeArrowheads="1"/>
                      </p:cNvPicPr>
                      <p:nvPr/>
                    </p:nvPicPr>
                    <p:blipFill>
                      <a:blip r:embed="rId7"/>
                      <a:srcRect/>
                      <a:stretch>
                        <a:fillRect/>
                      </a:stretch>
                    </p:blipFill>
                    <p:spPr bwMode="auto">
                      <a:xfrm>
                        <a:off x="6224588" y="3581400"/>
                        <a:ext cx="2855912" cy="321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7348" name="TPAnswers"/>
          <p:cNvSpPr>
            <a:spLocks noGrp="1" noChangeArrowheads="1"/>
          </p:cNvSpPr>
          <p:nvPr>
            <p:ph type="body" idx="1"/>
            <p:custDataLst>
              <p:tags r:id="rId4"/>
            </p:custDataLst>
          </p:nvPr>
        </p:nvSpPr>
        <p:spPr>
          <a:xfrm>
            <a:off x="457200" y="1219200"/>
            <a:ext cx="1371600" cy="5334000"/>
          </a:xfrm>
        </p:spPr>
        <p:txBody>
          <a:bodyPr/>
          <a:lstStyle/>
          <a:p>
            <a:pPr marL="609600" indent="-609600">
              <a:buFont typeface="Monotype Sorts" pitchFamily="2" charset="2"/>
              <a:buAutoNum type="arabicPeriod"/>
            </a:pPr>
            <a:r>
              <a:rPr lang="en-US" smtClean="0"/>
              <a:t>A</a:t>
            </a:r>
            <a:br>
              <a:rPr lang="en-US" smtClean="0"/>
            </a:br>
            <a:r>
              <a:rPr lang="en-US" smtClean="0"/>
              <a:t/>
            </a:r>
            <a:br>
              <a:rPr lang="en-US" smtClean="0"/>
            </a:br>
            <a:endParaRPr lang="en-US" smtClean="0"/>
          </a:p>
          <a:p>
            <a:pPr marL="609600" indent="-609600">
              <a:buFont typeface="Monotype Sorts" pitchFamily="2" charset="2"/>
              <a:buAutoNum type="arabicPeriod"/>
            </a:pPr>
            <a:r>
              <a:rPr lang="en-US" smtClean="0"/>
              <a:t>B</a:t>
            </a:r>
            <a:br>
              <a:rPr lang="en-US" smtClean="0"/>
            </a:br>
            <a:r>
              <a:rPr lang="en-US" smtClean="0"/>
              <a:t/>
            </a:r>
            <a:br>
              <a:rPr lang="en-US" smtClean="0"/>
            </a:br>
            <a:endParaRPr lang="en-US" smtClean="0"/>
          </a:p>
          <a:p>
            <a:pPr marL="609600" indent="-609600">
              <a:buFont typeface="Monotype Sorts" pitchFamily="2" charset="2"/>
              <a:buAutoNum type="arabicPeriod"/>
            </a:pPr>
            <a:r>
              <a:rPr lang="en-US" smtClean="0"/>
              <a:t>C</a:t>
            </a:r>
            <a:br>
              <a:rPr lang="en-US" smtClean="0"/>
            </a:br>
            <a:r>
              <a:rPr lang="en-US" smtClean="0"/>
              <a:t/>
            </a:r>
            <a:br>
              <a:rPr lang="en-US" smtClean="0"/>
            </a:br>
            <a:endParaRPr lang="en-US" smtClean="0"/>
          </a:p>
          <a:p>
            <a:pPr marL="609600" indent="-609600">
              <a:buFont typeface="Monotype Sorts" pitchFamily="2" charset="2"/>
              <a:buAutoNum type="arabicPeriod"/>
            </a:pPr>
            <a:r>
              <a:rPr lang="en-US" smtClean="0"/>
              <a:t>D</a:t>
            </a:r>
          </a:p>
        </p:txBody>
      </p:sp>
      <p:pic>
        <p:nvPicPr>
          <p:cNvPr id="57349"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362200"/>
            <a:ext cx="661988"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50" name="Line 7"/>
          <p:cNvSpPr>
            <a:spLocks noChangeShapeType="1"/>
          </p:cNvSpPr>
          <p:nvPr/>
        </p:nvSpPr>
        <p:spPr bwMode="auto">
          <a:xfrm>
            <a:off x="1600200" y="3048000"/>
            <a:ext cx="1143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7351"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990600"/>
            <a:ext cx="1676400" cy="132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52"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7400" y="3810000"/>
            <a:ext cx="5127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53" name="Line 11"/>
          <p:cNvSpPr>
            <a:spLocks noChangeShapeType="1"/>
          </p:cNvSpPr>
          <p:nvPr/>
        </p:nvSpPr>
        <p:spPr bwMode="auto">
          <a:xfrm>
            <a:off x="1524000" y="6248400"/>
            <a:ext cx="1828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4" name="Text Box 12"/>
          <p:cNvSpPr txBox="1">
            <a:spLocks noChangeArrowheads="1"/>
          </p:cNvSpPr>
          <p:nvPr/>
        </p:nvSpPr>
        <p:spPr bwMode="auto">
          <a:xfrm>
            <a:off x="5867400" y="23622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t>No endorsement intended or implied</a:t>
            </a:r>
          </a:p>
        </p:txBody>
      </p:sp>
      <p:pic>
        <p:nvPicPr>
          <p:cNvPr id="57355" name="Picture 13" descr="GL80701"/>
          <p:cNvPicPr>
            <a:picLocks noChangeAspect="1" noChangeArrowheads="1"/>
          </p:cNvPicPr>
          <p:nvPr/>
        </p:nvPicPr>
        <p:blipFill>
          <a:blip r:embed="rId11">
            <a:extLst>
              <a:ext uri="{28A0092B-C50C-407E-A947-70E740481C1C}">
                <a14:useLocalDpi xmlns:a14="http://schemas.microsoft.com/office/drawing/2010/main" val="0"/>
              </a:ext>
            </a:extLst>
          </a:blip>
          <a:srcRect l="19200" r="20000"/>
          <a:stretch>
            <a:fillRect/>
          </a:stretch>
        </p:blipFill>
        <p:spPr bwMode="auto">
          <a:xfrm>
            <a:off x="3657600" y="4572000"/>
            <a:ext cx="13890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659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659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smtClean="0"/>
              <a:t>How is risk reduced?- PPE</a:t>
            </a:r>
          </a:p>
        </p:txBody>
      </p:sp>
      <p:pic>
        <p:nvPicPr>
          <p:cNvPr id="58371" name="Picture 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447800"/>
            <a:ext cx="4419600" cy="267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2" name="Picture 10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438400"/>
            <a:ext cx="2171700"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990600" y="457200"/>
            <a:ext cx="8077200" cy="1143000"/>
          </a:xfrm>
        </p:spPr>
        <p:txBody>
          <a:bodyPr>
            <a:normAutofit fontScale="90000"/>
          </a:bodyPr>
          <a:lstStyle/>
          <a:p>
            <a:pPr>
              <a:defRPr/>
            </a:pPr>
            <a:r>
              <a:rPr lang="en-US" sz="5400" dirty="0" smtClean="0"/>
              <a:t>What are some “environmental” risks?</a:t>
            </a:r>
          </a:p>
        </p:txBody>
      </p:sp>
      <p:sp>
        <p:nvSpPr>
          <p:cNvPr id="59395" name="Rectangle 3"/>
          <p:cNvSpPr>
            <a:spLocks noGrp="1" noChangeArrowheads="1"/>
          </p:cNvSpPr>
          <p:nvPr>
            <p:ph type="body" idx="1"/>
          </p:nvPr>
        </p:nvSpPr>
        <p:spPr>
          <a:xfrm>
            <a:off x="1143000" y="2209800"/>
            <a:ext cx="4800600" cy="4114800"/>
          </a:xfrm>
        </p:spPr>
        <p:txBody>
          <a:bodyPr/>
          <a:lstStyle/>
          <a:p>
            <a:pPr>
              <a:lnSpc>
                <a:spcPct val="90000"/>
              </a:lnSpc>
            </a:pPr>
            <a:r>
              <a:rPr lang="en-US" sz="3600" smtClean="0"/>
              <a:t>Wildlife effects</a:t>
            </a:r>
            <a:br>
              <a:rPr lang="en-US" sz="3600" smtClean="0"/>
            </a:br>
            <a:r>
              <a:rPr lang="en-US" sz="3600" smtClean="0"/>
              <a:t/>
            </a:r>
            <a:br>
              <a:rPr lang="en-US" sz="3600" smtClean="0"/>
            </a:br>
            <a:r>
              <a:rPr lang="en-US" sz="3600" smtClean="0"/>
              <a:t/>
            </a:r>
            <a:br>
              <a:rPr lang="en-US" sz="3600" smtClean="0"/>
            </a:br>
            <a:r>
              <a:rPr lang="en-US" sz="3600" smtClean="0"/>
              <a:t/>
            </a:r>
            <a:br>
              <a:rPr lang="en-US" sz="3600" smtClean="0"/>
            </a:br>
            <a:r>
              <a:rPr lang="en-US" sz="3600" smtClean="0"/>
              <a:t> </a:t>
            </a:r>
          </a:p>
          <a:p>
            <a:pPr>
              <a:lnSpc>
                <a:spcPct val="90000"/>
              </a:lnSpc>
            </a:pPr>
            <a:r>
              <a:rPr lang="en-US" sz="3600" smtClean="0"/>
              <a:t>Residues on food</a:t>
            </a:r>
          </a:p>
        </p:txBody>
      </p:sp>
      <p:pic>
        <p:nvPicPr>
          <p:cNvPr id="59396" name="Picture 5" descr="fish%20k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981200"/>
            <a:ext cx="21336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4657" r="3624"/>
          <a:stretch>
            <a:fillRect/>
          </a:stretch>
        </p:blipFill>
        <p:spPr bwMode="auto">
          <a:xfrm>
            <a:off x="5511800" y="3886200"/>
            <a:ext cx="1731963" cy="239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t>Remember “Silent Spring”</a:t>
            </a:r>
          </a:p>
        </p:txBody>
      </p:sp>
      <p:pic>
        <p:nvPicPr>
          <p:cNvPr id="60419" name="Picture 3" descr="bird_wo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524000"/>
            <a:ext cx="5521325"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 descr="silentspr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533400"/>
            <a:ext cx="1244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 Box 5"/>
          <p:cNvSpPr txBox="1">
            <a:spLocks noChangeArrowheads="1"/>
          </p:cNvSpPr>
          <p:nvPr/>
        </p:nvSpPr>
        <p:spPr bwMode="auto">
          <a:xfrm>
            <a:off x="1066800" y="6035675"/>
            <a:ext cx="70993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*Biomagnification of chlorinated hydrocarbons like DDT or Dieldrin was a problem in the 60’s &amp; 70’s</a:t>
            </a:r>
          </a:p>
        </p:txBody>
      </p:sp>
      <p:pic>
        <p:nvPicPr>
          <p:cNvPr id="6042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35738" y="3352800"/>
            <a:ext cx="2608262"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Today’s wildlife concerns</a:t>
            </a:r>
          </a:p>
        </p:txBody>
      </p:sp>
      <p:sp>
        <p:nvSpPr>
          <p:cNvPr id="61443" name="Content Placeholder 2"/>
          <p:cNvSpPr>
            <a:spLocks noGrp="1"/>
          </p:cNvSpPr>
          <p:nvPr>
            <p:ph idx="1"/>
          </p:nvPr>
        </p:nvSpPr>
        <p:spPr>
          <a:xfrm>
            <a:off x="1173163" y="1676400"/>
            <a:ext cx="4008437" cy="4572000"/>
          </a:xfrm>
        </p:spPr>
        <p:txBody>
          <a:bodyPr/>
          <a:lstStyle/>
          <a:p>
            <a:r>
              <a:rPr lang="en-US" dirty="0" err="1" smtClean="0"/>
              <a:t>Biomagnification</a:t>
            </a:r>
            <a:r>
              <a:rPr lang="en-US" dirty="0" smtClean="0"/>
              <a:t> is not a big issue any more</a:t>
            </a:r>
          </a:p>
          <a:p>
            <a:pPr lvl="1"/>
            <a:r>
              <a:rPr lang="en-US" dirty="0" smtClean="0"/>
              <a:t>the old extremely persistent products were cancelled</a:t>
            </a:r>
            <a:br>
              <a:rPr lang="en-US" dirty="0" smtClean="0"/>
            </a:br>
            <a:endParaRPr lang="en-US" dirty="0" smtClean="0"/>
          </a:p>
          <a:p>
            <a:r>
              <a:rPr lang="en-US" dirty="0" smtClean="0"/>
              <a:t>Pollinators are now a focus area</a:t>
            </a:r>
          </a:p>
        </p:txBody>
      </p:sp>
      <p:sp>
        <p:nvSpPr>
          <p:cNvPr id="61445" name="TextBox 3"/>
          <p:cNvSpPr txBox="1">
            <a:spLocks noChangeArrowheads="1"/>
          </p:cNvSpPr>
          <p:nvPr/>
        </p:nvSpPr>
        <p:spPr bwMode="auto">
          <a:xfrm>
            <a:off x="5334000" y="5910263"/>
            <a:ext cx="3657599"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dirty="0"/>
              <a:t>http://www.beeccdcap.uga.edu/index.html</a:t>
            </a:r>
          </a:p>
        </p:txBody>
      </p:sp>
      <p:pic>
        <p:nvPicPr>
          <p:cNvPr id="191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4806" y="2133599"/>
            <a:ext cx="3793308" cy="3581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dirty="0" smtClean="0"/>
              <a:t>Recent neonicotinoid research</a:t>
            </a:r>
          </a:p>
        </p:txBody>
      </p:sp>
      <p:sp>
        <p:nvSpPr>
          <p:cNvPr id="3" name="Content Placeholder 2"/>
          <p:cNvSpPr>
            <a:spLocks noGrp="1"/>
          </p:cNvSpPr>
          <p:nvPr>
            <p:ph idx="1"/>
          </p:nvPr>
        </p:nvSpPr>
        <p:spPr>
          <a:xfrm>
            <a:off x="914400" y="1981200"/>
            <a:ext cx="5715000" cy="4727575"/>
          </a:xfrm>
        </p:spPr>
        <p:txBody>
          <a:bodyPr>
            <a:normAutofit fontScale="62500" lnSpcReduction="20000"/>
          </a:bodyPr>
          <a:lstStyle/>
          <a:p>
            <a:pPr>
              <a:defRPr/>
            </a:pPr>
            <a:r>
              <a:rPr lang="en-US" dirty="0"/>
              <a:t>The answers are only beginning to emerge, but current research has revealed some </a:t>
            </a:r>
            <a:r>
              <a:rPr lang="en-US" dirty="0" smtClean="0"/>
              <a:t>results</a:t>
            </a:r>
          </a:p>
          <a:p>
            <a:pPr lvl="1">
              <a:defRPr/>
            </a:pPr>
            <a:r>
              <a:rPr lang="en-US" dirty="0" smtClean="0"/>
              <a:t>Mites and viruses appear to be the main causes of hive failure along with the mite controls applied by beekeepers</a:t>
            </a:r>
          </a:p>
          <a:p>
            <a:pPr lvl="2">
              <a:defRPr/>
            </a:pPr>
            <a:r>
              <a:rPr lang="en-US" dirty="0" smtClean="0"/>
              <a:t>Fungicides may exacerbate </a:t>
            </a:r>
            <a:r>
              <a:rPr lang="en-US" dirty="0" err="1" smtClean="0"/>
              <a:t>Nosema</a:t>
            </a:r>
            <a:r>
              <a:rPr lang="en-US" dirty="0" smtClean="0"/>
              <a:t> disease</a:t>
            </a:r>
            <a:r>
              <a:rPr lang="en-US" dirty="0"/>
              <a:t/>
            </a:r>
            <a:br>
              <a:rPr lang="en-US" dirty="0"/>
            </a:br>
            <a:endParaRPr lang="en-US" dirty="0"/>
          </a:p>
          <a:p>
            <a:pPr lvl="1">
              <a:defRPr/>
            </a:pPr>
            <a:r>
              <a:rPr lang="en-US" dirty="0" smtClean="0"/>
              <a:t>Sub-lethal levels of some neonicotinoids effect wild bee density, nesting and colony growth</a:t>
            </a:r>
            <a:r>
              <a:rPr lang="en-US" dirty="0"/>
              <a:t/>
            </a:r>
            <a:br>
              <a:rPr lang="en-US" dirty="0"/>
            </a:br>
            <a:endParaRPr lang="en-US" dirty="0" smtClean="0"/>
          </a:p>
          <a:p>
            <a:pPr lvl="1">
              <a:defRPr/>
            </a:pPr>
            <a:r>
              <a:rPr lang="en-US" dirty="0" err="1" smtClean="0"/>
              <a:t>Varroa</a:t>
            </a:r>
            <a:r>
              <a:rPr lang="en-US" dirty="0" smtClean="0"/>
              <a:t> mite levels have been found higher in honey bees hives exposed to sub-lethal levels of </a:t>
            </a:r>
            <a:r>
              <a:rPr lang="en-US" dirty="0" err="1" smtClean="0"/>
              <a:t>imidacloprid</a:t>
            </a:r>
            <a:r>
              <a:rPr lang="en-US" dirty="0" smtClean="0"/>
              <a:t/>
            </a:r>
            <a:br>
              <a:rPr lang="en-US" dirty="0" smtClean="0"/>
            </a:br>
            <a:endParaRPr lang="en-US" dirty="0" smtClean="0"/>
          </a:p>
          <a:p>
            <a:pPr lvl="1">
              <a:defRPr/>
            </a:pPr>
            <a:r>
              <a:rPr lang="en-US" dirty="0" err="1" smtClean="0"/>
              <a:t>Neonicotinoids</a:t>
            </a:r>
            <a:r>
              <a:rPr lang="en-US" dirty="0" smtClean="0"/>
              <a:t> like this one can be expressed in ornamental plant pollen and nectar at levels much higher than in agricultural uses</a:t>
            </a:r>
          </a:p>
          <a:p>
            <a:pPr lvl="2">
              <a:defRPr/>
            </a:pPr>
            <a:r>
              <a:rPr lang="en-US" dirty="0" smtClean="0"/>
              <a:t>Mostly found at levels that are sub-lethal</a:t>
            </a:r>
            <a:endParaRPr lang="en-US" dirty="0"/>
          </a:p>
        </p:txBody>
      </p:sp>
      <p:sp>
        <p:nvSpPr>
          <p:cNvPr id="62469" name="Text Box 12"/>
          <p:cNvSpPr txBox="1">
            <a:spLocks noChangeArrowheads="1"/>
          </p:cNvSpPr>
          <p:nvPr/>
        </p:nvSpPr>
        <p:spPr bwMode="auto">
          <a:xfrm>
            <a:off x="6286500" y="5943600"/>
            <a:ext cx="28575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dirty="0"/>
              <a:t>No endorsement intended or implied</a:t>
            </a:r>
          </a:p>
        </p:txBody>
      </p:sp>
      <p:cxnSp>
        <p:nvCxnSpPr>
          <p:cNvPr id="62470" name="Straight Arrow Connector 5"/>
          <p:cNvCxnSpPr>
            <a:cxnSpLocks noChangeShapeType="1"/>
          </p:cNvCxnSpPr>
          <p:nvPr/>
        </p:nvCxnSpPr>
        <p:spPr bwMode="auto">
          <a:xfrm flipV="1">
            <a:off x="4533900" y="4953000"/>
            <a:ext cx="2093727" cy="685142"/>
          </a:xfrm>
          <a:prstGeom prst="straightConnector1">
            <a:avLst/>
          </a:prstGeom>
          <a:noFill/>
          <a:ln w="25400"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 name="Group 3"/>
          <p:cNvGrpSpPr/>
          <p:nvPr/>
        </p:nvGrpSpPr>
        <p:grpSpPr>
          <a:xfrm>
            <a:off x="6627627" y="2590800"/>
            <a:ext cx="2258871" cy="3047342"/>
            <a:chOff x="6627627" y="2590800"/>
            <a:chExt cx="2258871" cy="3047342"/>
          </a:xfrm>
        </p:grpSpPr>
        <p:pic>
          <p:nvPicPr>
            <p:cNvPr id="158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7627" y="2590800"/>
              <a:ext cx="2258871" cy="2976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764079" y="5376532"/>
              <a:ext cx="1828800" cy="261610"/>
            </a:xfrm>
            <a:prstGeom prst="rect">
              <a:avLst/>
            </a:prstGeom>
            <a:noFill/>
          </p:spPr>
          <p:txBody>
            <a:bodyPr wrap="square" rtlCol="0">
              <a:spAutoFit/>
            </a:bodyPr>
            <a:lstStyle/>
            <a:p>
              <a:r>
                <a:rPr lang="en-US" sz="1050" dirty="0">
                  <a:solidFill>
                    <a:schemeClr val="bg1"/>
                  </a:solidFill>
                </a:rPr>
                <a:t>Photo: Matthew Shepherd</a:t>
              </a:r>
            </a:p>
          </p:txBody>
        </p:sp>
      </p:grpSp>
      <p:sp>
        <p:nvSpPr>
          <p:cNvPr id="12" name="TextBox 11"/>
          <p:cNvSpPr txBox="1"/>
          <p:nvPr/>
        </p:nvSpPr>
        <p:spPr>
          <a:xfrm>
            <a:off x="4953000" y="6504801"/>
            <a:ext cx="3962400" cy="276999"/>
          </a:xfrm>
          <a:prstGeom prst="rect">
            <a:avLst/>
          </a:prstGeom>
          <a:noFill/>
        </p:spPr>
        <p:txBody>
          <a:bodyPr wrap="square" rtlCol="0">
            <a:spAutoFit/>
          </a:bodyPr>
          <a:lstStyle/>
          <a:p>
            <a:r>
              <a:rPr lang="en-US" sz="1200" dirty="0"/>
              <a:t>Nature 521, 77–80 (07 May 2015) doi:10.1038/nature14420</a:t>
            </a:r>
          </a:p>
        </p:txBody>
      </p:sp>
      <p:sp>
        <p:nvSpPr>
          <p:cNvPr id="13" name="TextBox 12"/>
          <p:cNvSpPr txBox="1"/>
          <p:nvPr/>
        </p:nvSpPr>
        <p:spPr>
          <a:xfrm>
            <a:off x="1219200" y="6537811"/>
            <a:ext cx="3505200" cy="276999"/>
          </a:xfrm>
          <a:prstGeom prst="rect">
            <a:avLst/>
          </a:prstGeom>
          <a:noFill/>
        </p:spPr>
        <p:txBody>
          <a:bodyPr wrap="square" rtlCol="0">
            <a:spAutoFit/>
          </a:bodyPr>
          <a:lstStyle/>
          <a:p>
            <a:r>
              <a:rPr lang="en-US" sz="1200" dirty="0"/>
              <a:t>March 18, </a:t>
            </a:r>
            <a:r>
              <a:rPr lang="en-US" sz="1200" dirty="0" smtClean="0"/>
              <a:t>2015 DOI</a:t>
            </a:r>
            <a:r>
              <a:rPr lang="en-US" sz="1200" dirty="0"/>
              <a:t>: </a:t>
            </a:r>
            <a:r>
              <a:rPr lang="en-US" sz="1200" dirty="0" smtClean="0"/>
              <a:t>10.1371/journal.pone.0118748</a:t>
            </a:r>
            <a:endParaRPr lang="en-US" dirty="0"/>
          </a:p>
        </p:txBody>
      </p:sp>
    </p:spTree>
    <p:extLst>
      <p:ext uri="{BB962C8B-B14F-4D97-AF65-F5344CB8AC3E}">
        <p14:creationId xmlns:p14="http://schemas.microsoft.com/office/powerpoint/2010/main" val="1166942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MG_8328"/>
          <p:cNvPicPr>
            <a:picLocks noChangeAspect="1" noChangeArrowheads="1"/>
          </p:cNvPicPr>
          <p:nvPr/>
        </p:nvPicPr>
        <p:blipFill>
          <a:blip r:embed="rId6">
            <a:lum bright="40000" contrast="-40000"/>
            <a:extLst>
              <a:ext uri="{28A0092B-C50C-407E-A947-70E740481C1C}">
                <a14:useLocalDpi xmlns:a14="http://schemas.microsoft.com/office/drawing/2010/main" val="0"/>
              </a:ext>
            </a:extLst>
          </a:blip>
          <a:srcRect/>
          <a:stretch>
            <a:fillRect/>
          </a:stretch>
        </p:blipFill>
        <p:spPr bwMode="auto">
          <a:xfrm>
            <a:off x="0" y="0"/>
            <a:ext cx="9140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PQuestion"/>
          <p:cNvSpPr>
            <a:spLocks noGrp="1" noChangeArrowheads="1"/>
          </p:cNvSpPr>
          <p:nvPr>
            <p:ph type="title"/>
          </p:nvPr>
        </p:nvSpPr>
        <p:spPr>
          <a:xfrm>
            <a:off x="533400" y="457200"/>
            <a:ext cx="7772400" cy="1143000"/>
          </a:xfrm>
        </p:spPr>
        <p:txBody>
          <a:bodyPr/>
          <a:lstStyle/>
          <a:p>
            <a:r>
              <a:rPr lang="en-US" sz="4000" b="1" smtClean="0"/>
              <a:t>Have you ever heard of the Board of Pesticides Control (BPC)?</a:t>
            </a:r>
          </a:p>
        </p:txBody>
      </p:sp>
      <p:graphicFrame>
        <p:nvGraphicFramePr>
          <p:cNvPr id="464900" name="TPChart"/>
          <p:cNvGraphicFramePr>
            <a:graphicFrameLocks noChangeAspect="1"/>
          </p:cNvGraphicFramePr>
          <p:nvPr>
            <p:custDataLst>
              <p:tags r:id="rId3"/>
            </p:custDataLst>
            <p:extLst>
              <p:ext uri="{D42A27DB-BD31-4B8C-83A1-F6EECF244321}">
                <p14:modId xmlns:p14="http://schemas.microsoft.com/office/powerpoint/2010/main" val="1098957635"/>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26688" name="Chart" r:id="rId7" imgW="4572163" imgH="5143398" progId="MSGraph.Chart.8">
                  <p:embed followColorScheme="full"/>
                </p:oleObj>
              </mc:Choice>
              <mc:Fallback>
                <p:oleObj name="Chart" r:id="rId7" imgW="4572163" imgH="5143398" progId="MSGraph.Chart.8">
                  <p:embed followColorScheme="full"/>
                  <p:pic>
                    <p:nvPicPr>
                      <p:cNvPr id="0" name="TPChart"/>
                      <p:cNvPicPr>
                        <a:picLocks noChangeAspect="1" noChangeArrowheads="1"/>
                      </p:cNvPicPr>
                      <p:nvPr/>
                    </p:nvPicPr>
                    <p:blipFill>
                      <a:blip r:embed="rId8"/>
                      <a:srcRect/>
                      <a:stretch>
                        <a:fillRect/>
                      </a:stretch>
                    </p:blipFill>
                    <p:spPr bwMode="auto">
                      <a:xfrm>
                        <a:off x="4508500" y="1651000"/>
                        <a:ext cx="4572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629" name="TPAnswers"/>
          <p:cNvSpPr>
            <a:spLocks noGrp="1" noChangeArrowheads="1"/>
          </p:cNvSpPr>
          <p:nvPr>
            <p:ph type="body" idx="1"/>
            <p:custDataLst>
              <p:tags r:id="rId4"/>
            </p:custDataLst>
          </p:nvPr>
        </p:nvSpPr>
        <p:spPr>
          <a:xfrm>
            <a:off x="457200" y="1981200"/>
            <a:ext cx="4114800" cy="1828800"/>
          </a:xfrm>
        </p:spPr>
        <p:txBody>
          <a:bodyPr/>
          <a:lstStyle/>
          <a:p>
            <a:pPr marL="609600" indent="-609600">
              <a:buFont typeface="Monotype Sorts" pitchFamily="2" charset="2"/>
              <a:buAutoNum type="arabicPeriod"/>
            </a:pPr>
            <a:r>
              <a:rPr lang="en-US" b="1" smtClean="0"/>
              <a:t>Yes</a:t>
            </a:r>
          </a:p>
          <a:p>
            <a:pPr marL="609600" indent="-609600">
              <a:buFont typeface="Monotype Sorts" pitchFamily="2" charset="2"/>
              <a:buAutoNum type="arabicPeriod"/>
            </a:pPr>
            <a:r>
              <a:rPr lang="en-US" b="1" smtClean="0"/>
              <a:t>No</a:t>
            </a:r>
          </a:p>
        </p:txBody>
      </p:sp>
      <p:pic>
        <p:nvPicPr>
          <p:cNvPr id="26630" name="Picture 6" descr="New_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657600"/>
            <a:ext cx="2790825"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649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6490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066800" y="457200"/>
            <a:ext cx="7772400" cy="1143000"/>
          </a:xfrm>
        </p:spPr>
        <p:txBody>
          <a:bodyPr/>
          <a:lstStyle/>
          <a:p>
            <a:r>
              <a:rPr lang="en-US" sz="4000" b="1" smtClean="0"/>
              <a:t>Toxicity of Common Organic-Approved Pesticides to Pollinators</a:t>
            </a:r>
          </a:p>
        </p:txBody>
      </p:sp>
      <p:grpSp>
        <p:nvGrpSpPr>
          <p:cNvPr id="63491" name="Group 1"/>
          <p:cNvGrpSpPr>
            <a:grpSpLocks/>
          </p:cNvGrpSpPr>
          <p:nvPr/>
        </p:nvGrpSpPr>
        <p:grpSpPr bwMode="auto">
          <a:xfrm>
            <a:off x="990600" y="1905000"/>
            <a:ext cx="8077200" cy="4816475"/>
            <a:chOff x="914400" y="1905000"/>
            <a:chExt cx="8077200" cy="4816475"/>
          </a:xfrm>
        </p:grpSpPr>
        <p:grpSp>
          <p:nvGrpSpPr>
            <p:cNvPr id="63492" name="Group 3"/>
            <p:cNvGrpSpPr>
              <a:grpSpLocks/>
            </p:cNvGrpSpPr>
            <p:nvPr/>
          </p:nvGrpSpPr>
          <p:grpSpPr bwMode="auto">
            <a:xfrm>
              <a:off x="914400" y="2209800"/>
              <a:ext cx="5029200" cy="4511675"/>
              <a:chOff x="1296" y="1104"/>
              <a:chExt cx="3168" cy="2842"/>
            </a:xfrm>
          </p:grpSpPr>
          <p:pic>
            <p:nvPicPr>
              <p:cNvPr id="6349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 y="1104"/>
                <a:ext cx="3168" cy="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8" name="Text Box 5"/>
              <p:cNvSpPr txBox="1">
                <a:spLocks noChangeArrowheads="1"/>
              </p:cNvSpPr>
              <p:nvPr/>
            </p:nvSpPr>
            <p:spPr bwMode="auto">
              <a:xfrm>
                <a:off x="1392" y="3792"/>
                <a:ext cx="249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a:latin typeface="Arial" charset="0"/>
                  </a:rPr>
                  <a:t>Eric Mader – The Xerces Society for Invertebrate Conservation</a:t>
                </a:r>
              </a:p>
            </p:txBody>
          </p:sp>
        </p:grpSp>
        <p:sp>
          <p:nvSpPr>
            <p:cNvPr id="63493" name="TextBox 8"/>
            <p:cNvSpPr txBox="1">
              <a:spLocks noChangeArrowheads="1"/>
            </p:cNvSpPr>
            <p:nvPr/>
          </p:nvSpPr>
          <p:spPr bwMode="auto">
            <a:xfrm>
              <a:off x="6324600" y="3105834"/>
              <a:ext cx="2667000" cy="156966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Soaps and Oils, only when directly sprayed upon the pollinator</a:t>
              </a:r>
            </a:p>
          </p:txBody>
        </p:sp>
        <p:cxnSp>
          <p:nvCxnSpPr>
            <p:cNvPr id="10" name="Straight Arrow Connector 9"/>
            <p:cNvCxnSpPr/>
            <p:nvPr/>
          </p:nvCxnSpPr>
          <p:spPr>
            <a:xfrm flipH="1">
              <a:off x="5867400" y="3448050"/>
              <a:ext cx="465138"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867400" y="3276600"/>
              <a:ext cx="465138"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3496" name="TextBox 11"/>
            <p:cNvSpPr txBox="1">
              <a:spLocks noChangeArrowheads="1"/>
            </p:cNvSpPr>
            <p:nvPr/>
          </p:nvSpPr>
          <p:spPr bwMode="auto">
            <a:xfrm>
              <a:off x="914400" y="1905000"/>
              <a:ext cx="4953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a:t>Toxicity of Common Organic-Approved Pesticides to Pollinators</a:t>
              </a:r>
            </a:p>
          </p:txBody>
        </p:sp>
      </p:grpSp>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09800"/>
            <a:ext cx="5333999" cy="3916363"/>
          </a:xfrm>
        </p:spPr>
        <p:txBody>
          <a:bodyPr>
            <a:normAutofit/>
          </a:bodyPr>
          <a:lstStyle/>
          <a:p>
            <a:r>
              <a:rPr lang="en-US" dirty="0" smtClean="0"/>
              <a:t>Acute Toxicity and </a:t>
            </a:r>
            <a:r>
              <a:rPr lang="en-US" dirty="0" err="1" smtClean="0"/>
              <a:t>Sublethal</a:t>
            </a:r>
            <a:r>
              <a:rPr lang="en-US" dirty="0" smtClean="0"/>
              <a:t> Effects to Honey Bees</a:t>
            </a:r>
          </a:p>
          <a:p>
            <a:pPr lvl="1"/>
            <a:r>
              <a:rPr lang="en-US" dirty="0" smtClean="0"/>
              <a:t>Andiroba oil, Garlic extract, Eucalyptus oil, Rotenone, Neem oil and Citronella oil applied to adults and fed to larvae</a:t>
            </a:r>
          </a:p>
          <a:p>
            <a:pPr lvl="2"/>
            <a:r>
              <a:rPr lang="en-US" dirty="0" smtClean="0"/>
              <a:t>All but Andiroba oil caused significant mortality to adult bees</a:t>
            </a:r>
          </a:p>
          <a:p>
            <a:pPr lvl="2"/>
            <a:r>
              <a:rPr lang="en-US" dirty="0" smtClean="0"/>
              <a:t>Andiroba, Garlic and Neem caused significant larval mortality</a:t>
            </a:r>
          </a:p>
          <a:p>
            <a:pPr lvl="3"/>
            <a:r>
              <a:rPr lang="en-US" dirty="0" smtClean="0"/>
              <a:t>These may work like insect growth regulators preventing </a:t>
            </a:r>
            <a:r>
              <a:rPr lang="en-US" dirty="0" err="1" smtClean="0"/>
              <a:t>ecdysis</a:t>
            </a:r>
            <a:r>
              <a:rPr lang="en-US" dirty="0" smtClean="0"/>
              <a:t> (</a:t>
            </a:r>
            <a:r>
              <a:rPr lang="en-US" dirty="0" err="1" smtClean="0"/>
              <a:t>moulting</a:t>
            </a:r>
            <a:r>
              <a:rPr lang="en-US" dirty="0" smtClean="0"/>
              <a:t>)</a:t>
            </a:r>
            <a:endParaRPr lang="en-US" dirty="0"/>
          </a:p>
        </p:txBody>
      </p:sp>
      <p:sp>
        <p:nvSpPr>
          <p:cNvPr id="2" name="Title 1"/>
          <p:cNvSpPr>
            <a:spLocks noGrp="1"/>
          </p:cNvSpPr>
          <p:nvPr>
            <p:ph type="title"/>
          </p:nvPr>
        </p:nvSpPr>
        <p:spPr/>
        <p:txBody>
          <a:bodyPr>
            <a:normAutofit fontScale="90000"/>
          </a:bodyPr>
          <a:lstStyle/>
          <a:p>
            <a:r>
              <a:rPr lang="en-US" dirty="0" smtClean="0"/>
              <a:t>Recent research on botanical pesticides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2971800"/>
            <a:ext cx="3341147" cy="2667000"/>
          </a:xfrm>
          <a:prstGeom prst="rect">
            <a:avLst/>
          </a:prstGeom>
        </p:spPr>
      </p:pic>
      <p:sp>
        <p:nvSpPr>
          <p:cNvPr id="5" name="TextBox 4"/>
          <p:cNvSpPr txBox="1"/>
          <p:nvPr/>
        </p:nvSpPr>
        <p:spPr>
          <a:xfrm>
            <a:off x="152400" y="6248400"/>
            <a:ext cx="6019800" cy="369332"/>
          </a:xfrm>
          <a:prstGeom prst="rect">
            <a:avLst/>
          </a:prstGeom>
          <a:noFill/>
        </p:spPr>
        <p:txBody>
          <a:bodyPr wrap="square" rtlCol="0">
            <a:spAutoFit/>
          </a:bodyPr>
          <a:lstStyle/>
          <a:p>
            <a:pPr fontAlgn="auto">
              <a:spcBef>
                <a:spcPts val="0"/>
              </a:spcBef>
              <a:spcAft>
                <a:spcPts val="0"/>
              </a:spcAft>
            </a:pPr>
            <a:r>
              <a:rPr lang="en-US" sz="1800" dirty="0">
                <a:solidFill>
                  <a:prstClr val="black"/>
                </a:solidFill>
                <a:latin typeface="Candara"/>
              </a:rPr>
              <a:t>J. Insect Sci. (2015) 15(1): 137; DOI: 10.1093/</a:t>
            </a:r>
            <a:r>
              <a:rPr lang="en-US" sz="1800" dirty="0" err="1">
                <a:solidFill>
                  <a:prstClr val="black"/>
                </a:solidFill>
                <a:latin typeface="Candara"/>
              </a:rPr>
              <a:t>jisesa</a:t>
            </a:r>
            <a:r>
              <a:rPr lang="en-US" sz="1800" dirty="0">
                <a:solidFill>
                  <a:prstClr val="black"/>
                </a:solidFill>
                <a:latin typeface="Candara"/>
              </a:rPr>
              <a:t>/iev110</a:t>
            </a:r>
          </a:p>
        </p:txBody>
      </p:sp>
    </p:spTree>
    <p:extLst>
      <p:ext uri="{BB962C8B-B14F-4D97-AF65-F5344CB8AC3E}">
        <p14:creationId xmlns:p14="http://schemas.microsoft.com/office/powerpoint/2010/main" val="18408000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1143000" y="304800"/>
            <a:ext cx="7772400" cy="1143000"/>
          </a:xfrm>
        </p:spPr>
        <p:txBody>
          <a:bodyPr/>
          <a:lstStyle/>
          <a:p>
            <a:r>
              <a:rPr lang="en-US" dirty="0" smtClean="0"/>
              <a:t>Pesticide residues are found on all types of food</a:t>
            </a:r>
          </a:p>
        </p:txBody>
      </p:sp>
      <p:sp>
        <p:nvSpPr>
          <p:cNvPr id="64515" name="Content Placeholder 2"/>
          <p:cNvSpPr>
            <a:spLocks noGrp="1"/>
          </p:cNvSpPr>
          <p:nvPr>
            <p:ph idx="1"/>
          </p:nvPr>
        </p:nvSpPr>
        <p:spPr>
          <a:xfrm>
            <a:off x="1173163" y="1981200"/>
            <a:ext cx="4541837" cy="4724400"/>
          </a:xfrm>
        </p:spPr>
        <p:txBody>
          <a:bodyPr>
            <a:normAutofit fontScale="92500" lnSpcReduction="20000"/>
          </a:bodyPr>
          <a:lstStyle/>
          <a:p>
            <a:r>
              <a:rPr lang="en-US" dirty="0" smtClean="0"/>
              <a:t>Samples are randomly chosen near the point of consumption, and </a:t>
            </a:r>
          </a:p>
          <a:p>
            <a:r>
              <a:rPr lang="en-US" dirty="0" smtClean="0"/>
              <a:t>reflect what is typically available to the consumer throughout the year </a:t>
            </a:r>
          </a:p>
          <a:p>
            <a:r>
              <a:rPr lang="en-US" dirty="0" smtClean="0"/>
              <a:t>Samples are selected without regard to country of origin, variety, or organic labeling</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1114" y="1922948"/>
            <a:ext cx="3064346" cy="211565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1114" y="4388751"/>
            <a:ext cx="3064346" cy="2042898"/>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1173163" y="228600"/>
            <a:ext cx="7772400" cy="1143000"/>
          </a:xfrm>
        </p:spPr>
        <p:txBody>
          <a:bodyPr/>
          <a:lstStyle/>
          <a:p>
            <a:r>
              <a:rPr lang="en-US" dirty="0" smtClean="0"/>
              <a:t>2013 USDA-PDP Sampling</a:t>
            </a:r>
          </a:p>
        </p:txBody>
      </p:sp>
      <p:sp>
        <p:nvSpPr>
          <p:cNvPr id="3" name="Content Placeholder 2"/>
          <p:cNvSpPr>
            <a:spLocks noGrp="1"/>
          </p:cNvSpPr>
          <p:nvPr>
            <p:ph idx="1"/>
          </p:nvPr>
        </p:nvSpPr>
        <p:spPr>
          <a:xfrm>
            <a:off x="1173163" y="1295400"/>
            <a:ext cx="4008437" cy="5181600"/>
          </a:xfrm>
        </p:spPr>
        <p:txBody>
          <a:bodyPr>
            <a:normAutofit fontScale="62500" lnSpcReduction="20000"/>
          </a:bodyPr>
          <a:lstStyle/>
          <a:p>
            <a:pPr>
              <a:defRPr/>
            </a:pPr>
            <a:r>
              <a:rPr lang="en-US" dirty="0" smtClean="0"/>
              <a:t>USDA – PDP 2013 sampling shows that 99.77% of all samples are well below the tolerances set by EPA</a:t>
            </a:r>
            <a:br>
              <a:rPr lang="en-US" dirty="0" smtClean="0"/>
            </a:br>
            <a:endParaRPr lang="en-US" dirty="0" smtClean="0"/>
          </a:p>
          <a:p>
            <a:pPr>
              <a:defRPr/>
            </a:pPr>
            <a:r>
              <a:rPr lang="en-US" dirty="0" smtClean="0"/>
              <a:t>40% of samples had no detectable residues</a:t>
            </a:r>
            <a:br>
              <a:rPr lang="en-US" dirty="0" smtClean="0"/>
            </a:br>
            <a:endParaRPr lang="en-US" dirty="0" smtClean="0"/>
          </a:p>
          <a:p>
            <a:pPr>
              <a:defRPr/>
            </a:pPr>
            <a:r>
              <a:rPr lang="en-US" dirty="0" smtClean="0"/>
              <a:t>301 (3.0%) of samples contained extremely low levels of pesticides for which there is no tolerance</a:t>
            </a:r>
            <a:br>
              <a:rPr lang="en-US" dirty="0" smtClean="0"/>
            </a:br>
            <a:endParaRPr lang="en-US" dirty="0" smtClean="0"/>
          </a:p>
          <a:p>
            <a:r>
              <a:rPr lang="en-US" dirty="0" smtClean="0"/>
              <a:t>“The </a:t>
            </a:r>
            <a:r>
              <a:rPr lang="en-US" dirty="0"/>
              <a:t>data reported by PDP corroborate that residues found in </a:t>
            </a:r>
            <a:r>
              <a:rPr lang="en-US" dirty="0" smtClean="0"/>
              <a:t>fruits </a:t>
            </a:r>
            <a:r>
              <a:rPr lang="en-US" dirty="0"/>
              <a:t>and vegetables are </a:t>
            </a:r>
            <a:r>
              <a:rPr lang="en-US" dirty="0" smtClean="0"/>
              <a:t>at levels </a:t>
            </a:r>
            <a:r>
              <a:rPr lang="en-US" dirty="0"/>
              <a:t>that do not pose risk to consumers’ </a:t>
            </a:r>
            <a:r>
              <a:rPr lang="en-US" dirty="0" smtClean="0"/>
              <a:t>health”</a:t>
            </a:r>
            <a:endParaRPr lang="en-US" dirty="0"/>
          </a:p>
        </p:txBody>
      </p:sp>
      <p:sp>
        <p:nvSpPr>
          <p:cNvPr id="65541" name="TextBox 4"/>
          <p:cNvSpPr txBox="1">
            <a:spLocks noChangeArrowheads="1"/>
          </p:cNvSpPr>
          <p:nvPr/>
        </p:nvSpPr>
        <p:spPr bwMode="auto">
          <a:xfrm>
            <a:off x="914400" y="6381750"/>
            <a:ext cx="807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dirty="0"/>
              <a:t>http://www.ams.usda.gov/AMSv1.0/getfile?dDocName=STELPRDC5110007</a:t>
            </a:r>
          </a:p>
        </p:txBody>
      </p:sp>
      <p:pic>
        <p:nvPicPr>
          <p:cNvPr id="182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371600"/>
            <a:ext cx="3657600" cy="4709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98810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990600" y="304800"/>
            <a:ext cx="7924800" cy="914400"/>
          </a:xfrm>
        </p:spPr>
        <p:txBody>
          <a:bodyPr/>
          <a:lstStyle/>
          <a:p>
            <a:pPr eaLnBrk="1" hangingPunct="1"/>
            <a:r>
              <a:rPr lang="en-US" sz="4000" b="1" dirty="0" smtClean="0"/>
              <a:t>PDP also detects pesticide residues on organic produce</a:t>
            </a:r>
          </a:p>
        </p:txBody>
      </p:sp>
      <p:sp>
        <p:nvSpPr>
          <p:cNvPr id="66563" name="Rectangle 3"/>
          <p:cNvSpPr>
            <a:spLocks noGrp="1" noChangeArrowheads="1"/>
          </p:cNvSpPr>
          <p:nvPr>
            <p:ph type="body" idx="1"/>
          </p:nvPr>
        </p:nvSpPr>
        <p:spPr>
          <a:xfrm>
            <a:off x="990600" y="1447800"/>
            <a:ext cx="5791200" cy="5410200"/>
          </a:xfrm>
        </p:spPr>
        <p:txBody>
          <a:bodyPr>
            <a:normAutofit/>
          </a:bodyPr>
          <a:lstStyle/>
          <a:p>
            <a:pPr eaLnBrk="1" hangingPunct="1">
              <a:lnSpc>
                <a:spcPct val="120000"/>
              </a:lnSpc>
            </a:pPr>
            <a:r>
              <a:rPr lang="en-US" sz="1600" b="1" kern="200" dirty="0" smtClean="0"/>
              <a:t>According to the 2008 USDA Pesticide Data Program Report:</a:t>
            </a:r>
          </a:p>
          <a:p>
            <a:pPr lvl="1" eaLnBrk="1" hangingPunct="1">
              <a:lnSpc>
                <a:spcPct val="120000"/>
              </a:lnSpc>
            </a:pPr>
            <a:r>
              <a:rPr lang="en-US" sz="1400" b="1" kern="200" dirty="0" smtClean="0"/>
              <a:t>43% of organic spinach samples were positive for </a:t>
            </a:r>
            <a:r>
              <a:rPr lang="en-US" sz="1400" b="1" kern="200" dirty="0" err="1" smtClean="0"/>
              <a:t>spinosad</a:t>
            </a:r>
            <a:r>
              <a:rPr lang="en-US" sz="1400" b="1" kern="200" dirty="0" smtClean="0"/>
              <a:t> </a:t>
            </a:r>
            <a:r>
              <a:rPr lang="en-US" sz="1600" b="1" kern="200" dirty="0" smtClean="0"/>
              <a:t/>
            </a:r>
            <a:br>
              <a:rPr lang="en-US" sz="1600" b="1" kern="200" dirty="0" smtClean="0"/>
            </a:br>
            <a:r>
              <a:rPr lang="en-US" sz="1000" b="1" kern="200" dirty="0" smtClean="0"/>
              <a:t>(13 of 30 samples positive)</a:t>
            </a:r>
            <a:endParaRPr lang="en-US" sz="1400" b="1" kern="200" dirty="0" smtClean="0"/>
          </a:p>
          <a:p>
            <a:pPr eaLnBrk="1" hangingPunct="1">
              <a:lnSpc>
                <a:spcPct val="120000"/>
              </a:lnSpc>
            </a:pPr>
            <a:r>
              <a:rPr lang="en-US" sz="1600" b="1" kern="200" dirty="0" smtClean="0"/>
              <a:t>According to the 2010 and 2011 USDA Pesticide Data Program Report:</a:t>
            </a:r>
          </a:p>
          <a:p>
            <a:pPr lvl="1" eaLnBrk="1" hangingPunct="1">
              <a:lnSpc>
                <a:spcPct val="120000"/>
              </a:lnSpc>
            </a:pPr>
            <a:r>
              <a:rPr lang="en-US" sz="1200" b="1" kern="200" dirty="0" smtClean="0"/>
              <a:t>52% of organic baby food pear samples were positive for </a:t>
            </a:r>
            <a:r>
              <a:rPr lang="en-US" sz="1200" b="1" kern="200" dirty="0" err="1" smtClean="0"/>
              <a:t>spinosad</a:t>
            </a:r>
            <a:r>
              <a:rPr lang="en-US" sz="1200" b="1" kern="200" dirty="0" smtClean="0"/>
              <a:t> </a:t>
            </a:r>
            <a:br>
              <a:rPr lang="en-US" sz="1200" b="1" kern="200" dirty="0" smtClean="0"/>
            </a:br>
            <a:r>
              <a:rPr lang="en-US" sz="1200" b="1" kern="200" dirty="0" smtClean="0"/>
              <a:t>(16 of 31 samples) 2010</a:t>
            </a:r>
          </a:p>
          <a:p>
            <a:pPr lvl="1" eaLnBrk="1" hangingPunct="1">
              <a:lnSpc>
                <a:spcPct val="120000"/>
              </a:lnSpc>
            </a:pPr>
            <a:r>
              <a:rPr lang="en-US" sz="1200" b="1" kern="200" dirty="0" smtClean="0"/>
              <a:t>49% </a:t>
            </a:r>
            <a:r>
              <a:rPr lang="en-US" sz="1200" b="1" kern="200" dirty="0"/>
              <a:t>of organic baby food pear samples were positive for </a:t>
            </a:r>
            <a:r>
              <a:rPr lang="en-US" sz="1200" b="1" kern="200" dirty="0" err="1"/>
              <a:t>spinosad</a:t>
            </a:r>
            <a:r>
              <a:rPr lang="en-US" sz="1200" b="1" kern="200" dirty="0"/>
              <a:t> </a:t>
            </a:r>
            <a:br>
              <a:rPr lang="en-US" sz="1200" b="1" kern="200" dirty="0"/>
            </a:br>
            <a:r>
              <a:rPr lang="en-US" sz="1200" b="1" kern="200" dirty="0" smtClean="0"/>
              <a:t>(33 </a:t>
            </a:r>
            <a:r>
              <a:rPr lang="en-US" sz="1200" b="1" kern="200" dirty="0"/>
              <a:t>of </a:t>
            </a:r>
            <a:r>
              <a:rPr lang="en-US" sz="1200" b="1" kern="200" dirty="0" smtClean="0"/>
              <a:t>67 </a:t>
            </a:r>
            <a:r>
              <a:rPr lang="en-US" sz="1200" b="1" kern="200" dirty="0"/>
              <a:t>samples) </a:t>
            </a:r>
            <a:r>
              <a:rPr lang="en-US" sz="1200" b="1" kern="200" dirty="0" smtClean="0"/>
              <a:t>2011</a:t>
            </a:r>
          </a:p>
          <a:p>
            <a:pPr eaLnBrk="1" hangingPunct="1">
              <a:lnSpc>
                <a:spcPct val="120000"/>
              </a:lnSpc>
            </a:pPr>
            <a:r>
              <a:rPr lang="en-US" sz="1600" b="1" kern="200" dirty="0" smtClean="0"/>
              <a:t>2013 USDA PDP report</a:t>
            </a:r>
          </a:p>
          <a:p>
            <a:pPr lvl="1" eaLnBrk="1" hangingPunct="1">
              <a:lnSpc>
                <a:spcPct val="120000"/>
              </a:lnSpc>
            </a:pPr>
            <a:r>
              <a:rPr lang="en-US" sz="1600" b="1" kern="200" dirty="0" smtClean="0"/>
              <a:t>92% of organic nectarine samples were positive for </a:t>
            </a:r>
            <a:r>
              <a:rPr lang="en-US" sz="1600" b="1" kern="200" dirty="0" err="1" smtClean="0"/>
              <a:t>spinosad</a:t>
            </a:r>
            <a:endParaRPr lang="en-US" sz="1600" b="1" kern="200" dirty="0" smtClean="0"/>
          </a:p>
          <a:p>
            <a:pPr lvl="1" eaLnBrk="1" hangingPunct="1">
              <a:lnSpc>
                <a:spcPct val="120000"/>
              </a:lnSpc>
            </a:pPr>
            <a:r>
              <a:rPr lang="en-US" sz="1600" b="1" kern="200" dirty="0" smtClean="0"/>
              <a:t>(11 of 12 samples)</a:t>
            </a:r>
          </a:p>
          <a:p>
            <a:pPr eaLnBrk="1" hangingPunct="1">
              <a:lnSpc>
                <a:spcPct val="120000"/>
              </a:lnSpc>
            </a:pPr>
            <a:r>
              <a:rPr lang="en-US" sz="1600" b="1" kern="200" dirty="0" err="1" smtClean="0"/>
              <a:t>Spinosad</a:t>
            </a:r>
            <a:r>
              <a:rPr lang="en-US" sz="1600" b="1" kern="200" dirty="0" smtClean="0"/>
              <a:t> is National Organic Program approved and is derived from a naturally occurring soil bacteria</a:t>
            </a:r>
          </a:p>
        </p:txBody>
      </p:sp>
      <p:grpSp>
        <p:nvGrpSpPr>
          <p:cNvPr id="66564" name="Group 1"/>
          <p:cNvGrpSpPr>
            <a:grpSpLocks/>
          </p:cNvGrpSpPr>
          <p:nvPr/>
        </p:nvGrpSpPr>
        <p:grpSpPr bwMode="auto">
          <a:xfrm>
            <a:off x="6781800" y="2362200"/>
            <a:ext cx="2209800" cy="2541270"/>
            <a:chOff x="5943600" y="2057400"/>
            <a:chExt cx="3048000" cy="3505200"/>
          </a:xfrm>
        </p:grpSpPr>
        <p:pic>
          <p:nvPicPr>
            <p:cNvPr id="665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057400"/>
              <a:ext cx="24384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6" name="Text Box 11"/>
            <p:cNvSpPr txBox="1">
              <a:spLocks noChangeArrowheads="1"/>
            </p:cNvSpPr>
            <p:nvPr/>
          </p:nvSpPr>
          <p:spPr bwMode="auto">
            <a:xfrm>
              <a:off x="5943600" y="5257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1400">
                  <a:solidFill>
                    <a:srgbClr val="000000"/>
                  </a:solidFill>
                </a:rPr>
                <a:t>No endorsement intended or implied</a:t>
              </a:r>
            </a:p>
          </p:txBody>
        </p:sp>
      </p:grpSp>
    </p:spTree>
    <p:custDataLst>
      <p:tags r:id="rId1"/>
    </p:custDataLst>
    <p:extLst>
      <p:ext uri="{BB962C8B-B14F-4D97-AF65-F5344CB8AC3E}">
        <p14:creationId xmlns:p14="http://schemas.microsoft.com/office/powerpoint/2010/main" val="18943268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smtClean="0"/>
              <a:t>Other pesticide risks</a:t>
            </a:r>
          </a:p>
        </p:txBody>
      </p:sp>
      <p:sp>
        <p:nvSpPr>
          <p:cNvPr id="67587" name="Rectangle 3"/>
          <p:cNvSpPr>
            <a:spLocks noGrp="1" noChangeArrowheads="1"/>
          </p:cNvSpPr>
          <p:nvPr>
            <p:ph type="body" idx="1"/>
          </p:nvPr>
        </p:nvSpPr>
        <p:spPr>
          <a:xfrm>
            <a:off x="1173163" y="1981200"/>
            <a:ext cx="4465637" cy="4114800"/>
          </a:xfrm>
        </p:spPr>
        <p:txBody>
          <a:bodyPr/>
          <a:lstStyle/>
          <a:p>
            <a:r>
              <a:rPr lang="en-US" smtClean="0"/>
              <a:t>Drift</a:t>
            </a:r>
            <a:br>
              <a:rPr lang="en-US" smtClean="0"/>
            </a:br>
            <a:endParaRPr lang="en-US" smtClean="0"/>
          </a:p>
          <a:p>
            <a:r>
              <a:rPr lang="en-US" smtClean="0"/>
              <a:t>Water contamination</a:t>
            </a:r>
            <a:br>
              <a:rPr lang="en-US" smtClean="0"/>
            </a:br>
            <a:endParaRPr lang="en-US" smtClean="0"/>
          </a:p>
          <a:p>
            <a:r>
              <a:rPr lang="en-US" smtClean="0"/>
              <a:t>Storage</a:t>
            </a:r>
            <a:br>
              <a:rPr lang="en-US" smtClean="0"/>
            </a:br>
            <a:endParaRPr lang="en-US" smtClean="0"/>
          </a:p>
          <a:p>
            <a:r>
              <a:rPr lang="en-US" smtClean="0"/>
              <a:t>Disposal</a:t>
            </a:r>
          </a:p>
          <a:p>
            <a:endParaRPr lang="en-US" smtClean="0"/>
          </a:p>
        </p:txBody>
      </p:sp>
      <p:pic>
        <p:nvPicPr>
          <p:cNvPr id="67588" name="Picture 6" descr="obsole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4419600"/>
            <a:ext cx="23622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752600"/>
            <a:ext cx="2514600" cy="191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z="6000" smtClean="0"/>
              <a:t>Drift</a:t>
            </a:r>
            <a:endParaRPr lang="en-US" smtClean="0"/>
          </a:p>
        </p:txBody>
      </p:sp>
      <p:sp>
        <p:nvSpPr>
          <p:cNvPr id="40963" name="Rectangle 3"/>
          <p:cNvSpPr>
            <a:spLocks noGrp="1" noChangeArrowheads="1"/>
          </p:cNvSpPr>
          <p:nvPr>
            <p:ph type="body" idx="1"/>
          </p:nvPr>
        </p:nvSpPr>
        <p:spPr>
          <a:xfrm>
            <a:off x="1173163" y="1981200"/>
            <a:ext cx="4237037" cy="4114800"/>
          </a:xfrm>
        </p:spPr>
        <p:txBody>
          <a:bodyPr/>
          <a:lstStyle/>
          <a:p>
            <a:pPr>
              <a:lnSpc>
                <a:spcPct val="80000"/>
              </a:lnSpc>
            </a:pPr>
            <a:r>
              <a:rPr lang="en-US" smtClean="0"/>
              <a:t>Check for sensitive areas first!</a:t>
            </a:r>
          </a:p>
          <a:p>
            <a:pPr>
              <a:lnSpc>
                <a:spcPct val="80000"/>
              </a:lnSpc>
            </a:pPr>
            <a:r>
              <a:rPr lang="en-US" smtClean="0"/>
              <a:t>Watch the wind speed</a:t>
            </a:r>
          </a:p>
          <a:p>
            <a:pPr>
              <a:lnSpc>
                <a:spcPct val="80000"/>
              </a:lnSpc>
            </a:pPr>
            <a:r>
              <a:rPr lang="en-US" smtClean="0"/>
              <a:t>Keep the spray low</a:t>
            </a:r>
          </a:p>
          <a:p>
            <a:pPr>
              <a:lnSpc>
                <a:spcPct val="80000"/>
              </a:lnSpc>
            </a:pPr>
            <a:r>
              <a:rPr lang="en-US" smtClean="0"/>
              <a:t>Spray with the breeze</a:t>
            </a:r>
          </a:p>
          <a:p>
            <a:pPr>
              <a:lnSpc>
                <a:spcPct val="80000"/>
              </a:lnSpc>
            </a:pPr>
            <a:r>
              <a:rPr lang="en-US" smtClean="0"/>
              <a:t>Don’t apply when over 85°F</a:t>
            </a:r>
            <a:endParaRPr lang="en-US" sz="2400" smtClean="0"/>
          </a:p>
        </p:txBody>
      </p:sp>
      <p:pic>
        <p:nvPicPr>
          <p:cNvPr id="40965" name="Picture 1029" descr="grape_24-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1079" y="5257800"/>
            <a:ext cx="1447800" cy="95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10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6779" y="3733799"/>
            <a:ext cx="1676400" cy="126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746" name="Picture 2" descr="File:Over the hedge poster.jpg"/>
          <p:cNvPicPr>
            <a:picLocks noChangeAspect="1" noChangeArrowheads="1"/>
          </p:cNvPicPr>
          <p:nvPr/>
        </p:nvPicPr>
        <p:blipFill rotWithShape="1">
          <a:blip r:embed="rId6">
            <a:extLst>
              <a:ext uri="{28A0092B-C50C-407E-A947-70E740481C1C}">
                <a14:useLocalDpi xmlns:a14="http://schemas.microsoft.com/office/drawing/2010/main" val="0"/>
              </a:ext>
            </a:extLst>
          </a:blip>
          <a:srcRect t="38567"/>
          <a:stretch/>
        </p:blipFill>
        <p:spPr bwMode="auto">
          <a:xfrm>
            <a:off x="6459279" y="1066800"/>
            <a:ext cx="2377277" cy="2165350"/>
          </a:xfrm>
          <a:prstGeom prst="rect">
            <a:avLst/>
          </a:prstGeom>
          <a:noFill/>
          <a:extLst>
            <a:ext uri="{909E8E84-426E-40DD-AFC4-6F175D3DCCD1}">
              <a14:hiddenFill xmlns:a14="http://schemas.microsoft.com/office/drawing/2010/main">
                <a:solidFill>
                  <a:srgbClr val="FFFFFF"/>
                </a:solidFill>
              </a14:hiddenFill>
            </a:ext>
          </a:extLst>
        </p:spPr>
      </p:pic>
      <p:pic>
        <p:nvPicPr>
          <p:cNvPr id="159750" name="Picture 6" descr="http://www.bayeradvanced.com/system/videos/still_images/000/000/027/small_poster_how-to-use-ready-to-spray-products.jpg?13021968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6029" y="45003"/>
            <a:ext cx="2190750" cy="16478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089755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smtClean="0"/>
              <a:t>Pesticides Can Leach Into Groundwater</a:t>
            </a:r>
          </a:p>
        </p:txBody>
      </p:sp>
      <p:pic>
        <p:nvPicPr>
          <p:cNvPr id="69635" name="Picture 3" descr="wellhe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057400"/>
            <a:ext cx="6078538"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smtClean="0"/>
              <a:t>Home pesticide use - Worst case</a:t>
            </a:r>
          </a:p>
        </p:txBody>
      </p:sp>
      <p:grpSp>
        <p:nvGrpSpPr>
          <p:cNvPr id="70659" name="Group 4"/>
          <p:cNvGrpSpPr>
            <a:grpSpLocks/>
          </p:cNvGrpSpPr>
          <p:nvPr/>
        </p:nvGrpSpPr>
        <p:grpSpPr bwMode="auto">
          <a:xfrm>
            <a:off x="114300" y="2209800"/>
            <a:ext cx="8915400" cy="3906838"/>
            <a:chOff x="-3" y="-3"/>
            <a:chExt cx="7198" cy="4228"/>
          </a:xfrm>
        </p:grpSpPr>
        <p:grpSp>
          <p:nvGrpSpPr>
            <p:cNvPr id="70663" name="Group 5"/>
            <p:cNvGrpSpPr>
              <a:grpSpLocks/>
            </p:cNvGrpSpPr>
            <p:nvPr/>
          </p:nvGrpSpPr>
          <p:grpSpPr bwMode="auto">
            <a:xfrm>
              <a:off x="0" y="0"/>
              <a:ext cx="7192" cy="4222"/>
              <a:chOff x="0" y="0"/>
              <a:chExt cx="7192" cy="4222"/>
            </a:xfrm>
          </p:grpSpPr>
          <p:grpSp>
            <p:nvGrpSpPr>
              <p:cNvPr id="70665" name="Group 6"/>
              <p:cNvGrpSpPr>
                <a:grpSpLocks/>
              </p:cNvGrpSpPr>
              <p:nvPr/>
            </p:nvGrpSpPr>
            <p:grpSpPr bwMode="auto">
              <a:xfrm>
                <a:off x="0" y="0"/>
                <a:ext cx="713" cy="921"/>
                <a:chOff x="0" y="0"/>
                <a:chExt cx="713" cy="921"/>
              </a:xfrm>
            </p:grpSpPr>
            <p:sp>
              <p:nvSpPr>
                <p:cNvPr id="71026" name="Rectangle 7"/>
                <p:cNvSpPr>
                  <a:spLocks noChangeArrowheads="1"/>
                </p:cNvSpPr>
                <p:nvPr/>
              </p:nvSpPr>
              <p:spPr bwMode="auto">
                <a:xfrm>
                  <a:off x="43" y="0"/>
                  <a:ext cx="627" cy="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900">
                      <a:cs typeface="Times New Roman" pitchFamily="18" charset="0"/>
                    </a:rPr>
                    <a:t>Commodity Group</a:t>
                  </a:r>
                </a:p>
                <a:p>
                  <a:pPr eaLnBrk="0" hangingPunct="0"/>
                  <a:endParaRPr lang="en-US"/>
                </a:p>
              </p:txBody>
            </p:sp>
            <p:sp>
              <p:nvSpPr>
                <p:cNvPr id="71027" name="Rectangle 8"/>
                <p:cNvSpPr>
                  <a:spLocks noChangeArrowheads="1"/>
                </p:cNvSpPr>
                <p:nvPr/>
              </p:nvSpPr>
              <p:spPr bwMode="auto">
                <a:xfrm>
                  <a:off x="0" y="0"/>
                  <a:ext cx="713" cy="92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66" name="Group 9"/>
              <p:cNvGrpSpPr>
                <a:grpSpLocks/>
              </p:cNvGrpSpPr>
              <p:nvPr/>
            </p:nvGrpSpPr>
            <p:grpSpPr bwMode="auto">
              <a:xfrm>
                <a:off x="713" y="0"/>
                <a:ext cx="1614" cy="518"/>
                <a:chOff x="713" y="0"/>
                <a:chExt cx="1614" cy="518"/>
              </a:xfrm>
            </p:grpSpPr>
            <p:sp>
              <p:nvSpPr>
                <p:cNvPr id="71024" name="Rectangle 10"/>
                <p:cNvSpPr>
                  <a:spLocks noChangeArrowheads="1"/>
                </p:cNvSpPr>
                <p:nvPr/>
              </p:nvSpPr>
              <p:spPr bwMode="auto">
                <a:xfrm>
                  <a:off x="756" y="0"/>
                  <a:ext cx="152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cs typeface="Times New Roman" pitchFamily="18" charset="0"/>
                    </a:rPr>
                    <a:t>Number of Samples Collected</a:t>
                  </a:r>
                </a:p>
                <a:p>
                  <a:pPr algn="ctr" eaLnBrk="0" hangingPunct="0"/>
                  <a:endParaRPr lang="en-US"/>
                </a:p>
              </p:txBody>
            </p:sp>
            <p:sp>
              <p:nvSpPr>
                <p:cNvPr id="71025" name="Rectangle 11"/>
                <p:cNvSpPr>
                  <a:spLocks noChangeArrowheads="1"/>
                </p:cNvSpPr>
                <p:nvPr/>
              </p:nvSpPr>
              <p:spPr bwMode="auto">
                <a:xfrm>
                  <a:off x="713" y="0"/>
                  <a:ext cx="161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67" name="Group 12"/>
              <p:cNvGrpSpPr>
                <a:grpSpLocks/>
              </p:cNvGrpSpPr>
              <p:nvPr/>
            </p:nvGrpSpPr>
            <p:grpSpPr bwMode="auto">
              <a:xfrm>
                <a:off x="2327" y="0"/>
                <a:ext cx="1602" cy="518"/>
                <a:chOff x="2327" y="0"/>
                <a:chExt cx="1602" cy="518"/>
              </a:xfrm>
            </p:grpSpPr>
            <p:sp>
              <p:nvSpPr>
                <p:cNvPr id="71022" name="Rectangle 13"/>
                <p:cNvSpPr>
                  <a:spLocks noChangeArrowheads="1"/>
                </p:cNvSpPr>
                <p:nvPr/>
              </p:nvSpPr>
              <p:spPr bwMode="auto">
                <a:xfrm>
                  <a:off x="2370" y="0"/>
                  <a:ext cx="151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cs typeface="Times New Roman" pitchFamily="18" charset="0"/>
                    </a:rPr>
                    <a:t>Number of Samples with Positive Detections</a:t>
                  </a:r>
                </a:p>
                <a:p>
                  <a:pPr algn="ctr" eaLnBrk="0" hangingPunct="0"/>
                  <a:endParaRPr lang="en-US"/>
                </a:p>
              </p:txBody>
            </p:sp>
            <p:sp>
              <p:nvSpPr>
                <p:cNvPr id="71023" name="Rectangle 14"/>
                <p:cNvSpPr>
                  <a:spLocks noChangeArrowheads="1"/>
                </p:cNvSpPr>
                <p:nvPr/>
              </p:nvSpPr>
              <p:spPr bwMode="auto">
                <a:xfrm>
                  <a:off x="2327" y="0"/>
                  <a:ext cx="160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68" name="Group 15"/>
              <p:cNvGrpSpPr>
                <a:grpSpLocks/>
              </p:cNvGrpSpPr>
              <p:nvPr/>
            </p:nvGrpSpPr>
            <p:grpSpPr bwMode="auto">
              <a:xfrm>
                <a:off x="3929" y="0"/>
                <a:ext cx="1625" cy="518"/>
                <a:chOff x="3929" y="0"/>
                <a:chExt cx="1625" cy="518"/>
              </a:xfrm>
            </p:grpSpPr>
            <p:sp>
              <p:nvSpPr>
                <p:cNvPr id="71020" name="Rectangle 16"/>
                <p:cNvSpPr>
                  <a:spLocks noChangeArrowheads="1"/>
                </p:cNvSpPr>
                <p:nvPr/>
              </p:nvSpPr>
              <p:spPr bwMode="auto">
                <a:xfrm>
                  <a:off x="3972" y="0"/>
                  <a:ext cx="1539"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cs typeface="Times New Roman" pitchFamily="18" charset="0"/>
                    </a:rPr>
                    <a:t>Percent of Samples with Positive Detections</a:t>
                  </a:r>
                </a:p>
                <a:p>
                  <a:pPr algn="ctr" eaLnBrk="0" hangingPunct="0"/>
                  <a:endParaRPr lang="en-US"/>
                </a:p>
              </p:txBody>
            </p:sp>
            <p:sp>
              <p:nvSpPr>
                <p:cNvPr id="71021" name="Rectangle 17"/>
                <p:cNvSpPr>
                  <a:spLocks noChangeArrowheads="1"/>
                </p:cNvSpPr>
                <p:nvPr/>
              </p:nvSpPr>
              <p:spPr bwMode="auto">
                <a:xfrm>
                  <a:off x="3929" y="0"/>
                  <a:ext cx="1625"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69" name="Group 18"/>
              <p:cNvGrpSpPr>
                <a:grpSpLocks/>
              </p:cNvGrpSpPr>
              <p:nvPr/>
            </p:nvGrpSpPr>
            <p:grpSpPr bwMode="auto">
              <a:xfrm>
                <a:off x="5554" y="0"/>
                <a:ext cx="1638" cy="518"/>
                <a:chOff x="5554" y="0"/>
                <a:chExt cx="1638" cy="518"/>
              </a:xfrm>
            </p:grpSpPr>
            <p:sp>
              <p:nvSpPr>
                <p:cNvPr id="71018" name="Rectangle 19"/>
                <p:cNvSpPr>
                  <a:spLocks noChangeArrowheads="1"/>
                </p:cNvSpPr>
                <p:nvPr/>
              </p:nvSpPr>
              <p:spPr bwMode="auto">
                <a:xfrm>
                  <a:off x="5597" y="0"/>
                  <a:ext cx="155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cs typeface="Times New Roman" pitchFamily="18" charset="0"/>
                    </a:rPr>
                    <a:t>Detections Above a Health Advisory</a:t>
                  </a:r>
                </a:p>
                <a:p>
                  <a:pPr algn="ctr" eaLnBrk="0" hangingPunct="0"/>
                  <a:endParaRPr lang="en-US"/>
                </a:p>
              </p:txBody>
            </p:sp>
            <p:sp>
              <p:nvSpPr>
                <p:cNvPr id="71019" name="Rectangle 20"/>
                <p:cNvSpPr>
                  <a:spLocks noChangeArrowheads="1"/>
                </p:cNvSpPr>
                <p:nvPr/>
              </p:nvSpPr>
              <p:spPr bwMode="auto">
                <a:xfrm>
                  <a:off x="5554" y="0"/>
                  <a:ext cx="163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70" name="Group 21"/>
              <p:cNvGrpSpPr>
                <a:grpSpLocks/>
              </p:cNvGrpSpPr>
              <p:nvPr/>
            </p:nvGrpSpPr>
            <p:grpSpPr bwMode="auto">
              <a:xfrm>
                <a:off x="713" y="518"/>
                <a:ext cx="546" cy="403"/>
                <a:chOff x="713" y="518"/>
                <a:chExt cx="546" cy="403"/>
              </a:xfrm>
            </p:grpSpPr>
            <p:sp>
              <p:nvSpPr>
                <p:cNvPr id="71016" name="Rectangle 22"/>
                <p:cNvSpPr>
                  <a:spLocks noChangeArrowheads="1"/>
                </p:cNvSpPr>
                <p:nvPr/>
              </p:nvSpPr>
              <p:spPr bwMode="auto">
                <a:xfrm>
                  <a:off x="756" y="518"/>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cs typeface="Times New Roman" pitchFamily="18" charset="0"/>
                    </a:rPr>
                    <a:t>1994</a:t>
                  </a:r>
                </a:p>
                <a:p>
                  <a:pPr algn="ctr" eaLnBrk="0" hangingPunct="0"/>
                  <a:endParaRPr lang="en-US"/>
                </a:p>
              </p:txBody>
            </p:sp>
            <p:sp>
              <p:nvSpPr>
                <p:cNvPr id="71017" name="Rectangle 23"/>
                <p:cNvSpPr>
                  <a:spLocks noChangeArrowheads="1"/>
                </p:cNvSpPr>
                <p:nvPr/>
              </p:nvSpPr>
              <p:spPr bwMode="auto">
                <a:xfrm>
                  <a:off x="713" y="518"/>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71" name="Group 24"/>
              <p:cNvGrpSpPr>
                <a:grpSpLocks/>
              </p:cNvGrpSpPr>
              <p:nvPr/>
            </p:nvGrpSpPr>
            <p:grpSpPr bwMode="auto">
              <a:xfrm>
                <a:off x="1259" y="518"/>
                <a:ext cx="534" cy="403"/>
                <a:chOff x="1259" y="518"/>
                <a:chExt cx="534" cy="403"/>
              </a:xfrm>
            </p:grpSpPr>
            <p:sp>
              <p:nvSpPr>
                <p:cNvPr id="71014" name="Rectangle 25"/>
                <p:cNvSpPr>
                  <a:spLocks noChangeArrowheads="1"/>
                </p:cNvSpPr>
                <p:nvPr/>
              </p:nvSpPr>
              <p:spPr bwMode="auto">
                <a:xfrm>
                  <a:off x="1302" y="518"/>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cs typeface="Times New Roman" pitchFamily="18" charset="0"/>
                    </a:rPr>
                    <a:t>1999</a:t>
                  </a:r>
                </a:p>
                <a:p>
                  <a:pPr algn="ctr" eaLnBrk="0" hangingPunct="0"/>
                  <a:endParaRPr lang="en-US"/>
                </a:p>
              </p:txBody>
            </p:sp>
            <p:sp>
              <p:nvSpPr>
                <p:cNvPr id="71015" name="Rectangle 26"/>
                <p:cNvSpPr>
                  <a:spLocks noChangeArrowheads="1"/>
                </p:cNvSpPr>
                <p:nvPr/>
              </p:nvSpPr>
              <p:spPr bwMode="auto">
                <a:xfrm>
                  <a:off x="1259" y="518"/>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72" name="Group 27"/>
              <p:cNvGrpSpPr>
                <a:grpSpLocks/>
              </p:cNvGrpSpPr>
              <p:nvPr/>
            </p:nvGrpSpPr>
            <p:grpSpPr bwMode="auto">
              <a:xfrm>
                <a:off x="1793" y="518"/>
                <a:ext cx="534" cy="403"/>
                <a:chOff x="1793" y="518"/>
                <a:chExt cx="534" cy="403"/>
              </a:xfrm>
            </p:grpSpPr>
            <p:sp>
              <p:nvSpPr>
                <p:cNvPr id="71012" name="Rectangle 28"/>
                <p:cNvSpPr>
                  <a:spLocks noChangeArrowheads="1"/>
                </p:cNvSpPr>
                <p:nvPr/>
              </p:nvSpPr>
              <p:spPr bwMode="auto">
                <a:xfrm>
                  <a:off x="1836" y="518"/>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cs typeface="Times New Roman" pitchFamily="18" charset="0"/>
                    </a:rPr>
                    <a:t>2005</a:t>
                  </a:r>
                </a:p>
                <a:p>
                  <a:pPr algn="ctr" eaLnBrk="0" hangingPunct="0"/>
                  <a:endParaRPr lang="en-US"/>
                </a:p>
              </p:txBody>
            </p:sp>
            <p:sp>
              <p:nvSpPr>
                <p:cNvPr id="71013" name="Rectangle 29"/>
                <p:cNvSpPr>
                  <a:spLocks noChangeArrowheads="1"/>
                </p:cNvSpPr>
                <p:nvPr/>
              </p:nvSpPr>
              <p:spPr bwMode="auto">
                <a:xfrm>
                  <a:off x="1793" y="518"/>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73" name="Group 30"/>
              <p:cNvGrpSpPr>
                <a:grpSpLocks/>
              </p:cNvGrpSpPr>
              <p:nvPr/>
            </p:nvGrpSpPr>
            <p:grpSpPr bwMode="auto">
              <a:xfrm>
                <a:off x="2327" y="518"/>
                <a:ext cx="534" cy="403"/>
                <a:chOff x="2327" y="518"/>
                <a:chExt cx="534" cy="403"/>
              </a:xfrm>
            </p:grpSpPr>
            <p:sp>
              <p:nvSpPr>
                <p:cNvPr id="71010" name="Rectangle 31"/>
                <p:cNvSpPr>
                  <a:spLocks noChangeArrowheads="1"/>
                </p:cNvSpPr>
                <p:nvPr/>
              </p:nvSpPr>
              <p:spPr bwMode="auto">
                <a:xfrm>
                  <a:off x="2370" y="518"/>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cs typeface="Times New Roman" pitchFamily="18" charset="0"/>
                    </a:rPr>
                    <a:t>1994</a:t>
                  </a:r>
                </a:p>
                <a:p>
                  <a:pPr algn="ctr" eaLnBrk="0" hangingPunct="0"/>
                  <a:endParaRPr lang="en-US"/>
                </a:p>
              </p:txBody>
            </p:sp>
            <p:sp>
              <p:nvSpPr>
                <p:cNvPr id="71011" name="Rectangle 32"/>
                <p:cNvSpPr>
                  <a:spLocks noChangeArrowheads="1"/>
                </p:cNvSpPr>
                <p:nvPr/>
              </p:nvSpPr>
              <p:spPr bwMode="auto">
                <a:xfrm>
                  <a:off x="2327" y="518"/>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74" name="Group 33"/>
              <p:cNvGrpSpPr>
                <a:grpSpLocks/>
              </p:cNvGrpSpPr>
              <p:nvPr/>
            </p:nvGrpSpPr>
            <p:grpSpPr bwMode="auto">
              <a:xfrm>
                <a:off x="2861" y="518"/>
                <a:ext cx="534" cy="403"/>
                <a:chOff x="2861" y="518"/>
                <a:chExt cx="534" cy="403"/>
              </a:xfrm>
            </p:grpSpPr>
            <p:sp>
              <p:nvSpPr>
                <p:cNvPr id="71008" name="Rectangle 34"/>
                <p:cNvSpPr>
                  <a:spLocks noChangeArrowheads="1"/>
                </p:cNvSpPr>
                <p:nvPr/>
              </p:nvSpPr>
              <p:spPr bwMode="auto">
                <a:xfrm>
                  <a:off x="2904" y="518"/>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cs typeface="Times New Roman" pitchFamily="18" charset="0"/>
                    </a:rPr>
                    <a:t>1999</a:t>
                  </a:r>
                </a:p>
                <a:p>
                  <a:pPr algn="ctr" eaLnBrk="0" hangingPunct="0"/>
                  <a:endParaRPr lang="en-US"/>
                </a:p>
              </p:txBody>
            </p:sp>
            <p:sp>
              <p:nvSpPr>
                <p:cNvPr id="71009" name="Rectangle 35"/>
                <p:cNvSpPr>
                  <a:spLocks noChangeArrowheads="1"/>
                </p:cNvSpPr>
                <p:nvPr/>
              </p:nvSpPr>
              <p:spPr bwMode="auto">
                <a:xfrm>
                  <a:off x="2861" y="518"/>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75" name="Group 36"/>
              <p:cNvGrpSpPr>
                <a:grpSpLocks/>
              </p:cNvGrpSpPr>
              <p:nvPr/>
            </p:nvGrpSpPr>
            <p:grpSpPr bwMode="auto">
              <a:xfrm>
                <a:off x="3395" y="518"/>
                <a:ext cx="534" cy="403"/>
                <a:chOff x="3395" y="518"/>
                <a:chExt cx="534" cy="403"/>
              </a:xfrm>
            </p:grpSpPr>
            <p:sp>
              <p:nvSpPr>
                <p:cNvPr id="71006" name="Rectangle 37"/>
                <p:cNvSpPr>
                  <a:spLocks noChangeArrowheads="1"/>
                </p:cNvSpPr>
                <p:nvPr/>
              </p:nvSpPr>
              <p:spPr bwMode="auto">
                <a:xfrm>
                  <a:off x="3438" y="518"/>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cs typeface="Times New Roman" pitchFamily="18" charset="0"/>
                    </a:rPr>
                    <a:t>2005</a:t>
                  </a:r>
                </a:p>
                <a:p>
                  <a:pPr algn="ctr" eaLnBrk="0" hangingPunct="0"/>
                  <a:endParaRPr lang="en-US"/>
                </a:p>
              </p:txBody>
            </p:sp>
            <p:sp>
              <p:nvSpPr>
                <p:cNvPr id="71007" name="Rectangle 38"/>
                <p:cNvSpPr>
                  <a:spLocks noChangeArrowheads="1"/>
                </p:cNvSpPr>
                <p:nvPr/>
              </p:nvSpPr>
              <p:spPr bwMode="auto">
                <a:xfrm>
                  <a:off x="3395" y="518"/>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76" name="Group 39"/>
              <p:cNvGrpSpPr>
                <a:grpSpLocks/>
              </p:cNvGrpSpPr>
              <p:nvPr/>
            </p:nvGrpSpPr>
            <p:grpSpPr bwMode="auto">
              <a:xfrm>
                <a:off x="3929" y="518"/>
                <a:ext cx="557" cy="403"/>
                <a:chOff x="3929" y="518"/>
                <a:chExt cx="557" cy="403"/>
              </a:xfrm>
            </p:grpSpPr>
            <p:sp>
              <p:nvSpPr>
                <p:cNvPr id="71004" name="Rectangle 40"/>
                <p:cNvSpPr>
                  <a:spLocks noChangeArrowheads="1"/>
                </p:cNvSpPr>
                <p:nvPr/>
              </p:nvSpPr>
              <p:spPr bwMode="auto">
                <a:xfrm>
                  <a:off x="3972" y="518"/>
                  <a:ext cx="47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cs typeface="Times New Roman" pitchFamily="18" charset="0"/>
                    </a:rPr>
                    <a:t>1994</a:t>
                  </a:r>
                </a:p>
                <a:p>
                  <a:pPr algn="ctr" eaLnBrk="0" hangingPunct="0"/>
                  <a:endParaRPr lang="en-US"/>
                </a:p>
              </p:txBody>
            </p:sp>
            <p:sp>
              <p:nvSpPr>
                <p:cNvPr id="71005" name="Rectangle 41"/>
                <p:cNvSpPr>
                  <a:spLocks noChangeArrowheads="1"/>
                </p:cNvSpPr>
                <p:nvPr/>
              </p:nvSpPr>
              <p:spPr bwMode="auto">
                <a:xfrm>
                  <a:off x="3929" y="518"/>
                  <a:ext cx="55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77" name="Group 42"/>
              <p:cNvGrpSpPr>
                <a:grpSpLocks/>
              </p:cNvGrpSpPr>
              <p:nvPr/>
            </p:nvGrpSpPr>
            <p:grpSpPr bwMode="auto">
              <a:xfrm>
                <a:off x="4486" y="518"/>
                <a:ext cx="534" cy="403"/>
                <a:chOff x="4486" y="518"/>
                <a:chExt cx="534" cy="403"/>
              </a:xfrm>
            </p:grpSpPr>
            <p:sp>
              <p:nvSpPr>
                <p:cNvPr id="71002" name="Rectangle 43"/>
                <p:cNvSpPr>
                  <a:spLocks noChangeArrowheads="1"/>
                </p:cNvSpPr>
                <p:nvPr/>
              </p:nvSpPr>
              <p:spPr bwMode="auto">
                <a:xfrm>
                  <a:off x="4529" y="518"/>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cs typeface="Times New Roman" pitchFamily="18" charset="0"/>
                    </a:rPr>
                    <a:t>1999</a:t>
                  </a:r>
                </a:p>
                <a:p>
                  <a:pPr algn="ctr" eaLnBrk="0" hangingPunct="0"/>
                  <a:endParaRPr lang="en-US"/>
                </a:p>
              </p:txBody>
            </p:sp>
            <p:sp>
              <p:nvSpPr>
                <p:cNvPr id="71003" name="Rectangle 44"/>
                <p:cNvSpPr>
                  <a:spLocks noChangeArrowheads="1"/>
                </p:cNvSpPr>
                <p:nvPr/>
              </p:nvSpPr>
              <p:spPr bwMode="auto">
                <a:xfrm>
                  <a:off x="4486" y="518"/>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78" name="Group 45"/>
              <p:cNvGrpSpPr>
                <a:grpSpLocks/>
              </p:cNvGrpSpPr>
              <p:nvPr/>
            </p:nvGrpSpPr>
            <p:grpSpPr bwMode="auto">
              <a:xfrm>
                <a:off x="5020" y="518"/>
                <a:ext cx="534" cy="403"/>
                <a:chOff x="5020" y="518"/>
                <a:chExt cx="534" cy="403"/>
              </a:xfrm>
            </p:grpSpPr>
            <p:sp>
              <p:nvSpPr>
                <p:cNvPr id="71000" name="Rectangle 46"/>
                <p:cNvSpPr>
                  <a:spLocks noChangeArrowheads="1"/>
                </p:cNvSpPr>
                <p:nvPr/>
              </p:nvSpPr>
              <p:spPr bwMode="auto">
                <a:xfrm>
                  <a:off x="5063" y="518"/>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cs typeface="Times New Roman" pitchFamily="18" charset="0"/>
                    </a:rPr>
                    <a:t>2005</a:t>
                  </a:r>
                </a:p>
                <a:p>
                  <a:pPr algn="ctr" eaLnBrk="0" hangingPunct="0"/>
                  <a:endParaRPr lang="en-US"/>
                </a:p>
              </p:txBody>
            </p:sp>
            <p:sp>
              <p:nvSpPr>
                <p:cNvPr id="71001" name="Rectangle 47"/>
                <p:cNvSpPr>
                  <a:spLocks noChangeArrowheads="1"/>
                </p:cNvSpPr>
                <p:nvPr/>
              </p:nvSpPr>
              <p:spPr bwMode="auto">
                <a:xfrm>
                  <a:off x="5020" y="518"/>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79" name="Group 48"/>
              <p:cNvGrpSpPr>
                <a:grpSpLocks/>
              </p:cNvGrpSpPr>
              <p:nvPr/>
            </p:nvGrpSpPr>
            <p:grpSpPr bwMode="auto">
              <a:xfrm>
                <a:off x="5554" y="518"/>
                <a:ext cx="546" cy="403"/>
                <a:chOff x="5554" y="518"/>
                <a:chExt cx="546" cy="403"/>
              </a:xfrm>
            </p:grpSpPr>
            <p:sp>
              <p:nvSpPr>
                <p:cNvPr id="70998" name="Rectangle 49"/>
                <p:cNvSpPr>
                  <a:spLocks noChangeArrowheads="1"/>
                </p:cNvSpPr>
                <p:nvPr/>
              </p:nvSpPr>
              <p:spPr bwMode="auto">
                <a:xfrm>
                  <a:off x="5597" y="518"/>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cs typeface="Times New Roman" pitchFamily="18" charset="0"/>
                    </a:rPr>
                    <a:t>1994</a:t>
                  </a:r>
                </a:p>
                <a:p>
                  <a:pPr algn="ctr" eaLnBrk="0" hangingPunct="0"/>
                  <a:endParaRPr lang="en-US"/>
                </a:p>
              </p:txBody>
            </p:sp>
            <p:sp>
              <p:nvSpPr>
                <p:cNvPr id="70999" name="Rectangle 50"/>
                <p:cNvSpPr>
                  <a:spLocks noChangeArrowheads="1"/>
                </p:cNvSpPr>
                <p:nvPr/>
              </p:nvSpPr>
              <p:spPr bwMode="auto">
                <a:xfrm>
                  <a:off x="5554" y="518"/>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80" name="Group 51"/>
              <p:cNvGrpSpPr>
                <a:grpSpLocks/>
              </p:cNvGrpSpPr>
              <p:nvPr/>
            </p:nvGrpSpPr>
            <p:grpSpPr bwMode="auto">
              <a:xfrm>
                <a:off x="6100" y="518"/>
                <a:ext cx="546" cy="403"/>
                <a:chOff x="6100" y="518"/>
                <a:chExt cx="546" cy="403"/>
              </a:xfrm>
            </p:grpSpPr>
            <p:sp>
              <p:nvSpPr>
                <p:cNvPr id="70996" name="Rectangle 52"/>
                <p:cNvSpPr>
                  <a:spLocks noChangeArrowheads="1"/>
                </p:cNvSpPr>
                <p:nvPr/>
              </p:nvSpPr>
              <p:spPr bwMode="auto">
                <a:xfrm>
                  <a:off x="6143" y="518"/>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cs typeface="Times New Roman" pitchFamily="18" charset="0"/>
                    </a:rPr>
                    <a:t>1999</a:t>
                  </a:r>
                </a:p>
                <a:p>
                  <a:pPr algn="ctr" eaLnBrk="0" hangingPunct="0"/>
                  <a:endParaRPr lang="en-US"/>
                </a:p>
              </p:txBody>
            </p:sp>
            <p:sp>
              <p:nvSpPr>
                <p:cNvPr id="70997" name="Rectangle 53"/>
                <p:cNvSpPr>
                  <a:spLocks noChangeArrowheads="1"/>
                </p:cNvSpPr>
                <p:nvPr/>
              </p:nvSpPr>
              <p:spPr bwMode="auto">
                <a:xfrm>
                  <a:off x="6100" y="518"/>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81" name="Group 54"/>
              <p:cNvGrpSpPr>
                <a:grpSpLocks/>
              </p:cNvGrpSpPr>
              <p:nvPr/>
            </p:nvGrpSpPr>
            <p:grpSpPr bwMode="auto">
              <a:xfrm>
                <a:off x="6646" y="518"/>
                <a:ext cx="546" cy="403"/>
                <a:chOff x="6646" y="518"/>
                <a:chExt cx="546" cy="403"/>
              </a:xfrm>
            </p:grpSpPr>
            <p:sp>
              <p:nvSpPr>
                <p:cNvPr id="70994" name="Rectangle 55"/>
                <p:cNvSpPr>
                  <a:spLocks noChangeArrowheads="1"/>
                </p:cNvSpPr>
                <p:nvPr/>
              </p:nvSpPr>
              <p:spPr bwMode="auto">
                <a:xfrm>
                  <a:off x="6689" y="518"/>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200">
                      <a:cs typeface="Times New Roman" pitchFamily="18" charset="0"/>
                    </a:rPr>
                    <a:t>2005</a:t>
                  </a:r>
                </a:p>
                <a:p>
                  <a:pPr algn="ctr" eaLnBrk="0" hangingPunct="0"/>
                  <a:endParaRPr lang="en-US"/>
                </a:p>
              </p:txBody>
            </p:sp>
            <p:sp>
              <p:nvSpPr>
                <p:cNvPr id="70995" name="Rectangle 56"/>
                <p:cNvSpPr>
                  <a:spLocks noChangeArrowheads="1"/>
                </p:cNvSpPr>
                <p:nvPr/>
              </p:nvSpPr>
              <p:spPr bwMode="auto">
                <a:xfrm>
                  <a:off x="6646" y="518"/>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82" name="Group 57"/>
              <p:cNvGrpSpPr>
                <a:grpSpLocks/>
              </p:cNvGrpSpPr>
              <p:nvPr/>
            </p:nvGrpSpPr>
            <p:grpSpPr bwMode="auto">
              <a:xfrm>
                <a:off x="0" y="921"/>
                <a:ext cx="713" cy="403"/>
                <a:chOff x="0" y="921"/>
                <a:chExt cx="713" cy="403"/>
              </a:xfrm>
            </p:grpSpPr>
            <p:sp>
              <p:nvSpPr>
                <p:cNvPr id="70992" name="Rectangle 58"/>
                <p:cNvSpPr>
                  <a:spLocks noChangeArrowheads="1"/>
                </p:cNvSpPr>
                <p:nvPr/>
              </p:nvSpPr>
              <p:spPr bwMode="auto">
                <a:xfrm>
                  <a:off x="43" y="921"/>
                  <a:ext cx="62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200">
                      <a:cs typeface="Times New Roman" pitchFamily="18" charset="0"/>
                    </a:rPr>
                    <a:t>Potatoes</a:t>
                  </a:r>
                </a:p>
                <a:p>
                  <a:pPr eaLnBrk="0" hangingPunct="0"/>
                  <a:endParaRPr lang="en-US"/>
                </a:p>
              </p:txBody>
            </p:sp>
            <p:sp>
              <p:nvSpPr>
                <p:cNvPr id="70993" name="Rectangle 59"/>
                <p:cNvSpPr>
                  <a:spLocks noChangeArrowheads="1"/>
                </p:cNvSpPr>
                <p:nvPr/>
              </p:nvSpPr>
              <p:spPr bwMode="auto">
                <a:xfrm>
                  <a:off x="0" y="921"/>
                  <a:ext cx="713"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83" name="Group 60"/>
              <p:cNvGrpSpPr>
                <a:grpSpLocks/>
              </p:cNvGrpSpPr>
              <p:nvPr/>
            </p:nvGrpSpPr>
            <p:grpSpPr bwMode="auto">
              <a:xfrm>
                <a:off x="713" y="921"/>
                <a:ext cx="546" cy="403"/>
                <a:chOff x="713" y="921"/>
                <a:chExt cx="546" cy="403"/>
              </a:xfrm>
            </p:grpSpPr>
            <p:sp>
              <p:nvSpPr>
                <p:cNvPr id="70990" name="Rectangle 61"/>
                <p:cNvSpPr>
                  <a:spLocks noChangeArrowheads="1"/>
                </p:cNvSpPr>
                <p:nvPr/>
              </p:nvSpPr>
              <p:spPr bwMode="auto">
                <a:xfrm>
                  <a:off x="756" y="921"/>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47</a:t>
                  </a:r>
                </a:p>
                <a:p>
                  <a:pPr algn="r" eaLnBrk="0" hangingPunct="0"/>
                  <a:endParaRPr lang="en-US"/>
                </a:p>
              </p:txBody>
            </p:sp>
            <p:sp>
              <p:nvSpPr>
                <p:cNvPr id="70991" name="Rectangle 62"/>
                <p:cNvSpPr>
                  <a:spLocks noChangeArrowheads="1"/>
                </p:cNvSpPr>
                <p:nvPr/>
              </p:nvSpPr>
              <p:spPr bwMode="auto">
                <a:xfrm>
                  <a:off x="713" y="921"/>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84" name="Group 63"/>
              <p:cNvGrpSpPr>
                <a:grpSpLocks/>
              </p:cNvGrpSpPr>
              <p:nvPr/>
            </p:nvGrpSpPr>
            <p:grpSpPr bwMode="auto">
              <a:xfrm>
                <a:off x="1259" y="921"/>
                <a:ext cx="534" cy="403"/>
                <a:chOff x="1259" y="921"/>
                <a:chExt cx="534" cy="403"/>
              </a:xfrm>
            </p:grpSpPr>
            <p:sp>
              <p:nvSpPr>
                <p:cNvPr id="70988" name="Rectangle 64"/>
                <p:cNvSpPr>
                  <a:spLocks noChangeArrowheads="1"/>
                </p:cNvSpPr>
                <p:nvPr/>
              </p:nvSpPr>
              <p:spPr bwMode="auto">
                <a:xfrm>
                  <a:off x="1302" y="921"/>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100</a:t>
                  </a:r>
                </a:p>
                <a:p>
                  <a:pPr algn="r" eaLnBrk="0" hangingPunct="0"/>
                  <a:endParaRPr lang="en-US"/>
                </a:p>
              </p:txBody>
            </p:sp>
            <p:sp>
              <p:nvSpPr>
                <p:cNvPr id="70989" name="Rectangle 65"/>
                <p:cNvSpPr>
                  <a:spLocks noChangeArrowheads="1"/>
                </p:cNvSpPr>
                <p:nvPr/>
              </p:nvSpPr>
              <p:spPr bwMode="auto">
                <a:xfrm>
                  <a:off x="1259" y="921"/>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85" name="Group 66"/>
              <p:cNvGrpSpPr>
                <a:grpSpLocks/>
              </p:cNvGrpSpPr>
              <p:nvPr/>
            </p:nvGrpSpPr>
            <p:grpSpPr bwMode="auto">
              <a:xfrm>
                <a:off x="1793" y="921"/>
                <a:ext cx="534" cy="403"/>
                <a:chOff x="1793" y="921"/>
                <a:chExt cx="534" cy="403"/>
              </a:xfrm>
            </p:grpSpPr>
            <p:sp>
              <p:nvSpPr>
                <p:cNvPr id="70986" name="Rectangle 67"/>
                <p:cNvSpPr>
                  <a:spLocks noChangeArrowheads="1"/>
                </p:cNvSpPr>
                <p:nvPr/>
              </p:nvSpPr>
              <p:spPr bwMode="auto">
                <a:xfrm>
                  <a:off x="1836" y="921"/>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87</a:t>
                  </a:r>
                </a:p>
                <a:p>
                  <a:pPr algn="r" eaLnBrk="0" hangingPunct="0"/>
                  <a:endParaRPr lang="en-US"/>
                </a:p>
              </p:txBody>
            </p:sp>
            <p:sp>
              <p:nvSpPr>
                <p:cNvPr id="70987" name="Rectangle 68"/>
                <p:cNvSpPr>
                  <a:spLocks noChangeArrowheads="1"/>
                </p:cNvSpPr>
                <p:nvPr/>
              </p:nvSpPr>
              <p:spPr bwMode="auto">
                <a:xfrm>
                  <a:off x="1793" y="921"/>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86" name="Group 69"/>
              <p:cNvGrpSpPr>
                <a:grpSpLocks/>
              </p:cNvGrpSpPr>
              <p:nvPr/>
            </p:nvGrpSpPr>
            <p:grpSpPr bwMode="auto">
              <a:xfrm>
                <a:off x="2327" y="921"/>
                <a:ext cx="534" cy="403"/>
                <a:chOff x="2327" y="921"/>
                <a:chExt cx="534" cy="403"/>
              </a:xfrm>
            </p:grpSpPr>
            <p:sp>
              <p:nvSpPr>
                <p:cNvPr id="70984" name="Rectangle 70"/>
                <p:cNvSpPr>
                  <a:spLocks noChangeArrowheads="1"/>
                </p:cNvSpPr>
                <p:nvPr/>
              </p:nvSpPr>
              <p:spPr bwMode="auto">
                <a:xfrm>
                  <a:off x="2370" y="921"/>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8</a:t>
                  </a:r>
                </a:p>
                <a:p>
                  <a:pPr algn="r" eaLnBrk="0" hangingPunct="0"/>
                  <a:endParaRPr lang="en-US"/>
                </a:p>
              </p:txBody>
            </p:sp>
            <p:sp>
              <p:nvSpPr>
                <p:cNvPr id="70985" name="Rectangle 71"/>
                <p:cNvSpPr>
                  <a:spLocks noChangeArrowheads="1"/>
                </p:cNvSpPr>
                <p:nvPr/>
              </p:nvSpPr>
              <p:spPr bwMode="auto">
                <a:xfrm>
                  <a:off x="2327" y="921"/>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87" name="Group 72"/>
              <p:cNvGrpSpPr>
                <a:grpSpLocks/>
              </p:cNvGrpSpPr>
              <p:nvPr/>
            </p:nvGrpSpPr>
            <p:grpSpPr bwMode="auto">
              <a:xfrm>
                <a:off x="2861" y="921"/>
                <a:ext cx="534" cy="403"/>
                <a:chOff x="2861" y="921"/>
                <a:chExt cx="534" cy="403"/>
              </a:xfrm>
            </p:grpSpPr>
            <p:sp>
              <p:nvSpPr>
                <p:cNvPr id="70982" name="Rectangle 73"/>
                <p:cNvSpPr>
                  <a:spLocks noChangeArrowheads="1"/>
                </p:cNvSpPr>
                <p:nvPr/>
              </p:nvSpPr>
              <p:spPr bwMode="auto">
                <a:xfrm>
                  <a:off x="2904" y="921"/>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4</a:t>
                  </a:r>
                </a:p>
                <a:p>
                  <a:pPr algn="r" eaLnBrk="0" hangingPunct="0"/>
                  <a:endParaRPr lang="en-US"/>
                </a:p>
              </p:txBody>
            </p:sp>
            <p:sp>
              <p:nvSpPr>
                <p:cNvPr id="70983" name="Rectangle 74"/>
                <p:cNvSpPr>
                  <a:spLocks noChangeArrowheads="1"/>
                </p:cNvSpPr>
                <p:nvPr/>
              </p:nvSpPr>
              <p:spPr bwMode="auto">
                <a:xfrm>
                  <a:off x="2861" y="921"/>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88" name="Group 75"/>
              <p:cNvGrpSpPr>
                <a:grpSpLocks/>
              </p:cNvGrpSpPr>
              <p:nvPr/>
            </p:nvGrpSpPr>
            <p:grpSpPr bwMode="auto">
              <a:xfrm>
                <a:off x="3395" y="921"/>
                <a:ext cx="534" cy="403"/>
                <a:chOff x="3395" y="921"/>
                <a:chExt cx="534" cy="403"/>
              </a:xfrm>
            </p:grpSpPr>
            <p:sp>
              <p:nvSpPr>
                <p:cNvPr id="70980" name="Rectangle 76"/>
                <p:cNvSpPr>
                  <a:spLocks noChangeArrowheads="1"/>
                </p:cNvSpPr>
                <p:nvPr/>
              </p:nvSpPr>
              <p:spPr bwMode="auto">
                <a:xfrm>
                  <a:off x="3438" y="921"/>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1</a:t>
                  </a:r>
                </a:p>
                <a:p>
                  <a:pPr algn="r" eaLnBrk="0" hangingPunct="0"/>
                  <a:endParaRPr lang="en-US"/>
                </a:p>
              </p:txBody>
            </p:sp>
            <p:sp>
              <p:nvSpPr>
                <p:cNvPr id="70981" name="Rectangle 77"/>
                <p:cNvSpPr>
                  <a:spLocks noChangeArrowheads="1"/>
                </p:cNvSpPr>
                <p:nvPr/>
              </p:nvSpPr>
              <p:spPr bwMode="auto">
                <a:xfrm>
                  <a:off x="3395" y="921"/>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89" name="Group 78"/>
              <p:cNvGrpSpPr>
                <a:grpSpLocks/>
              </p:cNvGrpSpPr>
              <p:nvPr/>
            </p:nvGrpSpPr>
            <p:grpSpPr bwMode="auto">
              <a:xfrm>
                <a:off x="3929" y="921"/>
                <a:ext cx="557" cy="403"/>
                <a:chOff x="3929" y="921"/>
                <a:chExt cx="557" cy="403"/>
              </a:xfrm>
            </p:grpSpPr>
            <p:sp>
              <p:nvSpPr>
                <p:cNvPr id="70978" name="Rectangle 79"/>
                <p:cNvSpPr>
                  <a:spLocks noChangeArrowheads="1"/>
                </p:cNvSpPr>
                <p:nvPr/>
              </p:nvSpPr>
              <p:spPr bwMode="auto">
                <a:xfrm>
                  <a:off x="3972" y="921"/>
                  <a:ext cx="47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17%</a:t>
                  </a:r>
                </a:p>
                <a:p>
                  <a:pPr algn="r" eaLnBrk="0" hangingPunct="0"/>
                  <a:endParaRPr lang="en-US"/>
                </a:p>
              </p:txBody>
            </p:sp>
            <p:sp>
              <p:nvSpPr>
                <p:cNvPr id="70979" name="Rectangle 80"/>
                <p:cNvSpPr>
                  <a:spLocks noChangeArrowheads="1"/>
                </p:cNvSpPr>
                <p:nvPr/>
              </p:nvSpPr>
              <p:spPr bwMode="auto">
                <a:xfrm>
                  <a:off x="3929" y="921"/>
                  <a:ext cx="55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90" name="Group 81"/>
              <p:cNvGrpSpPr>
                <a:grpSpLocks/>
              </p:cNvGrpSpPr>
              <p:nvPr/>
            </p:nvGrpSpPr>
            <p:grpSpPr bwMode="auto">
              <a:xfrm>
                <a:off x="4486" y="921"/>
                <a:ext cx="534" cy="403"/>
                <a:chOff x="4486" y="921"/>
                <a:chExt cx="534" cy="403"/>
              </a:xfrm>
            </p:grpSpPr>
            <p:sp>
              <p:nvSpPr>
                <p:cNvPr id="70976" name="Rectangle 82"/>
                <p:cNvSpPr>
                  <a:spLocks noChangeArrowheads="1"/>
                </p:cNvSpPr>
                <p:nvPr/>
              </p:nvSpPr>
              <p:spPr bwMode="auto">
                <a:xfrm>
                  <a:off x="4529" y="921"/>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4%</a:t>
                  </a:r>
                </a:p>
                <a:p>
                  <a:pPr algn="r" eaLnBrk="0" hangingPunct="0"/>
                  <a:endParaRPr lang="en-US"/>
                </a:p>
              </p:txBody>
            </p:sp>
            <p:sp>
              <p:nvSpPr>
                <p:cNvPr id="70977" name="Rectangle 83"/>
                <p:cNvSpPr>
                  <a:spLocks noChangeArrowheads="1"/>
                </p:cNvSpPr>
                <p:nvPr/>
              </p:nvSpPr>
              <p:spPr bwMode="auto">
                <a:xfrm>
                  <a:off x="4486" y="921"/>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91" name="Group 84"/>
              <p:cNvGrpSpPr>
                <a:grpSpLocks/>
              </p:cNvGrpSpPr>
              <p:nvPr/>
            </p:nvGrpSpPr>
            <p:grpSpPr bwMode="auto">
              <a:xfrm>
                <a:off x="5020" y="921"/>
                <a:ext cx="534" cy="403"/>
                <a:chOff x="5020" y="921"/>
                <a:chExt cx="534" cy="403"/>
              </a:xfrm>
            </p:grpSpPr>
            <p:sp>
              <p:nvSpPr>
                <p:cNvPr id="70974" name="Rectangle 85"/>
                <p:cNvSpPr>
                  <a:spLocks noChangeArrowheads="1"/>
                </p:cNvSpPr>
                <p:nvPr/>
              </p:nvSpPr>
              <p:spPr bwMode="auto">
                <a:xfrm>
                  <a:off x="5063" y="921"/>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1%</a:t>
                  </a:r>
                </a:p>
                <a:p>
                  <a:pPr algn="r" eaLnBrk="0" hangingPunct="0"/>
                  <a:endParaRPr lang="en-US"/>
                </a:p>
              </p:txBody>
            </p:sp>
            <p:sp>
              <p:nvSpPr>
                <p:cNvPr id="70975" name="Rectangle 86"/>
                <p:cNvSpPr>
                  <a:spLocks noChangeArrowheads="1"/>
                </p:cNvSpPr>
                <p:nvPr/>
              </p:nvSpPr>
              <p:spPr bwMode="auto">
                <a:xfrm>
                  <a:off x="5020" y="921"/>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92" name="Group 87"/>
              <p:cNvGrpSpPr>
                <a:grpSpLocks/>
              </p:cNvGrpSpPr>
              <p:nvPr/>
            </p:nvGrpSpPr>
            <p:grpSpPr bwMode="auto">
              <a:xfrm>
                <a:off x="5554" y="921"/>
                <a:ext cx="546" cy="403"/>
                <a:chOff x="5554" y="921"/>
                <a:chExt cx="546" cy="403"/>
              </a:xfrm>
            </p:grpSpPr>
            <p:sp>
              <p:nvSpPr>
                <p:cNvPr id="70972" name="Rectangle 88"/>
                <p:cNvSpPr>
                  <a:spLocks noChangeArrowheads="1"/>
                </p:cNvSpPr>
                <p:nvPr/>
              </p:nvSpPr>
              <p:spPr bwMode="auto">
                <a:xfrm>
                  <a:off x="5597" y="921"/>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None</a:t>
                  </a:r>
                </a:p>
                <a:p>
                  <a:pPr algn="r" eaLnBrk="0" hangingPunct="0"/>
                  <a:endParaRPr lang="en-US"/>
                </a:p>
              </p:txBody>
            </p:sp>
            <p:sp>
              <p:nvSpPr>
                <p:cNvPr id="70973" name="Rectangle 89"/>
                <p:cNvSpPr>
                  <a:spLocks noChangeArrowheads="1"/>
                </p:cNvSpPr>
                <p:nvPr/>
              </p:nvSpPr>
              <p:spPr bwMode="auto">
                <a:xfrm>
                  <a:off x="5554" y="921"/>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93" name="Group 90"/>
              <p:cNvGrpSpPr>
                <a:grpSpLocks/>
              </p:cNvGrpSpPr>
              <p:nvPr/>
            </p:nvGrpSpPr>
            <p:grpSpPr bwMode="auto">
              <a:xfrm>
                <a:off x="6100" y="921"/>
                <a:ext cx="546" cy="403"/>
                <a:chOff x="6100" y="921"/>
                <a:chExt cx="546" cy="403"/>
              </a:xfrm>
            </p:grpSpPr>
            <p:sp>
              <p:nvSpPr>
                <p:cNvPr id="70970" name="Rectangle 91"/>
                <p:cNvSpPr>
                  <a:spLocks noChangeArrowheads="1"/>
                </p:cNvSpPr>
                <p:nvPr/>
              </p:nvSpPr>
              <p:spPr bwMode="auto">
                <a:xfrm>
                  <a:off x="6143" y="921"/>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None</a:t>
                  </a:r>
                </a:p>
                <a:p>
                  <a:pPr algn="r" eaLnBrk="0" hangingPunct="0"/>
                  <a:endParaRPr lang="en-US"/>
                </a:p>
              </p:txBody>
            </p:sp>
            <p:sp>
              <p:nvSpPr>
                <p:cNvPr id="70971" name="Rectangle 92"/>
                <p:cNvSpPr>
                  <a:spLocks noChangeArrowheads="1"/>
                </p:cNvSpPr>
                <p:nvPr/>
              </p:nvSpPr>
              <p:spPr bwMode="auto">
                <a:xfrm>
                  <a:off x="6100" y="921"/>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94" name="Group 93"/>
              <p:cNvGrpSpPr>
                <a:grpSpLocks/>
              </p:cNvGrpSpPr>
              <p:nvPr/>
            </p:nvGrpSpPr>
            <p:grpSpPr bwMode="auto">
              <a:xfrm>
                <a:off x="6646" y="921"/>
                <a:ext cx="546" cy="403"/>
                <a:chOff x="6646" y="921"/>
                <a:chExt cx="546" cy="403"/>
              </a:xfrm>
            </p:grpSpPr>
            <p:sp>
              <p:nvSpPr>
                <p:cNvPr id="70968" name="Rectangle 94"/>
                <p:cNvSpPr>
                  <a:spLocks noChangeArrowheads="1"/>
                </p:cNvSpPr>
                <p:nvPr/>
              </p:nvSpPr>
              <p:spPr bwMode="auto">
                <a:xfrm>
                  <a:off x="6689" y="921"/>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None</a:t>
                  </a:r>
                </a:p>
                <a:p>
                  <a:pPr algn="r" eaLnBrk="0" hangingPunct="0"/>
                  <a:endParaRPr lang="en-US"/>
                </a:p>
              </p:txBody>
            </p:sp>
            <p:sp>
              <p:nvSpPr>
                <p:cNvPr id="70969" name="Rectangle 95"/>
                <p:cNvSpPr>
                  <a:spLocks noChangeArrowheads="1"/>
                </p:cNvSpPr>
                <p:nvPr/>
              </p:nvSpPr>
              <p:spPr bwMode="auto">
                <a:xfrm>
                  <a:off x="6646" y="921"/>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95" name="Group 96"/>
              <p:cNvGrpSpPr>
                <a:grpSpLocks/>
              </p:cNvGrpSpPr>
              <p:nvPr/>
            </p:nvGrpSpPr>
            <p:grpSpPr bwMode="auto">
              <a:xfrm>
                <a:off x="0" y="1324"/>
                <a:ext cx="713" cy="403"/>
                <a:chOff x="0" y="1324"/>
                <a:chExt cx="713" cy="403"/>
              </a:xfrm>
            </p:grpSpPr>
            <p:sp>
              <p:nvSpPr>
                <p:cNvPr id="70966" name="Rectangle 97"/>
                <p:cNvSpPr>
                  <a:spLocks noChangeArrowheads="1"/>
                </p:cNvSpPr>
                <p:nvPr/>
              </p:nvSpPr>
              <p:spPr bwMode="auto">
                <a:xfrm>
                  <a:off x="43" y="1324"/>
                  <a:ext cx="62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200">
                      <a:cs typeface="Times New Roman" pitchFamily="18" charset="0"/>
                    </a:rPr>
                    <a:t>Corn</a:t>
                  </a:r>
                </a:p>
                <a:p>
                  <a:pPr eaLnBrk="0" hangingPunct="0"/>
                  <a:endParaRPr lang="en-US"/>
                </a:p>
              </p:txBody>
            </p:sp>
            <p:sp>
              <p:nvSpPr>
                <p:cNvPr id="70967" name="Rectangle 98"/>
                <p:cNvSpPr>
                  <a:spLocks noChangeArrowheads="1"/>
                </p:cNvSpPr>
                <p:nvPr/>
              </p:nvSpPr>
              <p:spPr bwMode="auto">
                <a:xfrm>
                  <a:off x="0" y="1324"/>
                  <a:ext cx="713"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96" name="Group 99"/>
              <p:cNvGrpSpPr>
                <a:grpSpLocks/>
              </p:cNvGrpSpPr>
              <p:nvPr/>
            </p:nvGrpSpPr>
            <p:grpSpPr bwMode="auto">
              <a:xfrm>
                <a:off x="713" y="1324"/>
                <a:ext cx="546" cy="403"/>
                <a:chOff x="713" y="1324"/>
                <a:chExt cx="546" cy="403"/>
              </a:xfrm>
            </p:grpSpPr>
            <p:sp>
              <p:nvSpPr>
                <p:cNvPr id="70964" name="Rectangle 100"/>
                <p:cNvSpPr>
                  <a:spLocks noChangeArrowheads="1"/>
                </p:cNvSpPr>
                <p:nvPr/>
              </p:nvSpPr>
              <p:spPr bwMode="auto">
                <a:xfrm>
                  <a:off x="756" y="1324"/>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49</a:t>
                  </a:r>
                </a:p>
                <a:p>
                  <a:pPr algn="r" eaLnBrk="0" hangingPunct="0"/>
                  <a:endParaRPr lang="en-US"/>
                </a:p>
              </p:txBody>
            </p:sp>
            <p:sp>
              <p:nvSpPr>
                <p:cNvPr id="70965" name="Rectangle 101"/>
                <p:cNvSpPr>
                  <a:spLocks noChangeArrowheads="1"/>
                </p:cNvSpPr>
                <p:nvPr/>
              </p:nvSpPr>
              <p:spPr bwMode="auto">
                <a:xfrm>
                  <a:off x="713" y="1324"/>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97" name="Group 102"/>
              <p:cNvGrpSpPr>
                <a:grpSpLocks/>
              </p:cNvGrpSpPr>
              <p:nvPr/>
            </p:nvGrpSpPr>
            <p:grpSpPr bwMode="auto">
              <a:xfrm>
                <a:off x="1259" y="1324"/>
                <a:ext cx="534" cy="403"/>
                <a:chOff x="1259" y="1324"/>
                <a:chExt cx="534" cy="403"/>
              </a:xfrm>
            </p:grpSpPr>
            <p:sp>
              <p:nvSpPr>
                <p:cNvPr id="70962" name="Rectangle 103"/>
                <p:cNvSpPr>
                  <a:spLocks noChangeArrowheads="1"/>
                </p:cNvSpPr>
                <p:nvPr/>
              </p:nvSpPr>
              <p:spPr bwMode="auto">
                <a:xfrm>
                  <a:off x="1302" y="1324"/>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51</a:t>
                  </a:r>
                </a:p>
                <a:p>
                  <a:pPr algn="r" eaLnBrk="0" hangingPunct="0"/>
                  <a:endParaRPr lang="en-US"/>
                </a:p>
              </p:txBody>
            </p:sp>
            <p:sp>
              <p:nvSpPr>
                <p:cNvPr id="70963" name="Rectangle 104"/>
                <p:cNvSpPr>
                  <a:spLocks noChangeArrowheads="1"/>
                </p:cNvSpPr>
                <p:nvPr/>
              </p:nvSpPr>
              <p:spPr bwMode="auto">
                <a:xfrm>
                  <a:off x="1259" y="1324"/>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98" name="Group 105"/>
              <p:cNvGrpSpPr>
                <a:grpSpLocks/>
              </p:cNvGrpSpPr>
              <p:nvPr/>
            </p:nvGrpSpPr>
            <p:grpSpPr bwMode="auto">
              <a:xfrm>
                <a:off x="1793" y="1324"/>
                <a:ext cx="534" cy="403"/>
                <a:chOff x="1793" y="1324"/>
                <a:chExt cx="534" cy="403"/>
              </a:xfrm>
            </p:grpSpPr>
            <p:sp>
              <p:nvSpPr>
                <p:cNvPr id="70960" name="Rectangle 106"/>
                <p:cNvSpPr>
                  <a:spLocks noChangeArrowheads="1"/>
                </p:cNvSpPr>
                <p:nvPr/>
              </p:nvSpPr>
              <p:spPr bwMode="auto">
                <a:xfrm>
                  <a:off x="1836" y="1324"/>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28</a:t>
                  </a:r>
                </a:p>
                <a:p>
                  <a:pPr algn="r" eaLnBrk="0" hangingPunct="0"/>
                  <a:endParaRPr lang="en-US"/>
                </a:p>
              </p:txBody>
            </p:sp>
            <p:sp>
              <p:nvSpPr>
                <p:cNvPr id="70961" name="Rectangle 107"/>
                <p:cNvSpPr>
                  <a:spLocks noChangeArrowheads="1"/>
                </p:cNvSpPr>
                <p:nvPr/>
              </p:nvSpPr>
              <p:spPr bwMode="auto">
                <a:xfrm>
                  <a:off x="1793" y="1324"/>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699" name="Group 108"/>
              <p:cNvGrpSpPr>
                <a:grpSpLocks/>
              </p:cNvGrpSpPr>
              <p:nvPr/>
            </p:nvGrpSpPr>
            <p:grpSpPr bwMode="auto">
              <a:xfrm>
                <a:off x="2327" y="1324"/>
                <a:ext cx="534" cy="403"/>
                <a:chOff x="2327" y="1324"/>
                <a:chExt cx="534" cy="403"/>
              </a:xfrm>
            </p:grpSpPr>
            <p:sp>
              <p:nvSpPr>
                <p:cNvPr id="70958" name="Rectangle 109"/>
                <p:cNvSpPr>
                  <a:spLocks noChangeArrowheads="1"/>
                </p:cNvSpPr>
                <p:nvPr/>
              </p:nvSpPr>
              <p:spPr bwMode="auto">
                <a:xfrm>
                  <a:off x="2370" y="1324"/>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7</a:t>
                  </a:r>
                </a:p>
                <a:p>
                  <a:pPr algn="r" eaLnBrk="0" hangingPunct="0"/>
                  <a:endParaRPr lang="en-US"/>
                </a:p>
              </p:txBody>
            </p:sp>
            <p:sp>
              <p:nvSpPr>
                <p:cNvPr id="70959" name="Rectangle 110"/>
                <p:cNvSpPr>
                  <a:spLocks noChangeArrowheads="1"/>
                </p:cNvSpPr>
                <p:nvPr/>
              </p:nvSpPr>
              <p:spPr bwMode="auto">
                <a:xfrm>
                  <a:off x="2327" y="1324"/>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00" name="Group 111"/>
              <p:cNvGrpSpPr>
                <a:grpSpLocks/>
              </p:cNvGrpSpPr>
              <p:nvPr/>
            </p:nvGrpSpPr>
            <p:grpSpPr bwMode="auto">
              <a:xfrm>
                <a:off x="2861" y="1324"/>
                <a:ext cx="534" cy="403"/>
                <a:chOff x="2861" y="1324"/>
                <a:chExt cx="534" cy="403"/>
              </a:xfrm>
            </p:grpSpPr>
            <p:sp>
              <p:nvSpPr>
                <p:cNvPr id="70956" name="Rectangle 112"/>
                <p:cNvSpPr>
                  <a:spLocks noChangeArrowheads="1"/>
                </p:cNvSpPr>
                <p:nvPr/>
              </p:nvSpPr>
              <p:spPr bwMode="auto">
                <a:xfrm>
                  <a:off x="2904" y="1324"/>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0</a:t>
                  </a:r>
                </a:p>
                <a:p>
                  <a:pPr algn="r" eaLnBrk="0" hangingPunct="0"/>
                  <a:endParaRPr lang="en-US"/>
                </a:p>
              </p:txBody>
            </p:sp>
            <p:sp>
              <p:nvSpPr>
                <p:cNvPr id="70957" name="Rectangle 113"/>
                <p:cNvSpPr>
                  <a:spLocks noChangeArrowheads="1"/>
                </p:cNvSpPr>
                <p:nvPr/>
              </p:nvSpPr>
              <p:spPr bwMode="auto">
                <a:xfrm>
                  <a:off x="2861" y="1324"/>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01" name="Group 114"/>
              <p:cNvGrpSpPr>
                <a:grpSpLocks/>
              </p:cNvGrpSpPr>
              <p:nvPr/>
            </p:nvGrpSpPr>
            <p:grpSpPr bwMode="auto">
              <a:xfrm>
                <a:off x="3395" y="1324"/>
                <a:ext cx="534" cy="403"/>
                <a:chOff x="3395" y="1324"/>
                <a:chExt cx="534" cy="403"/>
              </a:xfrm>
            </p:grpSpPr>
            <p:sp>
              <p:nvSpPr>
                <p:cNvPr id="70954" name="Rectangle 115"/>
                <p:cNvSpPr>
                  <a:spLocks noChangeArrowheads="1"/>
                </p:cNvSpPr>
                <p:nvPr/>
              </p:nvSpPr>
              <p:spPr bwMode="auto">
                <a:xfrm>
                  <a:off x="3438" y="1324"/>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4</a:t>
                  </a:r>
                </a:p>
                <a:p>
                  <a:pPr algn="r" eaLnBrk="0" hangingPunct="0"/>
                  <a:endParaRPr lang="en-US"/>
                </a:p>
              </p:txBody>
            </p:sp>
            <p:sp>
              <p:nvSpPr>
                <p:cNvPr id="70955" name="Rectangle 116"/>
                <p:cNvSpPr>
                  <a:spLocks noChangeArrowheads="1"/>
                </p:cNvSpPr>
                <p:nvPr/>
              </p:nvSpPr>
              <p:spPr bwMode="auto">
                <a:xfrm>
                  <a:off x="3395" y="1324"/>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02" name="Group 117"/>
              <p:cNvGrpSpPr>
                <a:grpSpLocks/>
              </p:cNvGrpSpPr>
              <p:nvPr/>
            </p:nvGrpSpPr>
            <p:grpSpPr bwMode="auto">
              <a:xfrm>
                <a:off x="3929" y="1324"/>
                <a:ext cx="557" cy="403"/>
                <a:chOff x="3929" y="1324"/>
                <a:chExt cx="557" cy="403"/>
              </a:xfrm>
            </p:grpSpPr>
            <p:sp>
              <p:nvSpPr>
                <p:cNvPr id="70952" name="Rectangle 118"/>
                <p:cNvSpPr>
                  <a:spLocks noChangeArrowheads="1"/>
                </p:cNvSpPr>
                <p:nvPr/>
              </p:nvSpPr>
              <p:spPr bwMode="auto">
                <a:xfrm>
                  <a:off x="3972" y="1324"/>
                  <a:ext cx="47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14%</a:t>
                  </a:r>
                </a:p>
                <a:p>
                  <a:pPr algn="r" eaLnBrk="0" hangingPunct="0"/>
                  <a:endParaRPr lang="en-US"/>
                </a:p>
              </p:txBody>
            </p:sp>
            <p:sp>
              <p:nvSpPr>
                <p:cNvPr id="70953" name="Rectangle 119"/>
                <p:cNvSpPr>
                  <a:spLocks noChangeArrowheads="1"/>
                </p:cNvSpPr>
                <p:nvPr/>
              </p:nvSpPr>
              <p:spPr bwMode="auto">
                <a:xfrm>
                  <a:off x="3929" y="1324"/>
                  <a:ext cx="55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03" name="Group 120"/>
              <p:cNvGrpSpPr>
                <a:grpSpLocks/>
              </p:cNvGrpSpPr>
              <p:nvPr/>
            </p:nvGrpSpPr>
            <p:grpSpPr bwMode="auto">
              <a:xfrm>
                <a:off x="4486" y="1324"/>
                <a:ext cx="534" cy="403"/>
                <a:chOff x="4486" y="1324"/>
                <a:chExt cx="534" cy="403"/>
              </a:xfrm>
            </p:grpSpPr>
            <p:sp>
              <p:nvSpPr>
                <p:cNvPr id="70950" name="Rectangle 121"/>
                <p:cNvSpPr>
                  <a:spLocks noChangeArrowheads="1"/>
                </p:cNvSpPr>
                <p:nvPr/>
              </p:nvSpPr>
              <p:spPr bwMode="auto">
                <a:xfrm>
                  <a:off x="4529" y="1324"/>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0%</a:t>
                  </a:r>
                </a:p>
                <a:p>
                  <a:pPr algn="r" eaLnBrk="0" hangingPunct="0"/>
                  <a:endParaRPr lang="en-US"/>
                </a:p>
              </p:txBody>
            </p:sp>
            <p:sp>
              <p:nvSpPr>
                <p:cNvPr id="70951" name="Rectangle 122"/>
                <p:cNvSpPr>
                  <a:spLocks noChangeArrowheads="1"/>
                </p:cNvSpPr>
                <p:nvPr/>
              </p:nvSpPr>
              <p:spPr bwMode="auto">
                <a:xfrm>
                  <a:off x="4486" y="1324"/>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04" name="Group 123"/>
              <p:cNvGrpSpPr>
                <a:grpSpLocks/>
              </p:cNvGrpSpPr>
              <p:nvPr/>
            </p:nvGrpSpPr>
            <p:grpSpPr bwMode="auto">
              <a:xfrm>
                <a:off x="5020" y="1324"/>
                <a:ext cx="534" cy="403"/>
                <a:chOff x="5020" y="1324"/>
                <a:chExt cx="534" cy="403"/>
              </a:xfrm>
            </p:grpSpPr>
            <p:sp>
              <p:nvSpPr>
                <p:cNvPr id="70948" name="Rectangle 124"/>
                <p:cNvSpPr>
                  <a:spLocks noChangeArrowheads="1"/>
                </p:cNvSpPr>
                <p:nvPr/>
              </p:nvSpPr>
              <p:spPr bwMode="auto">
                <a:xfrm>
                  <a:off x="5063" y="1324"/>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14%</a:t>
                  </a:r>
                </a:p>
                <a:p>
                  <a:pPr algn="r" eaLnBrk="0" hangingPunct="0"/>
                  <a:endParaRPr lang="en-US"/>
                </a:p>
              </p:txBody>
            </p:sp>
            <p:sp>
              <p:nvSpPr>
                <p:cNvPr id="70949" name="Rectangle 125"/>
                <p:cNvSpPr>
                  <a:spLocks noChangeArrowheads="1"/>
                </p:cNvSpPr>
                <p:nvPr/>
              </p:nvSpPr>
              <p:spPr bwMode="auto">
                <a:xfrm>
                  <a:off x="5020" y="1324"/>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05" name="Group 126"/>
              <p:cNvGrpSpPr>
                <a:grpSpLocks/>
              </p:cNvGrpSpPr>
              <p:nvPr/>
            </p:nvGrpSpPr>
            <p:grpSpPr bwMode="auto">
              <a:xfrm>
                <a:off x="5554" y="1324"/>
                <a:ext cx="546" cy="403"/>
                <a:chOff x="5554" y="1324"/>
                <a:chExt cx="546" cy="403"/>
              </a:xfrm>
            </p:grpSpPr>
            <p:sp>
              <p:nvSpPr>
                <p:cNvPr id="70946" name="Rectangle 127"/>
                <p:cNvSpPr>
                  <a:spLocks noChangeArrowheads="1"/>
                </p:cNvSpPr>
                <p:nvPr/>
              </p:nvSpPr>
              <p:spPr bwMode="auto">
                <a:xfrm>
                  <a:off x="5597" y="1324"/>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None</a:t>
                  </a:r>
                </a:p>
                <a:p>
                  <a:pPr algn="r" eaLnBrk="0" hangingPunct="0"/>
                  <a:endParaRPr lang="en-US"/>
                </a:p>
              </p:txBody>
            </p:sp>
            <p:sp>
              <p:nvSpPr>
                <p:cNvPr id="70947" name="Rectangle 128"/>
                <p:cNvSpPr>
                  <a:spLocks noChangeArrowheads="1"/>
                </p:cNvSpPr>
                <p:nvPr/>
              </p:nvSpPr>
              <p:spPr bwMode="auto">
                <a:xfrm>
                  <a:off x="5554" y="1324"/>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06" name="Group 129"/>
              <p:cNvGrpSpPr>
                <a:grpSpLocks/>
              </p:cNvGrpSpPr>
              <p:nvPr/>
            </p:nvGrpSpPr>
            <p:grpSpPr bwMode="auto">
              <a:xfrm>
                <a:off x="6100" y="1324"/>
                <a:ext cx="546" cy="403"/>
                <a:chOff x="6100" y="1324"/>
                <a:chExt cx="546" cy="403"/>
              </a:xfrm>
            </p:grpSpPr>
            <p:sp>
              <p:nvSpPr>
                <p:cNvPr id="70944" name="Rectangle 130"/>
                <p:cNvSpPr>
                  <a:spLocks noChangeArrowheads="1"/>
                </p:cNvSpPr>
                <p:nvPr/>
              </p:nvSpPr>
              <p:spPr bwMode="auto">
                <a:xfrm>
                  <a:off x="6143" y="1324"/>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None</a:t>
                  </a:r>
                </a:p>
                <a:p>
                  <a:pPr algn="r" eaLnBrk="0" hangingPunct="0"/>
                  <a:endParaRPr lang="en-US"/>
                </a:p>
              </p:txBody>
            </p:sp>
            <p:sp>
              <p:nvSpPr>
                <p:cNvPr id="70945" name="Rectangle 131"/>
                <p:cNvSpPr>
                  <a:spLocks noChangeArrowheads="1"/>
                </p:cNvSpPr>
                <p:nvPr/>
              </p:nvSpPr>
              <p:spPr bwMode="auto">
                <a:xfrm>
                  <a:off x="6100" y="1324"/>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07" name="Group 132"/>
              <p:cNvGrpSpPr>
                <a:grpSpLocks/>
              </p:cNvGrpSpPr>
              <p:nvPr/>
            </p:nvGrpSpPr>
            <p:grpSpPr bwMode="auto">
              <a:xfrm>
                <a:off x="6646" y="1324"/>
                <a:ext cx="546" cy="403"/>
                <a:chOff x="6646" y="1324"/>
                <a:chExt cx="546" cy="403"/>
              </a:xfrm>
            </p:grpSpPr>
            <p:sp>
              <p:nvSpPr>
                <p:cNvPr id="70942" name="Rectangle 133"/>
                <p:cNvSpPr>
                  <a:spLocks noChangeArrowheads="1"/>
                </p:cNvSpPr>
                <p:nvPr/>
              </p:nvSpPr>
              <p:spPr bwMode="auto">
                <a:xfrm>
                  <a:off x="6689" y="1324"/>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None</a:t>
                  </a:r>
                </a:p>
                <a:p>
                  <a:pPr algn="r" eaLnBrk="0" hangingPunct="0"/>
                  <a:endParaRPr lang="en-US"/>
                </a:p>
              </p:txBody>
            </p:sp>
            <p:sp>
              <p:nvSpPr>
                <p:cNvPr id="70943" name="Rectangle 134"/>
                <p:cNvSpPr>
                  <a:spLocks noChangeArrowheads="1"/>
                </p:cNvSpPr>
                <p:nvPr/>
              </p:nvSpPr>
              <p:spPr bwMode="auto">
                <a:xfrm>
                  <a:off x="6646" y="1324"/>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08" name="Group 135"/>
              <p:cNvGrpSpPr>
                <a:grpSpLocks/>
              </p:cNvGrpSpPr>
              <p:nvPr/>
            </p:nvGrpSpPr>
            <p:grpSpPr bwMode="auto">
              <a:xfrm>
                <a:off x="0" y="1727"/>
                <a:ext cx="713" cy="403"/>
                <a:chOff x="0" y="1727"/>
                <a:chExt cx="713" cy="403"/>
              </a:xfrm>
            </p:grpSpPr>
            <p:sp>
              <p:nvSpPr>
                <p:cNvPr id="70940" name="Rectangle 136"/>
                <p:cNvSpPr>
                  <a:spLocks noChangeArrowheads="1"/>
                </p:cNvSpPr>
                <p:nvPr/>
              </p:nvSpPr>
              <p:spPr bwMode="auto">
                <a:xfrm>
                  <a:off x="43" y="1727"/>
                  <a:ext cx="62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000">
                      <a:cs typeface="Times New Roman" pitchFamily="18" charset="0"/>
                    </a:rPr>
                    <a:t>Blueberries</a:t>
                  </a:r>
                </a:p>
                <a:p>
                  <a:pPr eaLnBrk="0" hangingPunct="0"/>
                  <a:endParaRPr lang="en-US" sz="2000"/>
                </a:p>
              </p:txBody>
            </p:sp>
            <p:sp>
              <p:nvSpPr>
                <p:cNvPr id="70941" name="Rectangle 137"/>
                <p:cNvSpPr>
                  <a:spLocks noChangeArrowheads="1"/>
                </p:cNvSpPr>
                <p:nvPr/>
              </p:nvSpPr>
              <p:spPr bwMode="auto">
                <a:xfrm>
                  <a:off x="0" y="1727"/>
                  <a:ext cx="713"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09" name="Group 138"/>
              <p:cNvGrpSpPr>
                <a:grpSpLocks/>
              </p:cNvGrpSpPr>
              <p:nvPr/>
            </p:nvGrpSpPr>
            <p:grpSpPr bwMode="auto">
              <a:xfrm>
                <a:off x="713" y="1727"/>
                <a:ext cx="546" cy="403"/>
                <a:chOff x="713" y="1727"/>
                <a:chExt cx="546" cy="403"/>
              </a:xfrm>
            </p:grpSpPr>
            <p:sp>
              <p:nvSpPr>
                <p:cNvPr id="70938" name="Rectangle 139"/>
                <p:cNvSpPr>
                  <a:spLocks noChangeArrowheads="1"/>
                </p:cNvSpPr>
                <p:nvPr/>
              </p:nvSpPr>
              <p:spPr bwMode="auto">
                <a:xfrm>
                  <a:off x="756" y="1727"/>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21</a:t>
                  </a:r>
                </a:p>
                <a:p>
                  <a:pPr algn="r" eaLnBrk="0" hangingPunct="0"/>
                  <a:endParaRPr lang="en-US"/>
                </a:p>
              </p:txBody>
            </p:sp>
            <p:sp>
              <p:nvSpPr>
                <p:cNvPr id="70939" name="Rectangle 140"/>
                <p:cNvSpPr>
                  <a:spLocks noChangeArrowheads="1"/>
                </p:cNvSpPr>
                <p:nvPr/>
              </p:nvSpPr>
              <p:spPr bwMode="auto">
                <a:xfrm>
                  <a:off x="713" y="1727"/>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10" name="Group 141"/>
              <p:cNvGrpSpPr>
                <a:grpSpLocks/>
              </p:cNvGrpSpPr>
              <p:nvPr/>
            </p:nvGrpSpPr>
            <p:grpSpPr bwMode="auto">
              <a:xfrm>
                <a:off x="1259" y="1727"/>
                <a:ext cx="534" cy="403"/>
                <a:chOff x="1259" y="1727"/>
                <a:chExt cx="534" cy="403"/>
              </a:xfrm>
            </p:grpSpPr>
            <p:sp>
              <p:nvSpPr>
                <p:cNvPr id="70936" name="Rectangle 142"/>
                <p:cNvSpPr>
                  <a:spLocks noChangeArrowheads="1"/>
                </p:cNvSpPr>
                <p:nvPr/>
              </p:nvSpPr>
              <p:spPr bwMode="auto">
                <a:xfrm>
                  <a:off x="1302" y="1727"/>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22</a:t>
                  </a:r>
                </a:p>
                <a:p>
                  <a:pPr algn="r" eaLnBrk="0" hangingPunct="0"/>
                  <a:endParaRPr lang="en-US"/>
                </a:p>
              </p:txBody>
            </p:sp>
            <p:sp>
              <p:nvSpPr>
                <p:cNvPr id="70937" name="Rectangle 143"/>
                <p:cNvSpPr>
                  <a:spLocks noChangeArrowheads="1"/>
                </p:cNvSpPr>
                <p:nvPr/>
              </p:nvSpPr>
              <p:spPr bwMode="auto">
                <a:xfrm>
                  <a:off x="1259" y="1727"/>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11" name="Group 144"/>
              <p:cNvGrpSpPr>
                <a:grpSpLocks/>
              </p:cNvGrpSpPr>
              <p:nvPr/>
            </p:nvGrpSpPr>
            <p:grpSpPr bwMode="auto">
              <a:xfrm>
                <a:off x="1793" y="1727"/>
                <a:ext cx="534" cy="403"/>
                <a:chOff x="1793" y="1727"/>
                <a:chExt cx="534" cy="403"/>
              </a:xfrm>
            </p:grpSpPr>
            <p:sp>
              <p:nvSpPr>
                <p:cNvPr id="70934" name="Rectangle 145"/>
                <p:cNvSpPr>
                  <a:spLocks noChangeArrowheads="1"/>
                </p:cNvSpPr>
                <p:nvPr/>
              </p:nvSpPr>
              <p:spPr bwMode="auto">
                <a:xfrm>
                  <a:off x="1836" y="1727"/>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13</a:t>
                  </a:r>
                </a:p>
                <a:p>
                  <a:pPr algn="r" eaLnBrk="0" hangingPunct="0"/>
                  <a:endParaRPr lang="en-US"/>
                </a:p>
              </p:txBody>
            </p:sp>
            <p:sp>
              <p:nvSpPr>
                <p:cNvPr id="70935" name="Rectangle 146"/>
                <p:cNvSpPr>
                  <a:spLocks noChangeArrowheads="1"/>
                </p:cNvSpPr>
                <p:nvPr/>
              </p:nvSpPr>
              <p:spPr bwMode="auto">
                <a:xfrm>
                  <a:off x="1793" y="1727"/>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12" name="Group 147"/>
              <p:cNvGrpSpPr>
                <a:grpSpLocks/>
              </p:cNvGrpSpPr>
              <p:nvPr/>
            </p:nvGrpSpPr>
            <p:grpSpPr bwMode="auto">
              <a:xfrm>
                <a:off x="2327" y="1727"/>
                <a:ext cx="534" cy="403"/>
                <a:chOff x="2327" y="1727"/>
                <a:chExt cx="534" cy="403"/>
              </a:xfrm>
            </p:grpSpPr>
            <p:sp>
              <p:nvSpPr>
                <p:cNvPr id="70932" name="Rectangle 148"/>
                <p:cNvSpPr>
                  <a:spLocks noChangeArrowheads="1"/>
                </p:cNvSpPr>
                <p:nvPr/>
              </p:nvSpPr>
              <p:spPr bwMode="auto">
                <a:xfrm>
                  <a:off x="2370" y="1727"/>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15</a:t>
                  </a:r>
                </a:p>
                <a:p>
                  <a:pPr algn="r" eaLnBrk="0" hangingPunct="0"/>
                  <a:endParaRPr lang="en-US"/>
                </a:p>
              </p:txBody>
            </p:sp>
            <p:sp>
              <p:nvSpPr>
                <p:cNvPr id="70933" name="Rectangle 149"/>
                <p:cNvSpPr>
                  <a:spLocks noChangeArrowheads="1"/>
                </p:cNvSpPr>
                <p:nvPr/>
              </p:nvSpPr>
              <p:spPr bwMode="auto">
                <a:xfrm>
                  <a:off x="2327" y="1727"/>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13" name="Group 150"/>
              <p:cNvGrpSpPr>
                <a:grpSpLocks/>
              </p:cNvGrpSpPr>
              <p:nvPr/>
            </p:nvGrpSpPr>
            <p:grpSpPr bwMode="auto">
              <a:xfrm>
                <a:off x="2861" y="1727"/>
                <a:ext cx="534" cy="403"/>
                <a:chOff x="2861" y="1727"/>
                <a:chExt cx="534" cy="403"/>
              </a:xfrm>
            </p:grpSpPr>
            <p:sp>
              <p:nvSpPr>
                <p:cNvPr id="70930" name="Rectangle 151"/>
                <p:cNvSpPr>
                  <a:spLocks noChangeArrowheads="1"/>
                </p:cNvSpPr>
                <p:nvPr/>
              </p:nvSpPr>
              <p:spPr bwMode="auto">
                <a:xfrm>
                  <a:off x="2904" y="1727"/>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13</a:t>
                  </a:r>
                </a:p>
                <a:p>
                  <a:pPr algn="r" eaLnBrk="0" hangingPunct="0"/>
                  <a:endParaRPr lang="en-US"/>
                </a:p>
              </p:txBody>
            </p:sp>
            <p:sp>
              <p:nvSpPr>
                <p:cNvPr id="70931" name="Rectangle 152"/>
                <p:cNvSpPr>
                  <a:spLocks noChangeArrowheads="1"/>
                </p:cNvSpPr>
                <p:nvPr/>
              </p:nvSpPr>
              <p:spPr bwMode="auto">
                <a:xfrm>
                  <a:off x="2861" y="1727"/>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14" name="Group 153"/>
              <p:cNvGrpSpPr>
                <a:grpSpLocks/>
              </p:cNvGrpSpPr>
              <p:nvPr/>
            </p:nvGrpSpPr>
            <p:grpSpPr bwMode="auto">
              <a:xfrm>
                <a:off x="3395" y="1727"/>
                <a:ext cx="534" cy="403"/>
                <a:chOff x="3395" y="1727"/>
                <a:chExt cx="534" cy="403"/>
              </a:xfrm>
            </p:grpSpPr>
            <p:sp>
              <p:nvSpPr>
                <p:cNvPr id="70928" name="Rectangle 154"/>
                <p:cNvSpPr>
                  <a:spLocks noChangeArrowheads="1"/>
                </p:cNvSpPr>
                <p:nvPr/>
              </p:nvSpPr>
              <p:spPr bwMode="auto">
                <a:xfrm>
                  <a:off x="3438" y="1727"/>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7</a:t>
                  </a:r>
                </a:p>
                <a:p>
                  <a:pPr algn="r" eaLnBrk="0" hangingPunct="0"/>
                  <a:endParaRPr lang="en-US"/>
                </a:p>
              </p:txBody>
            </p:sp>
            <p:sp>
              <p:nvSpPr>
                <p:cNvPr id="70929" name="Rectangle 155"/>
                <p:cNvSpPr>
                  <a:spLocks noChangeArrowheads="1"/>
                </p:cNvSpPr>
                <p:nvPr/>
              </p:nvSpPr>
              <p:spPr bwMode="auto">
                <a:xfrm>
                  <a:off x="3395" y="1727"/>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15" name="Group 156"/>
              <p:cNvGrpSpPr>
                <a:grpSpLocks/>
              </p:cNvGrpSpPr>
              <p:nvPr/>
            </p:nvGrpSpPr>
            <p:grpSpPr bwMode="auto">
              <a:xfrm>
                <a:off x="3929" y="1727"/>
                <a:ext cx="557" cy="403"/>
                <a:chOff x="3929" y="1727"/>
                <a:chExt cx="557" cy="403"/>
              </a:xfrm>
            </p:grpSpPr>
            <p:sp>
              <p:nvSpPr>
                <p:cNvPr id="70926" name="Rectangle 157"/>
                <p:cNvSpPr>
                  <a:spLocks noChangeArrowheads="1"/>
                </p:cNvSpPr>
                <p:nvPr/>
              </p:nvSpPr>
              <p:spPr bwMode="auto">
                <a:xfrm>
                  <a:off x="3972" y="1727"/>
                  <a:ext cx="47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75%</a:t>
                  </a:r>
                </a:p>
                <a:p>
                  <a:pPr algn="r" eaLnBrk="0" hangingPunct="0"/>
                  <a:endParaRPr lang="en-US"/>
                </a:p>
              </p:txBody>
            </p:sp>
            <p:sp>
              <p:nvSpPr>
                <p:cNvPr id="70927" name="Rectangle 158"/>
                <p:cNvSpPr>
                  <a:spLocks noChangeArrowheads="1"/>
                </p:cNvSpPr>
                <p:nvPr/>
              </p:nvSpPr>
              <p:spPr bwMode="auto">
                <a:xfrm>
                  <a:off x="3929" y="1727"/>
                  <a:ext cx="55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16" name="Group 159"/>
              <p:cNvGrpSpPr>
                <a:grpSpLocks/>
              </p:cNvGrpSpPr>
              <p:nvPr/>
            </p:nvGrpSpPr>
            <p:grpSpPr bwMode="auto">
              <a:xfrm>
                <a:off x="4486" y="1727"/>
                <a:ext cx="534" cy="403"/>
                <a:chOff x="4486" y="1727"/>
                <a:chExt cx="534" cy="403"/>
              </a:xfrm>
            </p:grpSpPr>
            <p:sp>
              <p:nvSpPr>
                <p:cNvPr id="70924" name="Rectangle 160"/>
                <p:cNvSpPr>
                  <a:spLocks noChangeArrowheads="1"/>
                </p:cNvSpPr>
                <p:nvPr/>
              </p:nvSpPr>
              <p:spPr bwMode="auto">
                <a:xfrm>
                  <a:off x="4529" y="1727"/>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59%</a:t>
                  </a:r>
                </a:p>
                <a:p>
                  <a:pPr algn="r" eaLnBrk="0" hangingPunct="0"/>
                  <a:endParaRPr lang="en-US"/>
                </a:p>
              </p:txBody>
            </p:sp>
            <p:sp>
              <p:nvSpPr>
                <p:cNvPr id="70925" name="Rectangle 161"/>
                <p:cNvSpPr>
                  <a:spLocks noChangeArrowheads="1"/>
                </p:cNvSpPr>
                <p:nvPr/>
              </p:nvSpPr>
              <p:spPr bwMode="auto">
                <a:xfrm>
                  <a:off x="4486" y="1727"/>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17" name="Group 162"/>
              <p:cNvGrpSpPr>
                <a:grpSpLocks/>
              </p:cNvGrpSpPr>
              <p:nvPr/>
            </p:nvGrpSpPr>
            <p:grpSpPr bwMode="auto">
              <a:xfrm>
                <a:off x="5020" y="1727"/>
                <a:ext cx="534" cy="403"/>
                <a:chOff x="5020" y="1727"/>
                <a:chExt cx="534" cy="403"/>
              </a:xfrm>
            </p:grpSpPr>
            <p:sp>
              <p:nvSpPr>
                <p:cNvPr id="70922" name="Rectangle 163"/>
                <p:cNvSpPr>
                  <a:spLocks noChangeArrowheads="1"/>
                </p:cNvSpPr>
                <p:nvPr/>
              </p:nvSpPr>
              <p:spPr bwMode="auto">
                <a:xfrm>
                  <a:off x="5063" y="1727"/>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54%</a:t>
                  </a:r>
                </a:p>
                <a:p>
                  <a:pPr algn="r" eaLnBrk="0" hangingPunct="0"/>
                  <a:endParaRPr lang="en-US"/>
                </a:p>
              </p:txBody>
            </p:sp>
            <p:sp>
              <p:nvSpPr>
                <p:cNvPr id="70923" name="Rectangle 164"/>
                <p:cNvSpPr>
                  <a:spLocks noChangeArrowheads="1"/>
                </p:cNvSpPr>
                <p:nvPr/>
              </p:nvSpPr>
              <p:spPr bwMode="auto">
                <a:xfrm>
                  <a:off x="5020" y="1727"/>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18" name="Group 165"/>
              <p:cNvGrpSpPr>
                <a:grpSpLocks/>
              </p:cNvGrpSpPr>
              <p:nvPr/>
            </p:nvGrpSpPr>
            <p:grpSpPr bwMode="auto">
              <a:xfrm>
                <a:off x="5554" y="1727"/>
                <a:ext cx="546" cy="403"/>
                <a:chOff x="5554" y="1727"/>
                <a:chExt cx="546" cy="403"/>
              </a:xfrm>
            </p:grpSpPr>
            <p:sp>
              <p:nvSpPr>
                <p:cNvPr id="70920" name="Rectangle 166"/>
                <p:cNvSpPr>
                  <a:spLocks noChangeArrowheads="1"/>
                </p:cNvSpPr>
                <p:nvPr/>
              </p:nvSpPr>
              <p:spPr bwMode="auto">
                <a:xfrm>
                  <a:off x="5597" y="1727"/>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None</a:t>
                  </a:r>
                </a:p>
                <a:p>
                  <a:pPr algn="r" eaLnBrk="0" hangingPunct="0"/>
                  <a:endParaRPr lang="en-US"/>
                </a:p>
              </p:txBody>
            </p:sp>
            <p:sp>
              <p:nvSpPr>
                <p:cNvPr id="70921" name="Rectangle 167"/>
                <p:cNvSpPr>
                  <a:spLocks noChangeArrowheads="1"/>
                </p:cNvSpPr>
                <p:nvPr/>
              </p:nvSpPr>
              <p:spPr bwMode="auto">
                <a:xfrm>
                  <a:off x="5554" y="1727"/>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19" name="Group 168"/>
              <p:cNvGrpSpPr>
                <a:grpSpLocks/>
              </p:cNvGrpSpPr>
              <p:nvPr/>
            </p:nvGrpSpPr>
            <p:grpSpPr bwMode="auto">
              <a:xfrm>
                <a:off x="6100" y="1727"/>
                <a:ext cx="546" cy="403"/>
                <a:chOff x="6100" y="1727"/>
                <a:chExt cx="546" cy="403"/>
              </a:xfrm>
            </p:grpSpPr>
            <p:sp>
              <p:nvSpPr>
                <p:cNvPr id="70918" name="Rectangle 169"/>
                <p:cNvSpPr>
                  <a:spLocks noChangeArrowheads="1"/>
                </p:cNvSpPr>
                <p:nvPr/>
              </p:nvSpPr>
              <p:spPr bwMode="auto">
                <a:xfrm>
                  <a:off x="6143" y="1727"/>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None</a:t>
                  </a:r>
                </a:p>
                <a:p>
                  <a:pPr algn="r" eaLnBrk="0" hangingPunct="0"/>
                  <a:endParaRPr lang="en-US"/>
                </a:p>
              </p:txBody>
            </p:sp>
            <p:sp>
              <p:nvSpPr>
                <p:cNvPr id="70919" name="Rectangle 170"/>
                <p:cNvSpPr>
                  <a:spLocks noChangeArrowheads="1"/>
                </p:cNvSpPr>
                <p:nvPr/>
              </p:nvSpPr>
              <p:spPr bwMode="auto">
                <a:xfrm>
                  <a:off x="6100" y="1727"/>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20" name="Group 171"/>
              <p:cNvGrpSpPr>
                <a:grpSpLocks/>
              </p:cNvGrpSpPr>
              <p:nvPr/>
            </p:nvGrpSpPr>
            <p:grpSpPr bwMode="auto">
              <a:xfrm>
                <a:off x="6646" y="1727"/>
                <a:ext cx="546" cy="403"/>
                <a:chOff x="6646" y="1727"/>
                <a:chExt cx="546" cy="403"/>
              </a:xfrm>
            </p:grpSpPr>
            <p:sp>
              <p:nvSpPr>
                <p:cNvPr id="70916" name="Rectangle 172"/>
                <p:cNvSpPr>
                  <a:spLocks noChangeArrowheads="1"/>
                </p:cNvSpPr>
                <p:nvPr/>
              </p:nvSpPr>
              <p:spPr bwMode="auto">
                <a:xfrm>
                  <a:off x="6689" y="1727"/>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None</a:t>
                  </a:r>
                </a:p>
                <a:p>
                  <a:pPr algn="r" eaLnBrk="0" hangingPunct="0"/>
                  <a:endParaRPr lang="en-US"/>
                </a:p>
              </p:txBody>
            </p:sp>
            <p:sp>
              <p:nvSpPr>
                <p:cNvPr id="70917" name="Rectangle 173"/>
                <p:cNvSpPr>
                  <a:spLocks noChangeArrowheads="1"/>
                </p:cNvSpPr>
                <p:nvPr/>
              </p:nvSpPr>
              <p:spPr bwMode="auto">
                <a:xfrm>
                  <a:off x="6646" y="1727"/>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21" name="Group 174"/>
              <p:cNvGrpSpPr>
                <a:grpSpLocks/>
              </p:cNvGrpSpPr>
              <p:nvPr/>
            </p:nvGrpSpPr>
            <p:grpSpPr bwMode="auto">
              <a:xfrm>
                <a:off x="0" y="2130"/>
                <a:ext cx="713" cy="403"/>
                <a:chOff x="0" y="2130"/>
                <a:chExt cx="713" cy="403"/>
              </a:xfrm>
            </p:grpSpPr>
            <p:sp>
              <p:nvSpPr>
                <p:cNvPr id="70914" name="Rectangle 175"/>
                <p:cNvSpPr>
                  <a:spLocks noChangeArrowheads="1"/>
                </p:cNvSpPr>
                <p:nvPr/>
              </p:nvSpPr>
              <p:spPr bwMode="auto">
                <a:xfrm>
                  <a:off x="43" y="2130"/>
                  <a:ext cx="62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900">
                      <a:cs typeface="Times New Roman" pitchFamily="18" charset="0"/>
                    </a:rPr>
                    <a:t>Small Grains</a:t>
                  </a:r>
                </a:p>
                <a:p>
                  <a:pPr eaLnBrk="0" hangingPunct="0"/>
                  <a:endParaRPr lang="en-US" sz="1800"/>
                </a:p>
              </p:txBody>
            </p:sp>
            <p:sp>
              <p:nvSpPr>
                <p:cNvPr id="70915" name="Rectangle 176"/>
                <p:cNvSpPr>
                  <a:spLocks noChangeArrowheads="1"/>
                </p:cNvSpPr>
                <p:nvPr/>
              </p:nvSpPr>
              <p:spPr bwMode="auto">
                <a:xfrm>
                  <a:off x="0" y="2130"/>
                  <a:ext cx="713"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22" name="Group 177"/>
              <p:cNvGrpSpPr>
                <a:grpSpLocks/>
              </p:cNvGrpSpPr>
              <p:nvPr/>
            </p:nvGrpSpPr>
            <p:grpSpPr bwMode="auto">
              <a:xfrm>
                <a:off x="713" y="2130"/>
                <a:ext cx="546" cy="403"/>
                <a:chOff x="713" y="2130"/>
                <a:chExt cx="546" cy="403"/>
              </a:xfrm>
            </p:grpSpPr>
            <p:sp>
              <p:nvSpPr>
                <p:cNvPr id="70912" name="Rectangle 178"/>
                <p:cNvSpPr>
                  <a:spLocks noChangeArrowheads="1"/>
                </p:cNvSpPr>
                <p:nvPr/>
              </p:nvSpPr>
              <p:spPr bwMode="auto">
                <a:xfrm>
                  <a:off x="756" y="2130"/>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3</a:t>
                  </a:r>
                </a:p>
                <a:p>
                  <a:pPr algn="r" eaLnBrk="0" hangingPunct="0"/>
                  <a:endParaRPr lang="en-US"/>
                </a:p>
              </p:txBody>
            </p:sp>
            <p:sp>
              <p:nvSpPr>
                <p:cNvPr id="70913" name="Rectangle 179"/>
                <p:cNvSpPr>
                  <a:spLocks noChangeArrowheads="1"/>
                </p:cNvSpPr>
                <p:nvPr/>
              </p:nvSpPr>
              <p:spPr bwMode="auto">
                <a:xfrm>
                  <a:off x="713" y="2130"/>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23" name="Group 180"/>
              <p:cNvGrpSpPr>
                <a:grpSpLocks/>
              </p:cNvGrpSpPr>
              <p:nvPr/>
            </p:nvGrpSpPr>
            <p:grpSpPr bwMode="auto">
              <a:xfrm>
                <a:off x="1259" y="2130"/>
                <a:ext cx="534" cy="403"/>
                <a:chOff x="1259" y="2130"/>
                <a:chExt cx="534" cy="403"/>
              </a:xfrm>
            </p:grpSpPr>
            <p:sp>
              <p:nvSpPr>
                <p:cNvPr id="70910" name="Rectangle 181"/>
                <p:cNvSpPr>
                  <a:spLocks noChangeArrowheads="1"/>
                </p:cNvSpPr>
                <p:nvPr/>
              </p:nvSpPr>
              <p:spPr bwMode="auto">
                <a:xfrm>
                  <a:off x="1302" y="2130"/>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9</a:t>
                  </a:r>
                </a:p>
                <a:p>
                  <a:pPr algn="r" eaLnBrk="0" hangingPunct="0"/>
                  <a:endParaRPr lang="en-US"/>
                </a:p>
              </p:txBody>
            </p:sp>
            <p:sp>
              <p:nvSpPr>
                <p:cNvPr id="70911" name="Rectangle 182"/>
                <p:cNvSpPr>
                  <a:spLocks noChangeArrowheads="1"/>
                </p:cNvSpPr>
                <p:nvPr/>
              </p:nvSpPr>
              <p:spPr bwMode="auto">
                <a:xfrm>
                  <a:off x="1259" y="2130"/>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24" name="Group 183"/>
              <p:cNvGrpSpPr>
                <a:grpSpLocks/>
              </p:cNvGrpSpPr>
              <p:nvPr/>
            </p:nvGrpSpPr>
            <p:grpSpPr bwMode="auto">
              <a:xfrm>
                <a:off x="1793" y="2130"/>
                <a:ext cx="534" cy="403"/>
                <a:chOff x="1793" y="2130"/>
                <a:chExt cx="534" cy="403"/>
              </a:xfrm>
            </p:grpSpPr>
            <p:sp>
              <p:nvSpPr>
                <p:cNvPr id="70908" name="Rectangle 184"/>
                <p:cNvSpPr>
                  <a:spLocks noChangeArrowheads="1"/>
                </p:cNvSpPr>
                <p:nvPr/>
              </p:nvSpPr>
              <p:spPr bwMode="auto">
                <a:xfrm>
                  <a:off x="1836" y="2130"/>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17</a:t>
                  </a:r>
                </a:p>
                <a:p>
                  <a:pPr algn="r" eaLnBrk="0" hangingPunct="0"/>
                  <a:endParaRPr lang="en-US"/>
                </a:p>
              </p:txBody>
            </p:sp>
            <p:sp>
              <p:nvSpPr>
                <p:cNvPr id="70909" name="Rectangle 185"/>
                <p:cNvSpPr>
                  <a:spLocks noChangeArrowheads="1"/>
                </p:cNvSpPr>
                <p:nvPr/>
              </p:nvSpPr>
              <p:spPr bwMode="auto">
                <a:xfrm>
                  <a:off x="1793" y="2130"/>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25" name="Group 186"/>
              <p:cNvGrpSpPr>
                <a:grpSpLocks/>
              </p:cNvGrpSpPr>
              <p:nvPr/>
            </p:nvGrpSpPr>
            <p:grpSpPr bwMode="auto">
              <a:xfrm>
                <a:off x="2327" y="2130"/>
                <a:ext cx="534" cy="403"/>
                <a:chOff x="2327" y="2130"/>
                <a:chExt cx="534" cy="403"/>
              </a:xfrm>
            </p:grpSpPr>
            <p:sp>
              <p:nvSpPr>
                <p:cNvPr id="70906" name="Rectangle 187"/>
                <p:cNvSpPr>
                  <a:spLocks noChangeArrowheads="1"/>
                </p:cNvSpPr>
                <p:nvPr/>
              </p:nvSpPr>
              <p:spPr bwMode="auto">
                <a:xfrm>
                  <a:off x="2370" y="2130"/>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0</a:t>
                  </a:r>
                </a:p>
                <a:p>
                  <a:pPr algn="r" eaLnBrk="0" hangingPunct="0"/>
                  <a:endParaRPr lang="en-US"/>
                </a:p>
              </p:txBody>
            </p:sp>
            <p:sp>
              <p:nvSpPr>
                <p:cNvPr id="70907" name="Rectangle 188"/>
                <p:cNvSpPr>
                  <a:spLocks noChangeArrowheads="1"/>
                </p:cNvSpPr>
                <p:nvPr/>
              </p:nvSpPr>
              <p:spPr bwMode="auto">
                <a:xfrm>
                  <a:off x="2327" y="2130"/>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26" name="Group 189"/>
              <p:cNvGrpSpPr>
                <a:grpSpLocks/>
              </p:cNvGrpSpPr>
              <p:nvPr/>
            </p:nvGrpSpPr>
            <p:grpSpPr bwMode="auto">
              <a:xfrm>
                <a:off x="2861" y="2130"/>
                <a:ext cx="534" cy="403"/>
                <a:chOff x="2861" y="2130"/>
                <a:chExt cx="534" cy="403"/>
              </a:xfrm>
            </p:grpSpPr>
            <p:sp>
              <p:nvSpPr>
                <p:cNvPr id="70904" name="Rectangle 190"/>
                <p:cNvSpPr>
                  <a:spLocks noChangeArrowheads="1"/>
                </p:cNvSpPr>
                <p:nvPr/>
              </p:nvSpPr>
              <p:spPr bwMode="auto">
                <a:xfrm>
                  <a:off x="2904" y="2130"/>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0</a:t>
                  </a:r>
                </a:p>
                <a:p>
                  <a:pPr algn="r" eaLnBrk="0" hangingPunct="0"/>
                  <a:endParaRPr lang="en-US"/>
                </a:p>
              </p:txBody>
            </p:sp>
            <p:sp>
              <p:nvSpPr>
                <p:cNvPr id="70905" name="Rectangle 191"/>
                <p:cNvSpPr>
                  <a:spLocks noChangeArrowheads="1"/>
                </p:cNvSpPr>
                <p:nvPr/>
              </p:nvSpPr>
              <p:spPr bwMode="auto">
                <a:xfrm>
                  <a:off x="2861" y="2130"/>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27" name="Group 192"/>
              <p:cNvGrpSpPr>
                <a:grpSpLocks/>
              </p:cNvGrpSpPr>
              <p:nvPr/>
            </p:nvGrpSpPr>
            <p:grpSpPr bwMode="auto">
              <a:xfrm>
                <a:off x="3395" y="2130"/>
                <a:ext cx="534" cy="403"/>
                <a:chOff x="3395" y="2130"/>
                <a:chExt cx="534" cy="403"/>
              </a:xfrm>
            </p:grpSpPr>
            <p:sp>
              <p:nvSpPr>
                <p:cNvPr id="70902" name="Rectangle 193"/>
                <p:cNvSpPr>
                  <a:spLocks noChangeArrowheads="1"/>
                </p:cNvSpPr>
                <p:nvPr/>
              </p:nvSpPr>
              <p:spPr bwMode="auto">
                <a:xfrm>
                  <a:off x="3438" y="2130"/>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1</a:t>
                  </a:r>
                </a:p>
                <a:p>
                  <a:pPr algn="r" eaLnBrk="0" hangingPunct="0"/>
                  <a:endParaRPr lang="en-US"/>
                </a:p>
              </p:txBody>
            </p:sp>
            <p:sp>
              <p:nvSpPr>
                <p:cNvPr id="70903" name="Rectangle 194"/>
                <p:cNvSpPr>
                  <a:spLocks noChangeArrowheads="1"/>
                </p:cNvSpPr>
                <p:nvPr/>
              </p:nvSpPr>
              <p:spPr bwMode="auto">
                <a:xfrm>
                  <a:off x="3395" y="2130"/>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28" name="Group 195"/>
              <p:cNvGrpSpPr>
                <a:grpSpLocks/>
              </p:cNvGrpSpPr>
              <p:nvPr/>
            </p:nvGrpSpPr>
            <p:grpSpPr bwMode="auto">
              <a:xfrm>
                <a:off x="3929" y="2130"/>
                <a:ext cx="557" cy="403"/>
                <a:chOff x="3929" y="2130"/>
                <a:chExt cx="557" cy="403"/>
              </a:xfrm>
            </p:grpSpPr>
            <p:sp>
              <p:nvSpPr>
                <p:cNvPr id="70900" name="Rectangle 196"/>
                <p:cNvSpPr>
                  <a:spLocks noChangeArrowheads="1"/>
                </p:cNvSpPr>
                <p:nvPr/>
              </p:nvSpPr>
              <p:spPr bwMode="auto">
                <a:xfrm>
                  <a:off x="3972" y="2130"/>
                  <a:ext cx="47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0%</a:t>
                  </a:r>
                </a:p>
                <a:p>
                  <a:pPr algn="r" eaLnBrk="0" hangingPunct="0"/>
                  <a:endParaRPr lang="en-US"/>
                </a:p>
              </p:txBody>
            </p:sp>
            <p:sp>
              <p:nvSpPr>
                <p:cNvPr id="70901" name="Rectangle 197"/>
                <p:cNvSpPr>
                  <a:spLocks noChangeArrowheads="1"/>
                </p:cNvSpPr>
                <p:nvPr/>
              </p:nvSpPr>
              <p:spPr bwMode="auto">
                <a:xfrm>
                  <a:off x="3929" y="2130"/>
                  <a:ext cx="55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29" name="Group 198"/>
              <p:cNvGrpSpPr>
                <a:grpSpLocks/>
              </p:cNvGrpSpPr>
              <p:nvPr/>
            </p:nvGrpSpPr>
            <p:grpSpPr bwMode="auto">
              <a:xfrm>
                <a:off x="4486" y="2130"/>
                <a:ext cx="534" cy="403"/>
                <a:chOff x="4486" y="2130"/>
                <a:chExt cx="534" cy="403"/>
              </a:xfrm>
            </p:grpSpPr>
            <p:sp>
              <p:nvSpPr>
                <p:cNvPr id="70898" name="Rectangle 199"/>
                <p:cNvSpPr>
                  <a:spLocks noChangeArrowheads="1"/>
                </p:cNvSpPr>
                <p:nvPr/>
              </p:nvSpPr>
              <p:spPr bwMode="auto">
                <a:xfrm>
                  <a:off x="4529" y="2130"/>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0%</a:t>
                  </a:r>
                </a:p>
                <a:p>
                  <a:pPr algn="r" eaLnBrk="0" hangingPunct="0"/>
                  <a:endParaRPr lang="en-US"/>
                </a:p>
              </p:txBody>
            </p:sp>
            <p:sp>
              <p:nvSpPr>
                <p:cNvPr id="70899" name="Rectangle 200"/>
                <p:cNvSpPr>
                  <a:spLocks noChangeArrowheads="1"/>
                </p:cNvSpPr>
                <p:nvPr/>
              </p:nvSpPr>
              <p:spPr bwMode="auto">
                <a:xfrm>
                  <a:off x="4486" y="2130"/>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30" name="Group 201"/>
              <p:cNvGrpSpPr>
                <a:grpSpLocks/>
              </p:cNvGrpSpPr>
              <p:nvPr/>
            </p:nvGrpSpPr>
            <p:grpSpPr bwMode="auto">
              <a:xfrm>
                <a:off x="5020" y="2130"/>
                <a:ext cx="534" cy="403"/>
                <a:chOff x="5020" y="2130"/>
                <a:chExt cx="534" cy="403"/>
              </a:xfrm>
            </p:grpSpPr>
            <p:sp>
              <p:nvSpPr>
                <p:cNvPr id="70896" name="Rectangle 202"/>
                <p:cNvSpPr>
                  <a:spLocks noChangeArrowheads="1"/>
                </p:cNvSpPr>
                <p:nvPr/>
              </p:nvSpPr>
              <p:spPr bwMode="auto">
                <a:xfrm>
                  <a:off x="5063" y="2130"/>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6%</a:t>
                  </a:r>
                </a:p>
                <a:p>
                  <a:pPr algn="r" eaLnBrk="0" hangingPunct="0"/>
                  <a:endParaRPr lang="en-US"/>
                </a:p>
              </p:txBody>
            </p:sp>
            <p:sp>
              <p:nvSpPr>
                <p:cNvPr id="70897" name="Rectangle 203"/>
                <p:cNvSpPr>
                  <a:spLocks noChangeArrowheads="1"/>
                </p:cNvSpPr>
                <p:nvPr/>
              </p:nvSpPr>
              <p:spPr bwMode="auto">
                <a:xfrm>
                  <a:off x="5020" y="2130"/>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31" name="Group 204"/>
              <p:cNvGrpSpPr>
                <a:grpSpLocks/>
              </p:cNvGrpSpPr>
              <p:nvPr/>
            </p:nvGrpSpPr>
            <p:grpSpPr bwMode="auto">
              <a:xfrm>
                <a:off x="5554" y="2130"/>
                <a:ext cx="546" cy="403"/>
                <a:chOff x="5554" y="2130"/>
                <a:chExt cx="546" cy="403"/>
              </a:xfrm>
            </p:grpSpPr>
            <p:sp>
              <p:nvSpPr>
                <p:cNvPr id="70894" name="Rectangle 205"/>
                <p:cNvSpPr>
                  <a:spLocks noChangeArrowheads="1"/>
                </p:cNvSpPr>
                <p:nvPr/>
              </p:nvSpPr>
              <p:spPr bwMode="auto">
                <a:xfrm>
                  <a:off x="5597" y="2130"/>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None</a:t>
                  </a:r>
                </a:p>
                <a:p>
                  <a:pPr algn="r" eaLnBrk="0" hangingPunct="0"/>
                  <a:endParaRPr lang="en-US"/>
                </a:p>
              </p:txBody>
            </p:sp>
            <p:sp>
              <p:nvSpPr>
                <p:cNvPr id="70895" name="Rectangle 206"/>
                <p:cNvSpPr>
                  <a:spLocks noChangeArrowheads="1"/>
                </p:cNvSpPr>
                <p:nvPr/>
              </p:nvSpPr>
              <p:spPr bwMode="auto">
                <a:xfrm>
                  <a:off x="5554" y="2130"/>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32" name="Group 207"/>
              <p:cNvGrpSpPr>
                <a:grpSpLocks/>
              </p:cNvGrpSpPr>
              <p:nvPr/>
            </p:nvGrpSpPr>
            <p:grpSpPr bwMode="auto">
              <a:xfrm>
                <a:off x="6100" y="2130"/>
                <a:ext cx="546" cy="403"/>
                <a:chOff x="6100" y="2130"/>
                <a:chExt cx="546" cy="403"/>
              </a:xfrm>
            </p:grpSpPr>
            <p:sp>
              <p:nvSpPr>
                <p:cNvPr id="70892" name="Rectangle 208"/>
                <p:cNvSpPr>
                  <a:spLocks noChangeArrowheads="1"/>
                </p:cNvSpPr>
                <p:nvPr/>
              </p:nvSpPr>
              <p:spPr bwMode="auto">
                <a:xfrm>
                  <a:off x="6143" y="2130"/>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None</a:t>
                  </a:r>
                </a:p>
                <a:p>
                  <a:pPr algn="r" eaLnBrk="0" hangingPunct="0"/>
                  <a:endParaRPr lang="en-US"/>
                </a:p>
              </p:txBody>
            </p:sp>
            <p:sp>
              <p:nvSpPr>
                <p:cNvPr id="70893" name="Rectangle 209"/>
                <p:cNvSpPr>
                  <a:spLocks noChangeArrowheads="1"/>
                </p:cNvSpPr>
                <p:nvPr/>
              </p:nvSpPr>
              <p:spPr bwMode="auto">
                <a:xfrm>
                  <a:off x="6100" y="2130"/>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33" name="Group 210"/>
              <p:cNvGrpSpPr>
                <a:grpSpLocks/>
              </p:cNvGrpSpPr>
              <p:nvPr/>
            </p:nvGrpSpPr>
            <p:grpSpPr bwMode="auto">
              <a:xfrm>
                <a:off x="6646" y="2130"/>
                <a:ext cx="546" cy="403"/>
                <a:chOff x="6646" y="2130"/>
                <a:chExt cx="546" cy="403"/>
              </a:xfrm>
            </p:grpSpPr>
            <p:sp>
              <p:nvSpPr>
                <p:cNvPr id="70890" name="Rectangle 211"/>
                <p:cNvSpPr>
                  <a:spLocks noChangeArrowheads="1"/>
                </p:cNvSpPr>
                <p:nvPr/>
              </p:nvSpPr>
              <p:spPr bwMode="auto">
                <a:xfrm>
                  <a:off x="6689" y="2130"/>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None</a:t>
                  </a:r>
                </a:p>
                <a:p>
                  <a:pPr algn="r" eaLnBrk="0" hangingPunct="0"/>
                  <a:endParaRPr lang="en-US"/>
                </a:p>
              </p:txBody>
            </p:sp>
            <p:sp>
              <p:nvSpPr>
                <p:cNvPr id="70891" name="Rectangle 212"/>
                <p:cNvSpPr>
                  <a:spLocks noChangeArrowheads="1"/>
                </p:cNvSpPr>
                <p:nvPr/>
              </p:nvSpPr>
              <p:spPr bwMode="auto">
                <a:xfrm>
                  <a:off x="6646" y="2130"/>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34" name="Group 213"/>
              <p:cNvGrpSpPr>
                <a:grpSpLocks/>
              </p:cNvGrpSpPr>
              <p:nvPr/>
            </p:nvGrpSpPr>
            <p:grpSpPr bwMode="auto">
              <a:xfrm>
                <a:off x="0" y="2533"/>
                <a:ext cx="713" cy="403"/>
                <a:chOff x="0" y="2533"/>
                <a:chExt cx="713" cy="403"/>
              </a:xfrm>
            </p:grpSpPr>
            <p:sp>
              <p:nvSpPr>
                <p:cNvPr id="70888" name="Rectangle 214"/>
                <p:cNvSpPr>
                  <a:spLocks noChangeArrowheads="1"/>
                </p:cNvSpPr>
                <p:nvPr/>
              </p:nvSpPr>
              <p:spPr bwMode="auto">
                <a:xfrm>
                  <a:off x="43" y="2533"/>
                  <a:ext cx="62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200">
                      <a:cs typeface="Times New Roman" pitchFamily="18" charset="0"/>
                    </a:rPr>
                    <a:t>Orchards</a:t>
                  </a:r>
                </a:p>
                <a:p>
                  <a:pPr eaLnBrk="0" hangingPunct="0"/>
                  <a:endParaRPr lang="en-US"/>
                </a:p>
              </p:txBody>
            </p:sp>
            <p:sp>
              <p:nvSpPr>
                <p:cNvPr id="70889" name="Rectangle 215"/>
                <p:cNvSpPr>
                  <a:spLocks noChangeArrowheads="1"/>
                </p:cNvSpPr>
                <p:nvPr/>
              </p:nvSpPr>
              <p:spPr bwMode="auto">
                <a:xfrm>
                  <a:off x="0" y="2533"/>
                  <a:ext cx="713"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35" name="Group 216"/>
              <p:cNvGrpSpPr>
                <a:grpSpLocks/>
              </p:cNvGrpSpPr>
              <p:nvPr/>
            </p:nvGrpSpPr>
            <p:grpSpPr bwMode="auto">
              <a:xfrm>
                <a:off x="713" y="2533"/>
                <a:ext cx="546" cy="403"/>
                <a:chOff x="713" y="2533"/>
                <a:chExt cx="546" cy="403"/>
              </a:xfrm>
            </p:grpSpPr>
            <p:sp>
              <p:nvSpPr>
                <p:cNvPr id="70886" name="Rectangle 217"/>
                <p:cNvSpPr>
                  <a:spLocks noChangeArrowheads="1"/>
                </p:cNvSpPr>
                <p:nvPr/>
              </p:nvSpPr>
              <p:spPr bwMode="auto">
                <a:xfrm>
                  <a:off x="756" y="2533"/>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1</a:t>
                  </a:r>
                </a:p>
                <a:p>
                  <a:pPr algn="r" eaLnBrk="0" hangingPunct="0"/>
                  <a:endParaRPr lang="en-US"/>
                </a:p>
              </p:txBody>
            </p:sp>
            <p:sp>
              <p:nvSpPr>
                <p:cNvPr id="70887" name="Rectangle 218"/>
                <p:cNvSpPr>
                  <a:spLocks noChangeArrowheads="1"/>
                </p:cNvSpPr>
                <p:nvPr/>
              </p:nvSpPr>
              <p:spPr bwMode="auto">
                <a:xfrm>
                  <a:off x="713" y="2533"/>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36" name="Group 219"/>
              <p:cNvGrpSpPr>
                <a:grpSpLocks/>
              </p:cNvGrpSpPr>
              <p:nvPr/>
            </p:nvGrpSpPr>
            <p:grpSpPr bwMode="auto">
              <a:xfrm>
                <a:off x="1259" y="2533"/>
                <a:ext cx="534" cy="403"/>
                <a:chOff x="1259" y="2533"/>
                <a:chExt cx="534" cy="403"/>
              </a:xfrm>
            </p:grpSpPr>
            <p:sp>
              <p:nvSpPr>
                <p:cNvPr id="70884" name="Rectangle 220"/>
                <p:cNvSpPr>
                  <a:spLocks noChangeArrowheads="1"/>
                </p:cNvSpPr>
                <p:nvPr/>
              </p:nvSpPr>
              <p:spPr bwMode="auto">
                <a:xfrm>
                  <a:off x="1302" y="2533"/>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5</a:t>
                  </a:r>
                </a:p>
                <a:p>
                  <a:pPr algn="r" eaLnBrk="0" hangingPunct="0"/>
                  <a:endParaRPr lang="en-US"/>
                </a:p>
              </p:txBody>
            </p:sp>
            <p:sp>
              <p:nvSpPr>
                <p:cNvPr id="70885" name="Rectangle 221"/>
                <p:cNvSpPr>
                  <a:spLocks noChangeArrowheads="1"/>
                </p:cNvSpPr>
                <p:nvPr/>
              </p:nvSpPr>
              <p:spPr bwMode="auto">
                <a:xfrm>
                  <a:off x="1259" y="2533"/>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37" name="Group 222"/>
              <p:cNvGrpSpPr>
                <a:grpSpLocks/>
              </p:cNvGrpSpPr>
              <p:nvPr/>
            </p:nvGrpSpPr>
            <p:grpSpPr bwMode="auto">
              <a:xfrm>
                <a:off x="1793" y="2533"/>
                <a:ext cx="534" cy="403"/>
                <a:chOff x="1793" y="2533"/>
                <a:chExt cx="534" cy="403"/>
              </a:xfrm>
            </p:grpSpPr>
            <p:sp>
              <p:nvSpPr>
                <p:cNvPr id="70882" name="Rectangle 223"/>
                <p:cNvSpPr>
                  <a:spLocks noChangeArrowheads="1"/>
                </p:cNvSpPr>
                <p:nvPr/>
              </p:nvSpPr>
              <p:spPr bwMode="auto">
                <a:xfrm>
                  <a:off x="1836" y="2533"/>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3</a:t>
                  </a:r>
                </a:p>
                <a:p>
                  <a:pPr algn="r" eaLnBrk="0" hangingPunct="0"/>
                  <a:endParaRPr lang="en-US"/>
                </a:p>
              </p:txBody>
            </p:sp>
            <p:sp>
              <p:nvSpPr>
                <p:cNvPr id="70883" name="Rectangle 224"/>
                <p:cNvSpPr>
                  <a:spLocks noChangeArrowheads="1"/>
                </p:cNvSpPr>
                <p:nvPr/>
              </p:nvSpPr>
              <p:spPr bwMode="auto">
                <a:xfrm>
                  <a:off x="1793" y="2533"/>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38" name="Group 225"/>
              <p:cNvGrpSpPr>
                <a:grpSpLocks/>
              </p:cNvGrpSpPr>
              <p:nvPr/>
            </p:nvGrpSpPr>
            <p:grpSpPr bwMode="auto">
              <a:xfrm>
                <a:off x="2327" y="2533"/>
                <a:ext cx="534" cy="403"/>
                <a:chOff x="2327" y="2533"/>
                <a:chExt cx="534" cy="403"/>
              </a:xfrm>
            </p:grpSpPr>
            <p:sp>
              <p:nvSpPr>
                <p:cNvPr id="70880" name="Rectangle 226"/>
                <p:cNvSpPr>
                  <a:spLocks noChangeArrowheads="1"/>
                </p:cNvSpPr>
                <p:nvPr/>
              </p:nvSpPr>
              <p:spPr bwMode="auto">
                <a:xfrm>
                  <a:off x="2370" y="2533"/>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1</a:t>
                  </a:r>
                </a:p>
                <a:p>
                  <a:pPr algn="r" eaLnBrk="0" hangingPunct="0"/>
                  <a:endParaRPr lang="en-US"/>
                </a:p>
              </p:txBody>
            </p:sp>
            <p:sp>
              <p:nvSpPr>
                <p:cNvPr id="70881" name="Rectangle 227"/>
                <p:cNvSpPr>
                  <a:spLocks noChangeArrowheads="1"/>
                </p:cNvSpPr>
                <p:nvPr/>
              </p:nvSpPr>
              <p:spPr bwMode="auto">
                <a:xfrm>
                  <a:off x="2327" y="2533"/>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39" name="Group 228"/>
              <p:cNvGrpSpPr>
                <a:grpSpLocks/>
              </p:cNvGrpSpPr>
              <p:nvPr/>
            </p:nvGrpSpPr>
            <p:grpSpPr bwMode="auto">
              <a:xfrm>
                <a:off x="2861" y="2533"/>
                <a:ext cx="534" cy="403"/>
                <a:chOff x="2861" y="2533"/>
                <a:chExt cx="534" cy="403"/>
              </a:xfrm>
            </p:grpSpPr>
            <p:sp>
              <p:nvSpPr>
                <p:cNvPr id="70878" name="Rectangle 229"/>
                <p:cNvSpPr>
                  <a:spLocks noChangeArrowheads="1"/>
                </p:cNvSpPr>
                <p:nvPr/>
              </p:nvSpPr>
              <p:spPr bwMode="auto">
                <a:xfrm>
                  <a:off x="2904" y="2533"/>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0</a:t>
                  </a:r>
                </a:p>
                <a:p>
                  <a:pPr algn="r" eaLnBrk="0" hangingPunct="0"/>
                  <a:endParaRPr lang="en-US"/>
                </a:p>
              </p:txBody>
            </p:sp>
            <p:sp>
              <p:nvSpPr>
                <p:cNvPr id="70879" name="Rectangle 230"/>
                <p:cNvSpPr>
                  <a:spLocks noChangeArrowheads="1"/>
                </p:cNvSpPr>
                <p:nvPr/>
              </p:nvSpPr>
              <p:spPr bwMode="auto">
                <a:xfrm>
                  <a:off x="2861" y="2533"/>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40" name="Group 231"/>
              <p:cNvGrpSpPr>
                <a:grpSpLocks/>
              </p:cNvGrpSpPr>
              <p:nvPr/>
            </p:nvGrpSpPr>
            <p:grpSpPr bwMode="auto">
              <a:xfrm>
                <a:off x="3395" y="2533"/>
                <a:ext cx="534" cy="403"/>
                <a:chOff x="3395" y="2533"/>
                <a:chExt cx="534" cy="403"/>
              </a:xfrm>
            </p:grpSpPr>
            <p:sp>
              <p:nvSpPr>
                <p:cNvPr id="70876" name="Rectangle 232"/>
                <p:cNvSpPr>
                  <a:spLocks noChangeArrowheads="1"/>
                </p:cNvSpPr>
                <p:nvPr/>
              </p:nvSpPr>
              <p:spPr bwMode="auto">
                <a:xfrm>
                  <a:off x="3438" y="2533"/>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0</a:t>
                  </a:r>
                </a:p>
                <a:p>
                  <a:pPr algn="r" eaLnBrk="0" hangingPunct="0"/>
                  <a:endParaRPr lang="en-US"/>
                </a:p>
              </p:txBody>
            </p:sp>
            <p:sp>
              <p:nvSpPr>
                <p:cNvPr id="70877" name="Rectangle 233"/>
                <p:cNvSpPr>
                  <a:spLocks noChangeArrowheads="1"/>
                </p:cNvSpPr>
                <p:nvPr/>
              </p:nvSpPr>
              <p:spPr bwMode="auto">
                <a:xfrm>
                  <a:off x="3395" y="2533"/>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41" name="Group 234"/>
              <p:cNvGrpSpPr>
                <a:grpSpLocks/>
              </p:cNvGrpSpPr>
              <p:nvPr/>
            </p:nvGrpSpPr>
            <p:grpSpPr bwMode="auto">
              <a:xfrm>
                <a:off x="3929" y="2533"/>
                <a:ext cx="557" cy="403"/>
                <a:chOff x="3929" y="2533"/>
                <a:chExt cx="557" cy="403"/>
              </a:xfrm>
            </p:grpSpPr>
            <p:sp>
              <p:nvSpPr>
                <p:cNvPr id="70874" name="Rectangle 235"/>
                <p:cNvSpPr>
                  <a:spLocks noChangeArrowheads="1"/>
                </p:cNvSpPr>
                <p:nvPr/>
              </p:nvSpPr>
              <p:spPr bwMode="auto">
                <a:xfrm>
                  <a:off x="3972" y="2533"/>
                  <a:ext cx="47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100%</a:t>
                  </a:r>
                </a:p>
                <a:p>
                  <a:pPr algn="r" eaLnBrk="0" hangingPunct="0"/>
                  <a:endParaRPr lang="en-US"/>
                </a:p>
              </p:txBody>
            </p:sp>
            <p:sp>
              <p:nvSpPr>
                <p:cNvPr id="70875" name="Rectangle 236"/>
                <p:cNvSpPr>
                  <a:spLocks noChangeArrowheads="1"/>
                </p:cNvSpPr>
                <p:nvPr/>
              </p:nvSpPr>
              <p:spPr bwMode="auto">
                <a:xfrm>
                  <a:off x="3929" y="2533"/>
                  <a:ext cx="55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42" name="Group 237"/>
              <p:cNvGrpSpPr>
                <a:grpSpLocks/>
              </p:cNvGrpSpPr>
              <p:nvPr/>
            </p:nvGrpSpPr>
            <p:grpSpPr bwMode="auto">
              <a:xfrm>
                <a:off x="4486" y="2533"/>
                <a:ext cx="534" cy="403"/>
                <a:chOff x="4486" y="2533"/>
                <a:chExt cx="534" cy="403"/>
              </a:xfrm>
            </p:grpSpPr>
            <p:sp>
              <p:nvSpPr>
                <p:cNvPr id="70872" name="Rectangle 238"/>
                <p:cNvSpPr>
                  <a:spLocks noChangeArrowheads="1"/>
                </p:cNvSpPr>
                <p:nvPr/>
              </p:nvSpPr>
              <p:spPr bwMode="auto">
                <a:xfrm>
                  <a:off x="4529" y="2533"/>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0%</a:t>
                  </a:r>
                </a:p>
                <a:p>
                  <a:pPr algn="r" eaLnBrk="0" hangingPunct="0"/>
                  <a:endParaRPr lang="en-US"/>
                </a:p>
              </p:txBody>
            </p:sp>
            <p:sp>
              <p:nvSpPr>
                <p:cNvPr id="70873" name="Rectangle 239"/>
                <p:cNvSpPr>
                  <a:spLocks noChangeArrowheads="1"/>
                </p:cNvSpPr>
                <p:nvPr/>
              </p:nvSpPr>
              <p:spPr bwMode="auto">
                <a:xfrm>
                  <a:off x="4486" y="2533"/>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43" name="Group 240"/>
              <p:cNvGrpSpPr>
                <a:grpSpLocks/>
              </p:cNvGrpSpPr>
              <p:nvPr/>
            </p:nvGrpSpPr>
            <p:grpSpPr bwMode="auto">
              <a:xfrm>
                <a:off x="5020" y="2533"/>
                <a:ext cx="534" cy="403"/>
                <a:chOff x="5020" y="2533"/>
                <a:chExt cx="534" cy="403"/>
              </a:xfrm>
            </p:grpSpPr>
            <p:sp>
              <p:nvSpPr>
                <p:cNvPr id="70870" name="Rectangle 241"/>
                <p:cNvSpPr>
                  <a:spLocks noChangeArrowheads="1"/>
                </p:cNvSpPr>
                <p:nvPr/>
              </p:nvSpPr>
              <p:spPr bwMode="auto">
                <a:xfrm>
                  <a:off x="5063" y="2533"/>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0%</a:t>
                  </a:r>
                </a:p>
                <a:p>
                  <a:pPr algn="r" eaLnBrk="0" hangingPunct="0"/>
                  <a:endParaRPr lang="en-US"/>
                </a:p>
              </p:txBody>
            </p:sp>
            <p:sp>
              <p:nvSpPr>
                <p:cNvPr id="70871" name="Rectangle 242"/>
                <p:cNvSpPr>
                  <a:spLocks noChangeArrowheads="1"/>
                </p:cNvSpPr>
                <p:nvPr/>
              </p:nvSpPr>
              <p:spPr bwMode="auto">
                <a:xfrm>
                  <a:off x="5020" y="2533"/>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44" name="Group 243"/>
              <p:cNvGrpSpPr>
                <a:grpSpLocks/>
              </p:cNvGrpSpPr>
              <p:nvPr/>
            </p:nvGrpSpPr>
            <p:grpSpPr bwMode="auto">
              <a:xfrm>
                <a:off x="5554" y="2533"/>
                <a:ext cx="546" cy="403"/>
                <a:chOff x="5554" y="2533"/>
                <a:chExt cx="546" cy="403"/>
              </a:xfrm>
            </p:grpSpPr>
            <p:sp>
              <p:nvSpPr>
                <p:cNvPr id="70868" name="Rectangle 244"/>
                <p:cNvSpPr>
                  <a:spLocks noChangeArrowheads="1"/>
                </p:cNvSpPr>
                <p:nvPr/>
              </p:nvSpPr>
              <p:spPr bwMode="auto">
                <a:xfrm>
                  <a:off x="5597" y="2533"/>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One</a:t>
                  </a:r>
                </a:p>
                <a:p>
                  <a:pPr algn="r" eaLnBrk="0" hangingPunct="0"/>
                  <a:endParaRPr lang="en-US"/>
                </a:p>
              </p:txBody>
            </p:sp>
            <p:sp>
              <p:nvSpPr>
                <p:cNvPr id="70869" name="Rectangle 245"/>
                <p:cNvSpPr>
                  <a:spLocks noChangeArrowheads="1"/>
                </p:cNvSpPr>
                <p:nvPr/>
              </p:nvSpPr>
              <p:spPr bwMode="auto">
                <a:xfrm>
                  <a:off x="5554" y="2533"/>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45" name="Group 246"/>
              <p:cNvGrpSpPr>
                <a:grpSpLocks/>
              </p:cNvGrpSpPr>
              <p:nvPr/>
            </p:nvGrpSpPr>
            <p:grpSpPr bwMode="auto">
              <a:xfrm>
                <a:off x="6100" y="2533"/>
                <a:ext cx="546" cy="403"/>
                <a:chOff x="6100" y="2533"/>
                <a:chExt cx="546" cy="403"/>
              </a:xfrm>
            </p:grpSpPr>
            <p:sp>
              <p:nvSpPr>
                <p:cNvPr id="70866" name="Rectangle 247"/>
                <p:cNvSpPr>
                  <a:spLocks noChangeArrowheads="1"/>
                </p:cNvSpPr>
                <p:nvPr/>
              </p:nvSpPr>
              <p:spPr bwMode="auto">
                <a:xfrm>
                  <a:off x="6143" y="2533"/>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None</a:t>
                  </a:r>
                </a:p>
                <a:p>
                  <a:pPr algn="r" eaLnBrk="0" hangingPunct="0"/>
                  <a:endParaRPr lang="en-US"/>
                </a:p>
              </p:txBody>
            </p:sp>
            <p:sp>
              <p:nvSpPr>
                <p:cNvPr id="70867" name="Rectangle 248"/>
                <p:cNvSpPr>
                  <a:spLocks noChangeArrowheads="1"/>
                </p:cNvSpPr>
                <p:nvPr/>
              </p:nvSpPr>
              <p:spPr bwMode="auto">
                <a:xfrm>
                  <a:off x="6100" y="2533"/>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46" name="Group 249"/>
              <p:cNvGrpSpPr>
                <a:grpSpLocks/>
              </p:cNvGrpSpPr>
              <p:nvPr/>
            </p:nvGrpSpPr>
            <p:grpSpPr bwMode="auto">
              <a:xfrm>
                <a:off x="6646" y="2533"/>
                <a:ext cx="546" cy="403"/>
                <a:chOff x="6646" y="2533"/>
                <a:chExt cx="546" cy="403"/>
              </a:xfrm>
            </p:grpSpPr>
            <p:sp>
              <p:nvSpPr>
                <p:cNvPr id="70864" name="Rectangle 250"/>
                <p:cNvSpPr>
                  <a:spLocks noChangeArrowheads="1"/>
                </p:cNvSpPr>
                <p:nvPr/>
              </p:nvSpPr>
              <p:spPr bwMode="auto">
                <a:xfrm>
                  <a:off x="6689" y="2533"/>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None</a:t>
                  </a:r>
                </a:p>
                <a:p>
                  <a:pPr algn="r" eaLnBrk="0" hangingPunct="0"/>
                  <a:endParaRPr lang="en-US"/>
                </a:p>
              </p:txBody>
            </p:sp>
            <p:sp>
              <p:nvSpPr>
                <p:cNvPr id="70865" name="Rectangle 251"/>
                <p:cNvSpPr>
                  <a:spLocks noChangeArrowheads="1"/>
                </p:cNvSpPr>
                <p:nvPr/>
              </p:nvSpPr>
              <p:spPr bwMode="auto">
                <a:xfrm>
                  <a:off x="6646" y="2533"/>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47" name="Group 252"/>
              <p:cNvGrpSpPr>
                <a:grpSpLocks/>
              </p:cNvGrpSpPr>
              <p:nvPr/>
            </p:nvGrpSpPr>
            <p:grpSpPr bwMode="auto">
              <a:xfrm>
                <a:off x="0" y="2936"/>
                <a:ext cx="713" cy="480"/>
                <a:chOff x="0" y="2936"/>
                <a:chExt cx="713" cy="480"/>
              </a:xfrm>
            </p:grpSpPr>
            <p:sp>
              <p:nvSpPr>
                <p:cNvPr id="70862" name="Rectangle 253"/>
                <p:cNvSpPr>
                  <a:spLocks noChangeArrowheads="1"/>
                </p:cNvSpPr>
                <p:nvPr/>
              </p:nvSpPr>
              <p:spPr bwMode="auto">
                <a:xfrm>
                  <a:off x="43" y="2936"/>
                  <a:ext cx="627"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000">
                      <a:cs typeface="Times New Roman" pitchFamily="18" charset="0"/>
                    </a:rPr>
                    <a:t>Christmas Trees</a:t>
                  </a:r>
                  <a:endParaRPr lang="en-US" sz="1200">
                    <a:cs typeface="Times New Roman" pitchFamily="18" charset="0"/>
                  </a:endParaRPr>
                </a:p>
                <a:p>
                  <a:pPr eaLnBrk="0" hangingPunct="0"/>
                  <a:endParaRPr lang="en-US"/>
                </a:p>
              </p:txBody>
            </p:sp>
            <p:sp>
              <p:nvSpPr>
                <p:cNvPr id="70863" name="Rectangle 254"/>
                <p:cNvSpPr>
                  <a:spLocks noChangeArrowheads="1"/>
                </p:cNvSpPr>
                <p:nvPr/>
              </p:nvSpPr>
              <p:spPr bwMode="auto">
                <a:xfrm>
                  <a:off x="0" y="2936"/>
                  <a:ext cx="713"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48" name="Group 255"/>
              <p:cNvGrpSpPr>
                <a:grpSpLocks/>
              </p:cNvGrpSpPr>
              <p:nvPr/>
            </p:nvGrpSpPr>
            <p:grpSpPr bwMode="auto">
              <a:xfrm>
                <a:off x="713" y="2936"/>
                <a:ext cx="546" cy="480"/>
                <a:chOff x="713" y="2936"/>
                <a:chExt cx="546" cy="480"/>
              </a:xfrm>
            </p:grpSpPr>
            <p:sp>
              <p:nvSpPr>
                <p:cNvPr id="70860" name="Rectangle 256"/>
                <p:cNvSpPr>
                  <a:spLocks noChangeArrowheads="1"/>
                </p:cNvSpPr>
                <p:nvPr/>
              </p:nvSpPr>
              <p:spPr bwMode="auto">
                <a:xfrm>
                  <a:off x="756" y="2936"/>
                  <a:ext cx="46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5</a:t>
                  </a:r>
                </a:p>
                <a:p>
                  <a:pPr algn="r" eaLnBrk="0" hangingPunct="0"/>
                  <a:endParaRPr lang="en-US"/>
                </a:p>
              </p:txBody>
            </p:sp>
            <p:sp>
              <p:nvSpPr>
                <p:cNvPr id="70861" name="Rectangle 257"/>
                <p:cNvSpPr>
                  <a:spLocks noChangeArrowheads="1"/>
                </p:cNvSpPr>
                <p:nvPr/>
              </p:nvSpPr>
              <p:spPr bwMode="auto">
                <a:xfrm>
                  <a:off x="713" y="2936"/>
                  <a:ext cx="546"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49" name="Group 258"/>
              <p:cNvGrpSpPr>
                <a:grpSpLocks/>
              </p:cNvGrpSpPr>
              <p:nvPr/>
            </p:nvGrpSpPr>
            <p:grpSpPr bwMode="auto">
              <a:xfrm>
                <a:off x="1259" y="2936"/>
                <a:ext cx="534" cy="480"/>
                <a:chOff x="1259" y="2936"/>
                <a:chExt cx="534" cy="480"/>
              </a:xfrm>
            </p:grpSpPr>
            <p:sp>
              <p:nvSpPr>
                <p:cNvPr id="70858" name="Rectangle 259"/>
                <p:cNvSpPr>
                  <a:spLocks noChangeArrowheads="1"/>
                </p:cNvSpPr>
                <p:nvPr/>
              </p:nvSpPr>
              <p:spPr bwMode="auto">
                <a:xfrm>
                  <a:off x="1302" y="2936"/>
                  <a:ext cx="44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4</a:t>
                  </a:r>
                </a:p>
                <a:p>
                  <a:pPr algn="r" eaLnBrk="0" hangingPunct="0"/>
                  <a:endParaRPr lang="en-US"/>
                </a:p>
              </p:txBody>
            </p:sp>
            <p:sp>
              <p:nvSpPr>
                <p:cNvPr id="70859" name="Rectangle 260"/>
                <p:cNvSpPr>
                  <a:spLocks noChangeArrowheads="1"/>
                </p:cNvSpPr>
                <p:nvPr/>
              </p:nvSpPr>
              <p:spPr bwMode="auto">
                <a:xfrm>
                  <a:off x="1259" y="2936"/>
                  <a:ext cx="534"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50" name="Group 261"/>
              <p:cNvGrpSpPr>
                <a:grpSpLocks/>
              </p:cNvGrpSpPr>
              <p:nvPr/>
            </p:nvGrpSpPr>
            <p:grpSpPr bwMode="auto">
              <a:xfrm>
                <a:off x="1793" y="2936"/>
                <a:ext cx="534" cy="480"/>
                <a:chOff x="1793" y="2936"/>
                <a:chExt cx="534" cy="480"/>
              </a:xfrm>
            </p:grpSpPr>
            <p:sp>
              <p:nvSpPr>
                <p:cNvPr id="70856" name="Rectangle 262"/>
                <p:cNvSpPr>
                  <a:spLocks noChangeArrowheads="1"/>
                </p:cNvSpPr>
                <p:nvPr/>
              </p:nvSpPr>
              <p:spPr bwMode="auto">
                <a:xfrm>
                  <a:off x="1836" y="2936"/>
                  <a:ext cx="44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3</a:t>
                  </a:r>
                </a:p>
                <a:p>
                  <a:pPr algn="r" eaLnBrk="0" hangingPunct="0"/>
                  <a:endParaRPr lang="en-US"/>
                </a:p>
              </p:txBody>
            </p:sp>
            <p:sp>
              <p:nvSpPr>
                <p:cNvPr id="70857" name="Rectangle 263"/>
                <p:cNvSpPr>
                  <a:spLocks noChangeArrowheads="1"/>
                </p:cNvSpPr>
                <p:nvPr/>
              </p:nvSpPr>
              <p:spPr bwMode="auto">
                <a:xfrm>
                  <a:off x="1793" y="2936"/>
                  <a:ext cx="534"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51" name="Group 264"/>
              <p:cNvGrpSpPr>
                <a:grpSpLocks/>
              </p:cNvGrpSpPr>
              <p:nvPr/>
            </p:nvGrpSpPr>
            <p:grpSpPr bwMode="auto">
              <a:xfrm>
                <a:off x="2327" y="2936"/>
                <a:ext cx="534" cy="480"/>
                <a:chOff x="2327" y="2936"/>
                <a:chExt cx="534" cy="480"/>
              </a:xfrm>
            </p:grpSpPr>
            <p:sp>
              <p:nvSpPr>
                <p:cNvPr id="70854" name="Rectangle 265"/>
                <p:cNvSpPr>
                  <a:spLocks noChangeArrowheads="1"/>
                </p:cNvSpPr>
                <p:nvPr/>
              </p:nvSpPr>
              <p:spPr bwMode="auto">
                <a:xfrm>
                  <a:off x="2370" y="2936"/>
                  <a:ext cx="44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0</a:t>
                  </a:r>
                </a:p>
                <a:p>
                  <a:pPr algn="r" eaLnBrk="0" hangingPunct="0"/>
                  <a:endParaRPr lang="en-US"/>
                </a:p>
              </p:txBody>
            </p:sp>
            <p:sp>
              <p:nvSpPr>
                <p:cNvPr id="70855" name="Rectangle 266"/>
                <p:cNvSpPr>
                  <a:spLocks noChangeArrowheads="1"/>
                </p:cNvSpPr>
                <p:nvPr/>
              </p:nvSpPr>
              <p:spPr bwMode="auto">
                <a:xfrm>
                  <a:off x="2327" y="2936"/>
                  <a:ext cx="534"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52" name="Group 267"/>
              <p:cNvGrpSpPr>
                <a:grpSpLocks/>
              </p:cNvGrpSpPr>
              <p:nvPr/>
            </p:nvGrpSpPr>
            <p:grpSpPr bwMode="auto">
              <a:xfrm>
                <a:off x="2861" y="2936"/>
                <a:ext cx="534" cy="480"/>
                <a:chOff x="2861" y="2936"/>
                <a:chExt cx="534" cy="480"/>
              </a:xfrm>
            </p:grpSpPr>
            <p:sp>
              <p:nvSpPr>
                <p:cNvPr id="70852" name="Rectangle 268"/>
                <p:cNvSpPr>
                  <a:spLocks noChangeArrowheads="1"/>
                </p:cNvSpPr>
                <p:nvPr/>
              </p:nvSpPr>
              <p:spPr bwMode="auto">
                <a:xfrm>
                  <a:off x="2904" y="2936"/>
                  <a:ext cx="44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0</a:t>
                  </a:r>
                </a:p>
                <a:p>
                  <a:pPr algn="r" eaLnBrk="0" hangingPunct="0"/>
                  <a:endParaRPr lang="en-US"/>
                </a:p>
              </p:txBody>
            </p:sp>
            <p:sp>
              <p:nvSpPr>
                <p:cNvPr id="70853" name="Rectangle 269"/>
                <p:cNvSpPr>
                  <a:spLocks noChangeArrowheads="1"/>
                </p:cNvSpPr>
                <p:nvPr/>
              </p:nvSpPr>
              <p:spPr bwMode="auto">
                <a:xfrm>
                  <a:off x="2861" y="2936"/>
                  <a:ext cx="534"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53" name="Group 270"/>
              <p:cNvGrpSpPr>
                <a:grpSpLocks/>
              </p:cNvGrpSpPr>
              <p:nvPr/>
            </p:nvGrpSpPr>
            <p:grpSpPr bwMode="auto">
              <a:xfrm>
                <a:off x="3395" y="2936"/>
                <a:ext cx="534" cy="480"/>
                <a:chOff x="3395" y="2936"/>
                <a:chExt cx="534" cy="480"/>
              </a:xfrm>
            </p:grpSpPr>
            <p:sp>
              <p:nvSpPr>
                <p:cNvPr id="70850" name="Rectangle 271"/>
                <p:cNvSpPr>
                  <a:spLocks noChangeArrowheads="1"/>
                </p:cNvSpPr>
                <p:nvPr/>
              </p:nvSpPr>
              <p:spPr bwMode="auto">
                <a:xfrm>
                  <a:off x="3438" y="2936"/>
                  <a:ext cx="44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0</a:t>
                  </a:r>
                </a:p>
                <a:p>
                  <a:pPr algn="r" eaLnBrk="0" hangingPunct="0"/>
                  <a:endParaRPr lang="en-US"/>
                </a:p>
              </p:txBody>
            </p:sp>
            <p:sp>
              <p:nvSpPr>
                <p:cNvPr id="70851" name="Rectangle 272"/>
                <p:cNvSpPr>
                  <a:spLocks noChangeArrowheads="1"/>
                </p:cNvSpPr>
                <p:nvPr/>
              </p:nvSpPr>
              <p:spPr bwMode="auto">
                <a:xfrm>
                  <a:off x="3395" y="2936"/>
                  <a:ext cx="534"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54" name="Group 273"/>
              <p:cNvGrpSpPr>
                <a:grpSpLocks/>
              </p:cNvGrpSpPr>
              <p:nvPr/>
            </p:nvGrpSpPr>
            <p:grpSpPr bwMode="auto">
              <a:xfrm>
                <a:off x="3929" y="2936"/>
                <a:ext cx="557" cy="480"/>
                <a:chOff x="3929" y="2936"/>
                <a:chExt cx="557" cy="480"/>
              </a:xfrm>
            </p:grpSpPr>
            <p:sp>
              <p:nvSpPr>
                <p:cNvPr id="70848" name="Rectangle 274"/>
                <p:cNvSpPr>
                  <a:spLocks noChangeArrowheads="1"/>
                </p:cNvSpPr>
                <p:nvPr/>
              </p:nvSpPr>
              <p:spPr bwMode="auto">
                <a:xfrm>
                  <a:off x="3972" y="2936"/>
                  <a:ext cx="471"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0%</a:t>
                  </a:r>
                </a:p>
                <a:p>
                  <a:pPr algn="r" eaLnBrk="0" hangingPunct="0"/>
                  <a:endParaRPr lang="en-US"/>
                </a:p>
              </p:txBody>
            </p:sp>
            <p:sp>
              <p:nvSpPr>
                <p:cNvPr id="70849" name="Rectangle 275"/>
                <p:cNvSpPr>
                  <a:spLocks noChangeArrowheads="1"/>
                </p:cNvSpPr>
                <p:nvPr/>
              </p:nvSpPr>
              <p:spPr bwMode="auto">
                <a:xfrm>
                  <a:off x="3929" y="2936"/>
                  <a:ext cx="557"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55" name="Group 276"/>
              <p:cNvGrpSpPr>
                <a:grpSpLocks/>
              </p:cNvGrpSpPr>
              <p:nvPr/>
            </p:nvGrpSpPr>
            <p:grpSpPr bwMode="auto">
              <a:xfrm>
                <a:off x="4486" y="2936"/>
                <a:ext cx="534" cy="480"/>
                <a:chOff x="4486" y="2936"/>
                <a:chExt cx="534" cy="480"/>
              </a:xfrm>
            </p:grpSpPr>
            <p:sp>
              <p:nvSpPr>
                <p:cNvPr id="70846" name="Rectangle 277"/>
                <p:cNvSpPr>
                  <a:spLocks noChangeArrowheads="1"/>
                </p:cNvSpPr>
                <p:nvPr/>
              </p:nvSpPr>
              <p:spPr bwMode="auto">
                <a:xfrm>
                  <a:off x="4529" y="2936"/>
                  <a:ext cx="44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0%</a:t>
                  </a:r>
                </a:p>
                <a:p>
                  <a:pPr algn="r" eaLnBrk="0" hangingPunct="0"/>
                  <a:endParaRPr lang="en-US"/>
                </a:p>
              </p:txBody>
            </p:sp>
            <p:sp>
              <p:nvSpPr>
                <p:cNvPr id="70847" name="Rectangle 278"/>
                <p:cNvSpPr>
                  <a:spLocks noChangeArrowheads="1"/>
                </p:cNvSpPr>
                <p:nvPr/>
              </p:nvSpPr>
              <p:spPr bwMode="auto">
                <a:xfrm>
                  <a:off x="4486" y="2936"/>
                  <a:ext cx="534"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56" name="Group 279"/>
              <p:cNvGrpSpPr>
                <a:grpSpLocks/>
              </p:cNvGrpSpPr>
              <p:nvPr/>
            </p:nvGrpSpPr>
            <p:grpSpPr bwMode="auto">
              <a:xfrm>
                <a:off x="5020" y="2936"/>
                <a:ext cx="534" cy="480"/>
                <a:chOff x="5020" y="2936"/>
                <a:chExt cx="534" cy="480"/>
              </a:xfrm>
            </p:grpSpPr>
            <p:sp>
              <p:nvSpPr>
                <p:cNvPr id="70844" name="Rectangle 280"/>
                <p:cNvSpPr>
                  <a:spLocks noChangeArrowheads="1"/>
                </p:cNvSpPr>
                <p:nvPr/>
              </p:nvSpPr>
              <p:spPr bwMode="auto">
                <a:xfrm>
                  <a:off x="5063" y="2936"/>
                  <a:ext cx="448"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0%</a:t>
                  </a:r>
                </a:p>
                <a:p>
                  <a:pPr algn="r" eaLnBrk="0" hangingPunct="0"/>
                  <a:endParaRPr lang="en-US"/>
                </a:p>
              </p:txBody>
            </p:sp>
            <p:sp>
              <p:nvSpPr>
                <p:cNvPr id="70845" name="Rectangle 281"/>
                <p:cNvSpPr>
                  <a:spLocks noChangeArrowheads="1"/>
                </p:cNvSpPr>
                <p:nvPr/>
              </p:nvSpPr>
              <p:spPr bwMode="auto">
                <a:xfrm>
                  <a:off x="5020" y="2936"/>
                  <a:ext cx="534"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57" name="Group 282"/>
              <p:cNvGrpSpPr>
                <a:grpSpLocks/>
              </p:cNvGrpSpPr>
              <p:nvPr/>
            </p:nvGrpSpPr>
            <p:grpSpPr bwMode="auto">
              <a:xfrm>
                <a:off x="5554" y="2936"/>
                <a:ext cx="546" cy="480"/>
                <a:chOff x="5554" y="2936"/>
                <a:chExt cx="546" cy="480"/>
              </a:xfrm>
            </p:grpSpPr>
            <p:sp>
              <p:nvSpPr>
                <p:cNvPr id="70842" name="Rectangle 283"/>
                <p:cNvSpPr>
                  <a:spLocks noChangeArrowheads="1"/>
                </p:cNvSpPr>
                <p:nvPr/>
              </p:nvSpPr>
              <p:spPr bwMode="auto">
                <a:xfrm>
                  <a:off x="5597" y="2936"/>
                  <a:ext cx="46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None</a:t>
                  </a:r>
                </a:p>
                <a:p>
                  <a:pPr algn="r" eaLnBrk="0" hangingPunct="0"/>
                  <a:endParaRPr lang="en-US"/>
                </a:p>
              </p:txBody>
            </p:sp>
            <p:sp>
              <p:nvSpPr>
                <p:cNvPr id="70843" name="Rectangle 284"/>
                <p:cNvSpPr>
                  <a:spLocks noChangeArrowheads="1"/>
                </p:cNvSpPr>
                <p:nvPr/>
              </p:nvSpPr>
              <p:spPr bwMode="auto">
                <a:xfrm>
                  <a:off x="5554" y="2936"/>
                  <a:ext cx="546"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58" name="Group 285"/>
              <p:cNvGrpSpPr>
                <a:grpSpLocks/>
              </p:cNvGrpSpPr>
              <p:nvPr/>
            </p:nvGrpSpPr>
            <p:grpSpPr bwMode="auto">
              <a:xfrm>
                <a:off x="6100" y="2936"/>
                <a:ext cx="546" cy="480"/>
                <a:chOff x="6100" y="2936"/>
                <a:chExt cx="546" cy="480"/>
              </a:xfrm>
            </p:grpSpPr>
            <p:sp>
              <p:nvSpPr>
                <p:cNvPr id="70840" name="Rectangle 286"/>
                <p:cNvSpPr>
                  <a:spLocks noChangeArrowheads="1"/>
                </p:cNvSpPr>
                <p:nvPr/>
              </p:nvSpPr>
              <p:spPr bwMode="auto">
                <a:xfrm>
                  <a:off x="6143" y="2936"/>
                  <a:ext cx="46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None</a:t>
                  </a:r>
                </a:p>
                <a:p>
                  <a:pPr algn="r" eaLnBrk="0" hangingPunct="0"/>
                  <a:endParaRPr lang="en-US"/>
                </a:p>
              </p:txBody>
            </p:sp>
            <p:sp>
              <p:nvSpPr>
                <p:cNvPr id="70841" name="Rectangle 287"/>
                <p:cNvSpPr>
                  <a:spLocks noChangeArrowheads="1"/>
                </p:cNvSpPr>
                <p:nvPr/>
              </p:nvSpPr>
              <p:spPr bwMode="auto">
                <a:xfrm>
                  <a:off x="6100" y="2936"/>
                  <a:ext cx="546"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59" name="Group 288"/>
              <p:cNvGrpSpPr>
                <a:grpSpLocks/>
              </p:cNvGrpSpPr>
              <p:nvPr/>
            </p:nvGrpSpPr>
            <p:grpSpPr bwMode="auto">
              <a:xfrm>
                <a:off x="6646" y="2936"/>
                <a:ext cx="546" cy="480"/>
                <a:chOff x="6646" y="2936"/>
                <a:chExt cx="546" cy="480"/>
              </a:xfrm>
            </p:grpSpPr>
            <p:sp>
              <p:nvSpPr>
                <p:cNvPr id="70838" name="Rectangle 289"/>
                <p:cNvSpPr>
                  <a:spLocks noChangeArrowheads="1"/>
                </p:cNvSpPr>
                <p:nvPr/>
              </p:nvSpPr>
              <p:spPr bwMode="auto">
                <a:xfrm>
                  <a:off x="6689" y="2936"/>
                  <a:ext cx="46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None</a:t>
                  </a:r>
                </a:p>
                <a:p>
                  <a:pPr algn="r" eaLnBrk="0" hangingPunct="0"/>
                  <a:endParaRPr lang="en-US"/>
                </a:p>
              </p:txBody>
            </p:sp>
            <p:sp>
              <p:nvSpPr>
                <p:cNvPr id="70839" name="Rectangle 290"/>
                <p:cNvSpPr>
                  <a:spLocks noChangeArrowheads="1"/>
                </p:cNvSpPr>
                <p:nvPr/>
              </p:nvSpPr>
              <p:spPr bwMode="auto">
                <a:xfrm>
                  <a:off x="6646" y="2936"/>
                  <a:ext cx="546"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60" name="Group 291"/>
              <p:cNvGrpSpPr>
                <a:grpSpLocks/>
              </p:cNvGrpSpPr>
              <p:nvPr/>
            </p:nvGrpSpPr>
            <p:grpSpPr bwMode="auto">
              <a:xfrm>
                <a:off x="0" y="3416"/>
                <a:ext cx="713" cy="403"/>
                <a:chOff x="0" y="3416"/>
                <a:chExt cx="713" cy="403"/>
              </a:xfrm>
            </p:grpSpPr>
            <p:sp>
              <p:nvSpPr>
                <p:cNvPr id="70836" name="Rectangle 292"/>
                <p:cNvSpPr>
                  <a:spLocks noChangeArrowheads="1"/>
                </p:cNvSpPr>
                <p:nvPr/>
              </p:nvSpPr>
              <p:spPr bwMode="auto">
                <a:xfrm>
                  <a:off x="43" y="3416"/>
                  <a:ext cx="62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900">
                      <a:cs typeface="Times New Roman" pitchFamily="18" charset="0"/>
                    </a:rPr>
                    <a:t>Strawberries</a:t>
                  </a:r>
                </a:p>
                <a:p>
                  <a:pPr eaLnBrk="0" hangingPunct="0"/>
                  <a:endParaRPr lang="en-US" sz="1800"/>
                </a:p>
              </p:txBody>
            </p:sp>
            <p:sp>
              <p:nvSpPr>
                <p:cNvPr id="70837" name="Rectangle 293"/>
                <p:cNvSpPr>
                  <a:spLocks noChangeArrowheads="1"/>
                </p:cNvSpPr>
                <p:nvPr/>
              </p:nvSpPr>
              <p:spPr bwMode="auto">
                <a:xfrm>
                  <a:off x="0" y="3416"/>
                  <a:ext cx="713"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61" name="Group 294"/>
              <p:cNvGrpSpPr>
                <a:grpSpLocks/>
              </p:cNvGrpSpPr>
              <p:nvPr/>
            </p:nvGrpSpPr>
            <p:grpSpPr bwMode="auto">
              <a:xfrm>
                <a:off x="713" y="3416"/>
                <a:ext cx="546" cy="403"/>
                <a:chOff x="713" y="3416"/>
                <a:chExt cx="546" cy="403"/>
              </a:xfrm>
            </p:grpSpPr>
            <p:sp>
              <p:nvSpPr>
                <p:cNvPr id="70834" name="Rectangle 295"/>
                <p:cNvSpPr>
                  <a:spLocks noChangeArrowheads="1"/>
                </p:cNvSpPr>
                <p:nvPr/>
              </p:nvSpPr>
              <p:spPr bwMode="auto">
                <a:xfrm>
                  <a:off x="756" y="3416"/>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None</a:t>
                  </a:r>
                </a:p>
                <a:p>
                  <a:pPr algn="r" eaLnBrk="0" hangingPunct="0"/>
                  <a:endParaRPr lang="en-US"/>
                </a:p>
              </p:txBody>
            </p:sp>
            <p:sp>
              <p:nvSpPr>
                <p:cNvPr id="70835" name="Rectangle 296"/>
                <p:cNvSpPr>
                  <a:spLocks noChangeArrowheads="1"/>
                </p:cNvSpPr>
                <p:nvPr/>
              </p:nvSpPr>
              <p:spPr bwMode="auto">
                <a:xfrm>
                  <a:off x="713" y="3416"/>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62" name="Group 297"/>
              <p:cNvGrpSpPr>
                <a:grpSpLocks/>
              </p:cNvGrpSpPr>
              <p:nvPr/>
            </p:nvGrpSpPr>
            <p:grpSpPr bwMode="auto">
              <a:xfrm>
                <a:off x="1259" y="3416"/>
                <a:ext cx="534" cy="403"/>
                <a:chOff x="1259" y="3416"/>
                <a:chExt cx="534" cy="403"/>
              </a:xfrm>
            </p:grpSpPr>
            <p:sp>
              <p:nvSpPr>
                <p:cNvPr id="70832" name="Rectangle 298"/>
                <p:cNvSpPr>
                  <a:spLocks noChangeArrowheads="1"/>
                </p:cNvSpPr>
                <p:nvPr/>
              </p:nvSpPr>
              <p:spPr bwMode="auto">
                <a:xfrm>
                  <a:off x="1302" y="3416"/>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3</a:t>
                  </a:r>
                </a:p>
                <a:p>
                  <a:pPr algn="r" eaLnBrk="0" hangingPunct="0"/>
                  <a:endParaRPr lang="en-US"/>
                </a:p>
              </p:txBody>
            </p:sp>
            <p:sp>
              <p:nvSpPr>
                <p:cNvPr id="70833" name="Rectangle 299"/>
                <p:cNvSpPr>
                  <a:spLocks noChangeArrowheads="1"/>
                </p:cNvSpPr>
                <p:nvPr/>
              </p:nvSpPr>
              <p:spPr bwMode="auto">
                <a:xfrm>
                  <a:off x="1259" y="3416"/>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63" name="Group 300"/>
              <p:cNvGrpSpPr>
                <a:grpSpLocks/>
              </p:cNvGrpSpPr>
              <p:nvPr/>
            </p:nvGrpSpPr>
            <p:grpSpPr bwMode="auto">
              <a:xfrm>
                <a:off x="1793" y="3416"/>
                <a:ext cx="534" cy="403"/>
                <a:chOff x="1793" y="3416"/>
                <a:chExt cx="534" cy="403"/>
              </a:xfrm>
            </p:grpSpPr>
            <p:sp>
              <p:nvSpPr>
                <p:cNvPr id="70830" name="Rectangle 301"/>
                <p:cNvSpPr>
                  <a:spLocks noChangeArrowheads="1"/>
                </p:cNvSpPr>
                <p:nvPr/>
              </p:nvSpPr>
              <p:spPr bwMode="auto">
                <a:xfrm>
                  <a:off x="1836" y="3416"/>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6</a:t>
                  </a:r>
                </a:p>
                <a:p>
                  <a:pPr algn="r" eaLnBrk="0" hangingPunct="0"/>
                  <a:endParaRPr lang="en-US"/>
                </a:p>
              </p:txBody>
            </p:sp>
            <p:sp>
              <p:nvSpPr>
                <p:cNvPr id="70831" name="Rectangle 302"/>
                <p:cNvSpPr>
                  <a:spLocks noChangeArrowheads="1"/>
                </p:cNvSpPr>
                <p:nvPr/>
              </p:nvSpPr>
              <p:spPr bwMode="auto">
                <a:xfrm>
                  <a:off x="1793" y="3416"/>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64" name="Group 303"/>
              <p:cNvGrpSpPr>
                <a:grpSpLocks/>
              </p:cNvGrpSpPr>
              <p:nvPr/>
            </p:nvGrpSpPr>
            <p:grpSpPr bwMode="auto">
              <a:xfrm>
                <a:off x="2327" y="3416"/>
                <a:ext cx="534" cy="403"/>
                <a:chOff x="2327" y="3416"/>
                <a:chExt cx="534" cy="403"/>
              </a:xfrm>
            </p:grpSpPr>
            <p:sp>
              <p:nvSpPr>
                <p:cNvPr id="70828" name="Rectangle 304"/>
                <p:cNvSpPr>
                  <a:spLocks noChangeArrowheads="1"/>
                </p:cNvSpPr>
                <p:nvPr/>
              </p:nvSpPr>
              <p:spPr bwMode="auto">
                <a:xfrm>
                  <a:off x="2370" y="3416"/>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a:t>
                  </a:r>
                </a:p>
                <a:p>
                  <a:pPr algn="r" eaLnBrk="0" hangingPunct="0"/>
                  <a:endParaRPr lang="en-US"/>
                </a:p>
              </p:txBody>
            </p:sp>
            <p:sp>
              <p:nvSpPr>
                <p:cNvPr id="70829" name="Rectangle 305"/>
                <p:cNvSpPr>
                  <a:spLocks noChangeArrowheads="1"/>
                </p:cNvSpPr>
                <p:nvPr/>
              </p:nvSpPr>
              <p:spPr bwMode="auto">
                <a:xfrm>
                  <a:off x="2327" y="3416"/>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65" name="Group 306"/>
              <p:cNvGrpSpPr>
                <a:grpSpLocks/>
              </p:cNvGrpSpPr>
              <p:nvPr/>
            </p:nvGrpSpPr>
            <p:grpSpPr bwMode="auto">
              <a:xfrm>
                <a:off x="2861" y="3416"/>
                <a:ext cx="534" cy="403"/>
                <a:chOff x="2861" y="3416"/>
                <a:chExt cx="534" cy="403"/>
              </a:xfrm>
            </p:grpSpPr>
            <p:sp>
              <p:nvSpPr>
                <p:cNvPr id="70826" name="Rectangle 307"/>
                <p:cNvSpPr>
                  <a:spLocks noChangeArrowheads="1"/>
                </p:cNvSpPr>
                <p:nvPr/>
              </p:nvSpPr>
              <p:spPr bwMode="auto">
                <a:xfrm>
                  <a:off x="2904" y="3416"/>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0</a:t>
                  </a:r>
                </a:p>
                <a:p>
                  <a:pPr algn="r" eaLnBrk="0" hangingPunct="0"/>
                  <a:endParaRPr lang="en-US"/>
                </a:p>
              </p:txBody>
            </p:sp>
            <p:sp>
              <p:nvSpPr>
                <p:cNvPr id="70827" name="Rectangle 308"/>
                <p:cNvSpPr>
                  <a:spLocks noChangeArrowheads="1"/>
                </p:cNvSpPr>
                <p:nvPr/>
              </p:nvSpPr>
              <p:spPr bwMode="auto">
                <a:xfrm>
                  <a:off x="2861" y="3416"/>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66" name="Group 309"/>
              <p:cNvGrpSpPr>
                <a:grpSpLocks/>
              </p:cNvGrpSpPr>
              <p:nvPr/>
            </p:nvGrpSpPr>
            <p:grpSpPr bwMode="auto">
              <a:xfrm>
                <a:off x="3395" y="3416"/>
                <a:ext cx="534" cy="403"/>
                <a:chOff x="3395" y="3416"/>
                <a:chExt cx="534" cy="403"/>
              </a:xfrm>
            </p:grpSpPr>
            <p:sp>
              <p:nvSpPr>
                <p:cNvPr id="70824" name="Rectangle 310"/>
                <p:cNvSpPr>
                  <a:spLocks noChangeArrowheads="1"/>
                </p:cNvSpPr>
                <p:nvPr/>
              </p:nvSpPr>
              <p:spPr bwMode="auto">
                <a:xfrm>
                  <a:off x="3438" y="3416"/>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0</a:t>
                  </a:r>
                </a:p>
                <a:p>
                  <a:pPr algn="r" eaLnBrk="0" hangingPunct="0"/>
                  <a:endParaRPr lang="en-US"/>
                </a:p>
              </p:txBody>
            </p:sp>
            <p:sp>
              <p:nvSpPr>
                <p:cNvPr id="70825" name="Rectangle 311"/>
                <p:cNvSpPr>
                  <a:spLocks noChangeArrowheads="1"/>
                </p:cNvSpPr>
                <p:nvPr/>
              </p:nvSpPr>
              <p:spPr bwMode="auto">
                <a:xfrm>
                  <a:off x="3395" y="3416"/>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67" name="Group 312"/>
              <p:cNvGrpSpPr>
                <a:grpSpLocks/>
              </p:cNvGrpSpPr>
              <p:nvPr/>
            </p:nvGrpSpPr>
            <p:grpSpPr bwMode="auto">
              <a:xfrm>
                <a:off x="3929" y="3416"/>
                <a:ext cx="557" cy="403"/>
                <a:chOff x="3929" y="3416"/>
                <a:chExt cx="557" cy="403"/>
              </a:xfrm>
            </p:grpSpPr>
            <p:sp>
              <p:nvSpPr>
                <p:cNvPr id="70822" name="Rectangle 313"/>
                <p:cNvSpPr>
                  <a:spLocks noChangeArrowheads="1"/>
                </p:cNvSpPr>
                <p:nvPr/>
              </p:nvSpPr>
              <p:spPr bwMode="auto">
                <a:xfrm>
                  <a:off x="3972" y="3416"/>
                  <a:ext cx="47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a:t>
                  </a:r>
                </a:p>
                <a:p>
                  <a:pPr algn="r" eaLnBrk="0" hangingPunct="0"/>
                  <a:endParaRPr lang="en-US"/>
                </a:p>
              </p:txBody>
            </p:sp>
            <p:sp>
              <p:nvSpPr>
                <p:cNvPr id="70823" name="Rectangle 314"/>
                <p:cNvSpPr>
                  <a:spLocks noChangeArrowheads="1"/>
                </p:cNvSpPr>
                <p:nvPr/>
              </p:nvSpPr>
              <p:spPr bwMode="auto">
                <a:xfrm>
                  <a:off x="3929" y="3416"/>
                  <a:ext cx="55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68" name="Group 315"/>
              <p:cNvGrpSpPr>
                <a:grpSpLocks/>
              </p:cNvGrpSpPr>
              <p:nvPr/>
            </p:nvGrpSpPr>
            <p:grpSpPr bwMode="auto">
              <a:xfrm>
                <a:off x="4486" y="3416"/>
                <a:ext cx="534" cy="403"/>
                <a:chOff x="4486" y="3416"/>
                <a:chExt cx="534" cy="403"/>
              </a:xfrm>
            </p:grpSpPr>
            <p:sp>
              <p:nvSpPr>
                <p:cNvPr id="70820" name="Rectangle 316"/>
                <p:cNvSpPr>
                  <a:spLocks noChangeArrowheads="1"/>
                </p:cNvSpPr>
                <p:nvPr/>
              </p:nvSpPr>
              <p:spPr bwMode="auto">
                <a:xfrm>
                  <a:off x="4529" y="3416"/>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0%</a:t>
                  </a:r>
                </a:p>
                <a:p>
                  <a:pPr algn="r" eaLnBrk="0" hangingPunct="0"/>
                  <a:endParaRPr lang="en-US"/>
                </a:p>
              </p:txBody>
            </p:sp>
            <p:sp>
              <p:nvSpPr>
                <p:cNvPr id="70821" name="Rectangle 317"/>
                <p:cNvSpPr>
                  <a:spLocks noChangeArrowheads="1"/>
                </p:cNvSpPr>
                <p:nvPr/>
              </p:nvSpPr>
              <p:spPr bwMode="auto">
                <a:xfrm>
                  <a:off x="4486" y="3416"/>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69" name="Group 318"/>
              <p:cNvGrpSpPr>
                <a:grpSpLocks/>
              </p:cNvGrpSpPr>
              <p:nvPr/>
            </p:nvGrpSpPr>
            <p:grpSpPr bwMode="auto">
              <a:xfrm>
                <a:off x="5020" y="3416"/>
                <a:ext cx="534" cy="403"/>
                <a:chOff x="5020" y="3416"/>
                <a:chExt cx="534" cy="403"/>
              </a:xfrm>
            </p:grpSpPr>
            <p:sp>
              <p:nvSpPr>
                <p:cNvPr id="70818" name="Rectangle 319"/>
                <p:cNvSpPr>
                  <a:spLocks noChangeArrowheads="1"/>
                </p:cNvSpPr>
                <p:nvPr/>
              </p:nvSpPr>
              <p:spPr bwMode="auto">
                <a:xfrm>
                  <a:off x="5063" y="3416"/>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0%</a:t>
                  </a:r>
                </a:p>
                <a:p>
                  <a:pPr algn="r" eaLnBrk="0" hangingPunct="0"/>
                  <a:endParaRPr lang="en-US"/>
                </a:p>
              </p:txBody>
            </p:sp>
            <p:sp>
              <p:nvSpPr>
                <p:cNvPr id="70819" name="Rectangle 320"/>
                <p:cNvSpPr>
                  <a:spLocks noChangeArrowheads="1"/>
                </p:cNvSpPr>
                <p:nvPr/>
              </p:nvSpPr>
              <p:spPr bwMode="auto">
                <a:xfrm>
                  <a:off x="5020" y="3416"/>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70" name="Group 321"/>
              <p:cNvGrpSpPr>
                <a:grpSpLocks/>
              </p:cNvGrpSpPr>
              <p:nvPr/>
            </p:nvGrpSpPr>
            <p:grpSpPr bwMode="auto">
              <a:xfrm>
                <a:off x="5554" y="3416"/>
                <a:ext cx="546" cy="403"/>
                <a:chOff x="5554" y="3416"/>
                <a:chExt cx="546" cy="403"/>
              </a:xfrm>
            </p:grpSpPr>
            <p:sp>
              <p:nvSpPr>
                <p:cNvPr id="70816" name="Rectangle 322"/>
                <p:cNvSpPr>
                  <a:spLocks noChangeArrowheads="1"/>
                </p:cNvSpPr>
                <p:nvPr/>
              </p:nvSpPr>
              <p:spPr bwMode="auto">
                <a:xfrm>
                  <a:off x="5597" y="3416"/>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a:t>
                  </a:r>
                </a:p>
                <a:p>
                  <a:pPr algn="r" eaLnBrk="0" hangingPunct="0"/>
                  <a:endParaRPr lang="en-US"/>
                </a:p>
              </p:txBody>
            </p:sp>
            <p:sp>
              <p:nvSpPr>
                <p:cNvPr id="70817" name="Rectangle 323"/>
                <p:cNvSpPr>
                  <a:spLocks noChangeArrowheads="1"/>
                </p:cNvSpPr>
                <p:nvPr/>
              </p:nvSpPr>
              <p:spPr bwMode="auto">
                <a:xfrm>
                  <a:off x="5554" y="3416"/>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71" name="Group 324"/>
              <p:cNvGrpSpPr>
                <a:grpSpLocks/>
              </p:cNvGrpSpPr>
              <p:nvPr/>
            </p:nvGrpSpPr>
            <p:grpSpPr bwMode="auto">
              <a:xfrm>
                <a:off x="6100" y="3416"/>
                <a:ext cx="546" cy="403"/>
                <a:chOff x="6100" y="3416"/>
                <a:chExt cx="546" cy="403"/>
              </a:xfrm>
            </p:grpSpPr>
            <p:sp>
              <p:nvSpPr>
                <p:cNvPr id="70814" name="Rectangle 325"/>
                <p:cNvSpPr>
                  <a:spLocks noChangeArrowheads="1"/>
                </p:cNvSpPr>
                <p:nvPr/>
              </p:nvSpPr>
              <p:spPr bwMode="auto">
                <a:xfrm>
                  <a:off x="6143" y="3416"/>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None</a:t>
                  </a:r>
                </a:p>
                <a:p>
                  <a:pPr algn="r" eaLnBrk="0" hangingPunct="0"/>
                  <a:endParaRPr lang="en-US"/>
                </a:p>
              </p:txBody>
            </p:sp>
            <p:sp>
              <p:nvSpPr>
                <p:cNvPr id="70815" name="Rectangle 326"/>
                <p:cNvSpPr>
                  <a:spLocks noChangeArrowheads="1"/>
                </p:cNvSpPr>
                <p:nvPr/>
              </p:nvSpPr>
              <p:spPr bwMode="auto">
                <a:xfrm>
                  <a:off x="6100" y="3416"/>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72" name="Group 327"/>
              <p:cNvGrpSpPr>
                <a:grpSpLocks/>
              </p:cNvGrpSpPr>
              <p:nvPr/>
            </p:nvGrpSpPr>
            <p:grpSpPr bwMode="auto">
              <a:xfrm>
                <a:off x="6646" y="3416"/>
                <a:ext cx="546" cy="403"/>
                <a:chOff x="6646" y="3416"/>
                <a:chExt cx="546" cy="403"/>
              </a:xfrm>
            </p:grpSpPr>
            <p:sp>
              <p:nvSpPr>
                <p:cNvPr id="70812" name="Rectangle 328"/>
                <p:cNvSpPr>
                  <a:spLocks noChangeArrowheads="1"/>
                </p:cNvSpPr>
                <p:nvPr/>
              </p:nvSpPr>
              <p:spPr bwMode="auto">
                <a:xfrm>
                  <a:off x="6689" y="3416"/>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a:cs typeface="Times New Roman" pitchFamily="18" charset="0"/>
                    </a:rPr>
                    <a:t>None</a:t>
                  </a:r>
                </a:p>
                <a:p>
                  <a:pPr algn="r" eaLnBrk="0" hangingPunct="0"/>
                  <a:endParaRPr lang="en-US"/>
                </a:p>
              </p:txBody>
            </p:sp>
            <p:sp>
              <p:nvSpPr>
                <p:cNvPr id="70813" name="Rectangle 329"/>
                <p:cNvSpPr>
                  <a:spLocks noChangeArrowheads="1"/>
                </p:cNvSpPr>
                <p:nvPr/>
              </p:nvSpPr>
              <p:spPr bwMode="auto">
                <a:xfrm>
                  <a:off x="6646" y="3416"/>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73" name="Group 330"/>
              <p:cNvGrpSpPr>
                <a:grpSpLocks/>
              </p:cNvGrpSpPr>
              <p:nvPr/>
            </p:nvGrpSpPr>
            <p:grpSpPr bwMode="auto">
              <a:xfrm>
                <a:off x="0" y="3819"/>
                <a:ext cx="713" cy="403"/>
                <a:chOff x="0" y="3819"/>
                <a:chExt cx="713" cy="403"/>
              </a:xfrm>
            </p:grpSpPr>
            <p:sp>
              <p:nvSpPr>
                <p:cNvPr id="70810" name="Rectangle 331"/>
                <p:cNvSpPr>
                  <a:spLocks noChangeArrowheads="1"/>
                </p:cNvSpPr>
                <p:nvPr/>
              </p:nvSpPr>
              <p:spPr bwMode="auto">
                <a:xfrm>
                  <a:off x="43" y="3819"/>
                  <a:ext cx="627"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cs typeface="Times New Roman" pitchFamily="18" charset="0"/>
                    </a:rPr>
                    <a:t>Totals:</a:t>
                  </a:r>
                  <a:endParaRPr lang="en-US" sz="1200">
                    <a:cs typeface="Times New Roman" pitchFamily="18" charset="0"/>
                  </a:endParaRPr>
                </a:p>
                <a:p>
                  <a:pPr algn="r" eaLnBrk="0" hangingPunct="0"/>
                  <a:endParaRPr lang="en-US"/>
                </a:p>
              </p:txBody>
            </p:sp>
            <p:sp>
              <p:nvSpPr>
                <p:cNvPr id="70811" name="Rectangle 332"/>
                <p:cNvSpPr>
                  <a:spLocks noChangeArrowheads="1"/>
                </p:cNvSpPr>
                <p:nvPr/>
              </p:nvSpPr>
              <p:spPr bwMode="auto">
                <a:xfrm>
                  <a:off x="0" y="3819"/>
                  <a:ext cx="713"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74" name="Group 333"/>
              <p:cNvGrpSpPr>
                <a:grpSpLocks/>
              </p:cNvGrpSpPr>
              <p:nvPr/>
            </p:nvGrpSpPr>
            <p:grpSpPr bwMode="auto">
              <a:xfrm>
                <a:off x="713" y="3819"/>
                <a:ext cx="546" cy="403"/>
                <a:chOff x="713" y="3819"/>
                <a:chExt cx="546" cy="403"/>
              </a:xfrm>
            </p:grpSpPr>
            <p:sp>
              <p:nvSpPr>
                <p:cNvPr id="70808" name="Rectangle 334"/>
                <p:cNvSpPr>
                  <a:spLocks noChangeArrowheads="1"/>
                </p:cNvSpPr>
                <p:nvPr/>
              </p:nvSpPr>
              <p:spPr bwMode="auto">
                <a:xfrm>
                  <a:off x="756" y="3819"/>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cs typeface="Times New Roman" pitchFamily="18" charset="0"/>
                    </a:rPr>
                    <a:t>129</a:t>
                  </a:r>
                  <a:endParaRPr lang="en-US" sz="1200">
                    <a:cs typeface="Times New Roman" pitchFamily="18" charset="0"/>
                  </a:endParaRPr>
                </a:p>
                <a:p>
                  <a:pPr algn="r" eaLnBrk="0" hangingPunct="0"/>
                  <a:endParaRPr lang="en-US"/>
                </a:p>
              </p:txBody>
            </p:sp>
            <p:sp>
              <p:nvSpPr>
                <p:cNvPr id="70809" name="Rectangle 335"/>
                <p:cNvSpPr>
                  <a:spLocks noChangeArrowheads="1"/>
                </p:cNvSpPr>
                <p:nvPr/>
              </p:nvSpPr>
              <p:spPr bwMode="auto">
                <a:xfrm>
                  <a:off x="713" y="3819"/>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75" name="Group 336"/>
              <p:cNvGrpSpPr>
                <a:grpSpLocks/>
              </p:cNvGrpSpPr>
              <p:nvPr/>
            </p:nvGrpSpPr>
            <p:grpSpPr bwMode="auto">
              <a:xfrm>
                <a:off x="1259" y="3819"/>
                <a:ext cx="534" cy="403"/>
                <a:chOff x="1259" y="3819"/>
                <a:chExt cx="534" cy="403"/>
              </a:xfrm>
            </p:grpSpPr>
            <p:sp>
              <p:nvSpPr>
                <p:cNvPr id="70806" name="Rectangle 337"/>
                <p:cNvSpPr>
                  <a:spLocks noChangeArrowheads="1"/>
                </p:cNvSpPr>
                <p:nvPr/>
              </p:nvSpPr>
              <p:spPr bwMode="auto">
                <a:xfrm>
                  <a:off x="1302" y="3819"/>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cs typeface="Times New Roman" pitchFamily="18" charset="0"/>
                    </a:rPr>
                    <a:t>194</a:t>
                  </a:r>
                  <a:endParaRPr lang="en-US" sz="1200">
                    <a:cs typeface="Times New Roman" pitchFamily="18" charset="0"/>
                  </a:endParaRPr>
                </a:p>
                <a:p>
                  <a:pPr algn="r" eaLnBrk="0" hangingPunct="0"/>
                  <a:endParaRPr lang="en-US"/>
                </a:p>
              </p:txBody>
            </p:sp>
            <p:sp>
              <p:nvSpPr>
                <p:cNvPr id="70807" name="Rectangle 338"/>
                <p:cNvSpPr>
                  <a:spLocks noChangeArrowheads="1"/>
                </p:cNvSpPr>
                <p:nvPr/>
              </p:nvSpPr>
              <p:spPr bwMode="auto">
                <a:xfrm>
                  <a:off x="1259" y="3819"/>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76" name="Group 339"/>
              <p:cNvGrpSpPr>
                <a:grpSpLocks/>
              </p:cNvGrpSpPr>
              <p:nvPr/>
            </p:nvGrpSpPr>
            <p:grpSpPr bwMode="auto">
              <a:xfrm>
                <a:off x="1793" y="3819"/>
                <a:ext cx="534" cy="403"/>
                <a:chOff x="1793" y="3819"/>
                <a:chExt cx="534" cy="403"/>
              </a:xfrm>
            </p:grpSpPr>
            <p:sp>
              <p:nvSpPr>
                <p:cNvPr id="70804" name="Rectangle 340"/>
                <p:cNvSpPr>
                  <a:spLocks noChangeArrowheads="1"/>
                </p:cNvSpPr>
                <p:nvPr/>
              </p:nvSpPr>
              <p:spPr bwMode="auto">
                <a:xfrm>
                  <a:off x="1836" y="3819"/>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cs typeface="Times New Roman" pitchFamily="18" charset="0"/>
                    </a:rPr>
                    <a:t>157</a:t>
                  </a:r>
                  <a:endParaRPr lang="en-US" sz="1200">
                    <a:cs typeface="Times New Roman" pitchFamily="18" charset="0"/>
                  </a:endParaRPr>
                </a:p>
                <a:p>
                  <a:pPr algn="r" eaLnBrk="0" hangingPunct="0"/>
                  <a:endParaRPr lang="en-US"/>
                </a:p>
              </p:txBody>
            </p:sp>
            <p:sp>
              <p:nvSpPr>
                <p:cNvPr id="70805" name="Rectangle 341"/>
                <p:cNvSpPr>
                  <a:spLocks noChangeArrowheads="1"/>
                </p:cNvSpPr>
                <p:nvPr/>
              </p:nvSpPr>
              <p:spPr bwMode="auto">
                <a:xfrm>
                  <a:off x="1793" y="3819"/>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77" name="Group 342"/>
              <p:cNvGrpSpPr>
                <a:grpSpLocks/>
              </p:cNvGrpSpPr>
              <p:nvPr/>
            </p:nvGrpSpPr>
            <p:grpSpPr bwMode="auto">
              <a:xfrm>
                <a:off x="2327" y="3819"/>
                <a:ext cx="534" cy="403"/>
                <a:chOff x="2327" y="3819"/>
                <a:chExt cx="534" cy="403"/>
              </a:xfrm>
            </p:grpSpPr>
            <p:sp>
              <p:nvSpPr>
                <p:cNvPr id="70802" name="Rectangle 343"/>
                <p:cNvSpPr>
                  <a:spLocks noChangeArrowheads="1"/>
                </p:cNvSpPr>
                <p:nvPr/>
              </p:nvSpPr>
              <p:spPr bwMode="auto">
                <a:xfrm>
                  <a:off x="2370" y="3819"/>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cs typeface="Times New Roman" pitchFamily="18" charset="0"/>
                    </a:rPr>
                    <a:t>31</a:t>
                  </a:r>
                  <a:endParaRPr lang="en-US" sz="1200">
                    <a:cs typeface="Times New Roman" pitchFamily="18" charset="0"/>
                  </a:endParaRPr>
                </a:p>
                <a:p>
                  <a:pPr algn="r" eaLnBrk="0" hangingPunct="0"/>
                  <a:endParaRPr lang="en-US"/>
                </a:p>
              </p:txBody>
            </p:sp>
            <p:sp>
              <p:nvSpPr>
                <p:cNvPr id="70803" name="Rectangle 344"/>
                <p:cNvSpPr>
                  <a:spLocks noChangeArrowheads="1"/>
                </p:cNvSpPr>
                <p:nvPr/>
              </p:nvSpPr>
              <p:spPr bwMode="auto">
                <a:xfrm>
                  <a:off x="2327" y="3819"/>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78" name="Group 345"/>
              <p:cNvGrpSpPr>
                <a:grpSpLocks/>
              </p:cNvGrpSpPr>
              <p:nvPr/>
            </p:nvGrpSpPr>
            <p:grpSpPr bwMode="auto">
              <a:xfrm>
                <a:off x="2861" y="3819"/>
                <a:ext cx="534" cy="403"/>
                <a:chOff x="2861" y="3819"/>
                <a:chExt cx="534" cy="403"/>
              </a:xfrm>
            </p:grpSpPr>
            <p:sp>
              <p:nvSpPr>
                <p:cNvPr id="70800" name="Rectangle 346"/>
                <p:cNvSpPr>
                  <a:spLocks noChangeArrowheads="1"/>
                </p:cNvSpPr>
                <p:nvPr/>
              </p:nvSpPr>
              <p:spPr bwMode="auto">
                <a:xfrm>
                  <a:off x="2904" y="3819"/>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cs typeface="Times New Roman" pitchFamily="18" charset="0"/>
                    </a:rPr>
                    <a:t>17</a:t>
                  </a:r>
                  <a:endParaRPr lang="en-US" sz="1200">
                    <a:cs typeface="Times New Roman" pitchFamily="18" charset="0"/>
                  </a:endParaRPr>
                </a:p>
                <a:p>
                  <a:pPr algn="r" eaLnBrk="0" hangingPunct="0"/>
                  <a:endParaRPr lang="en-US"/>
                </a:p>
              </p:txBody>
            </p:sp>
            <p:sp>
              <p:nvSpPr>
                <p:cNvPr id="70801" name="Rectangle 347"/>
                <p:cNvSpPr>
                  <a:spLocks noChangeArrowheads="1"/>
                </p:cNvSpPr>
                <p:nvPr/>
              </p:nvSpPr>
              <p:spPr bwMode="auto">
                <a:xfrm>
                  <a:off x="2861" y="3819"/>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79" name="Group 348"/>
              <p:cNvGrpSpPr>
                <a:grpSpLocks/>
              </p:cNvGrpSpPr>
              <p:nvPr/>
            </p:nvGrpSpPr>
            <p:grpSpPr bwMode="auto">
              <a:xfrm>
                <a:off x="3395" y="3819"/>
                <a:ext cx="534" cy="403"/>
                <a:chOff x="3395" y="3819"/>
                <a:chExt cx="534" cy="403"/>
              </a:xfrm>
            </p:grpSpPr>
            <p:sp>
              <p:nvSpPr>
                <p:cNvPr id="70798" name="Rectangle 349"/>
                <p:cNvSpPr>
                  <a:spLocks noChangeArrowheads="1"/>
                </p:cNvSpPr>
                <p:nvPr/>
              </p:nvSpPr>
              <p:spPr bwMode="auto">
                <a:xfrm>
                  <a:off x="3438" y="3819"/>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cs typeface="Times New Roman" pitchFamily="18" charset="0"/>
                    </a:rPr>
                    <a:t>13</a:t>
                  </a:r>
                  <a:endParaRPr lang="en-US" sz="1200">
                    <a:cs typeface="Times New Roman" pitchFamily="18" charset="0"/>
                  </a:endParaRPr>
                </a:p>
                <a:p>
                  <a:pPr algn="r" eaLnBrk="0" hangingPunct="0"/>
                  <a:endParaRPr lang="en-US"/>
                </a:p>
              </p:txBody>
            </p:sp>
            <p:sp>
              <p:nvSpPr>
                <p:cNvPr id="70799" name="Rectangle 350"/>
                <p:cNvSpPr>
                  <a:spLocks noChangeArrowheads="1"/>
                </p:cNvSpPr>
                <p:nvPr/>
              </p:nvSpPr>
              <p:spPr bwMode="auto">
                <a:xfrm>
                  <a:off x="3395" y="3819"/>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80" name="Group 351"/>
              <p:cNvGrpSpPr>
                <a:grpSpLocks/>
              </p:cNvGrpSpPr>
              <p:nvPr/>
            </p:nvGrpSpPr>
            <p:grpSpPr bwMode="auto">
              <a:xfrm>
                <a:off x="3929" y="3819"/>
                <a:ext cx="557" cy="403"/>
                <a:chOff x="3929" y="3819"/>
                <a:chExt cx="557" cy="403"/>
              </a:xfrm>
            </p:grpSpPr>
            <p:sp>
              <p:nvSpPr>
                <p:cNvPr id="70796" name="Rectangle 352"/>
                <p:cNvSpPr>
                  <a:spLocks noChangeArrowheads="1"/>
                </p:cNvSpPr>
                <p:nvPr/>
              </p:nvSpPr>
              <p:spPr bwMode="auto">
                <a:xfrm>
                  <a:off x="3972" y="3819"/>
                  <a:ext cx="47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000" b="1">
                      <a:cs typeface="Times New Roman" pitchFamily="18" charset="0"/>
                    </a:rPr>
                    <a:t>23.3%</a:t>
                  </a:r>
                  <a:endParaRPr lang="en-US" sz="1000">
                    <a:cs typeface="Times New Roman" pitchFamily="18" charset="0"/>
                  </a:endParaRPr>
                </a:p>
                <a:p>
                  <a:pPr algn="r" eaLnBrk="0" hangingPunct="0"/>
                  <a:endParaRPr lang="en-US"/>
                </a:p>
              </p:txBody>
            </p:sp>
            <p:sp>
              <p:nvSpPr>
                <p:cNvPr id="70797" name="Rectangle 353"/>
                <p:cNvSpPr>
                  <a:spLocks noChangeArrowheads="1"/>
                </p:cNvSpPr>
                <p:nvPr/>
              </p:nvSpPr>
              <p:spPr bwMode="auto">
                <a:xfrm>
                  <a:off x="3929" y="3819"/>
                  <a:ext cx="55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81" name="Group 354"/>
              <p:cNvGrpSpPr>
                <a:grpSpLocks/>
              </p:cNvGrpSpPr>
              <p:nvPr/>
            </p:nvGrpSpPr>
            <p:grpSpPr bwMode="auto">
              <a:xfrm>
                <a:off x="4486" y="3819"/>
                <a:ext cx="534" cy="403"/>
                <a:chOff x="4486" y="3819"/>
                <a:chExt cx="534" cy="403"/>
              </a:xfrm>
            </p:grpSpPr>
            <p:sp>
              <p:nvSpPr>
                <p:cNvPr id="70794" name="Rectangle 355"/>
                <p:cNvSpPr>
                  <a:spLocks noChangeArrowheads="1"/>
                </p:cNvSpPr>
                <p:nvPr/>
              </p:nvSpPr>
              <p:spPr bwMode="auto">
                <a:xfrm>
                  <a:off x="4529" y="3819"/>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cs typeface="Times New Roman" pitchFamily="18" charset="0"/>
                    </a:rPr>
                    <a:t>9.0%</a:t>
                  </a:r>
                  <a:endParaRPr lang="en-US" sz="1200">
                    <a:cs typeface="Times New Roman" pitchFamily="18" charset="0"/>
                  </a:endParaRPr>
                </a:p>
                <a:p>
                  <a:pPr algn="r" eaLnBrk="0" hangingPunct="0"/>
                  <a:endParaRPr lang="en-US"/>
                </a:p>
              </p:txBody>
            </p:sp>
            <p:sp>
              <p:nvSpPr>
                <p:cNvPr id="70795" name="Rectangle 356"/>
                <p:cNvSpPr>
                  <a:spLocks noChangeArrowheads="1"/>
                </p:cNvSpPr>
                <p:nvPr/>
              </p:nvSpPr>
              <p:spPr bwMode="auto">
                <a:xfrm>
                  <a:off x="4486" y="3819"/>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82" name="Group 357"/>
              <p:cNvGrpSpPr>
                <a:grpSpLocks/>
              </p:cNvGrpSpPr>
              <p:nvPr/>
            </p:nvGrpSpPr>
            <p:grpSpPr bwMode="auto">
              <a:xfrm>
                <a:off x="5020" y="3819"/>
                <a:ext cx="534" cy="403"/>
                <a:chOff x="5020" y="3819"/>
                <a:chExt cx="534" cy="403"/>
              </a:xfrm>
            </p:grpSpPr>
            <p:sp>
              <p:nvSpPr>
                <p:cNvPr id="70792" name="Rectangle 358"/>
                <p:cNvSpPr>
                  <a:spLocks noChangeArrowheads="1"/>
                </p:cNvSpPr>
                <p:nvPr/>
              </p:nvSpPr>
              <p:spPr bwMode="auto">
                <a:xfrm>
                  <a:off x="5063" y="3819"/>
                  <a:ext cx="448"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cs typeface="Times New Roman" pitchFamily="18" charset="0"/>
                    </a:rPr>
                    <a:t>8.3%</a:t>
                  </a:r>
                  <a:endParaRPr lang="en-US" sz="1200">
                    <a:cs typeface="Times New Roman" pitchFamily="18" charset="0"/>
                  </a:endParaRPr>
                </a:p>
                <a:p>
                  <a:pPr algn="r" eaLnBrk="0" hangingPunct="0"/>
                  <a:endParaRPr lang="en-US"/>
                </a:p>
              </p:txBody>
            </p:sp>
            <p:sp>
              <p:nvSpPr>
                <p:cNvPr id="70793" name="Rectangle 359"/>
                <p:cNvSpPr>
                  <a:spLocks noChangeArrowheads="1"/>
                </p:cNvSpPr>
                <p:nvPr/>
              </p:nvSpPr>
              <p:spPr bwMode="auto">
                <a:xfrm>
                  <a:off x="5020" y="3819"/>
                  <a:ext cx="534"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83" name="Group 360"/>
              <p:cNvGrpSpPr>
                <a:grpSpLocks/>
              </p:cNvGrpSpPr>
              <p:nvPr/>
            </p:nvGrpSpPr>
            <p:grpSpPr bwMode="auto">
              <a:xfrm>
                <a:off x="5554" y="3819"/>
                <a:ext cx="546" cy="403"/>
                <a:chOff x="5554" y="3819"/>
                <a:chExt cx="546" cy="403"/>
              </a:xfrm>
            </p:grpSpPr>
            <p:sp>
              <p:nvSpPr>
                <p:cNvPr id="70790" name="Rectangle 361"/>
                <p:cNvSpPr>
                  <a:spLocks noChangeArrowheads="1"/>
                </p:cNvSpPr>
                <p:nvPr/>
              </p:nvSpPr>
              <p:spPr bwMode="auto">
                <a:xfrm>
                  <a:off x="5597" y="3819"/>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cs typeface="Times New Roman" pitchFamily="18" charset="0"/>
                    </a:rPr>
                    <a:t>---</a:t>
                  </a:r>
                  <a:endParaRPr lang="en-US" sz="1200">
                    <a:cs typeface="Times New Roman" pitchFamily="18" charset="0"/>
                  </a:endParaRPr>
                </a:p>
                <a:p>
                  <a:pPr algn="r" eaLnBrk="0" hangingPunct="0"/>
                  <a:endParaRPr lang="en-US"/>
                </a:p>
              </p:txBody>
            </p:sp>
            <p:sp>
              <p:nvSpPr>
                <p:cNvPr id="70791" name="Rectangle 362"/>
                <p:cNvSpPr>
                  <a:spLocks noChangeArrowheads="1"/>
                </p:cNvSpPr>
                <p:nvPr/>
              </p:nvSpPr>
              <p:spPr bwMode="auto">
                <a:xfrm>
                  <a:off x="5554" y="3819"/>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84" name="Group 363"/>
              <p:cNvGrpSpPr>
                <a:grpSpLocks/>
              </p:cNvGrpSpPr>
              <p:nvPr/>
            </p:nvGrpSpPr>
            <p:grpSpPr bwMode="auto">
              <a:xfrm>
                <a:off x="6100" y="3819"/>
                <a:ext cx="546" cy="403"/>
                <a:chOff x="6100" y="3819"/>
                <a:chExt cx="546" cy="403"/>
              </a:xfrm>
            </p:grpSpPr>
            <p:sp>
              <p:nvSpPr>
                <p:cNvPr id="70788" name="Rectangle 364"/>
                <p:cNvSpPr>
                  <a:spLocks noChangeArrowheads="1"/>
                </p:cNvSpPr>
                <p:nvPr/>
              </p:nvSpPr>
              <p:spPr bwMode="auto">
                <a:xfrm>
                  <a:off x="6143" y="3819"/>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cs typeface="Times New Roman" pitchFamily="18" charset="0"/>
                    </a:rPr>
                    <a:t>---</a:t>
                  </a:r>
                  <a:endParaRPr lang="en-US" sz="1200">
                    <a:cs typeface="Times New Roman" pitchFamily="18" charset="0"/>
                  </a:endParaRPr>
                </a:p>
                <a:p>
                  <a:pPr algn="r" eaLnBrk="0" hangingPunct="0"/>
                  <a:endParaRPr lang="en-US"/>
                </a:p>
              </p:txBody>
            </p:sp>
            <p:sp>
              <p:nvSpPr>
                <p:cNvPr id="70789" name="Rectangle 365"/>
                <p:cNvSpPr>
                  <a:spLocks noChangeArrowheads="1"/>
                </p:cNvSpPr>
                <p:nvPr/>
              </p:nvSpPr>
              <p:spPr bwMode="auto">
                <a:xfrm>
                  <a:off x="6100" y="3819"/>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nvGrpSpPr>
              <p:cNvPr id="70785" name="Group 366"/>
              <p:cNvGrpSpPr>
                <a:grpSpLocks/>
              </p:cNvGrpSpPr>
              <p:nvPr/>
            </p:nvGrpSpPr>
            <p:grpSpPr bwMode="auto">
              <a:xfrm>
                <a:off x="6646" y="3819"/>
                <a:ext cx="546" cy="403"/>
                <a:chOff x="6646" y="3819"/>
                <a:chExt cx="546" cy="403"/>
              </a:xfrm>
            </p:grpSpPr>
            <p:sp>
              <p:nvSpPr>
                <p:cNvPr id="70786" name="Rectangle 367"/>
                <p:cNvSpPr>
                  <a:spLocks noChangeArrowheads="1"/>
                </p:cNvSpPr>
                <p:nvPr/>
              </p:nvSpPr>
              <p:spPr bwMode="auto">
                <a:xfrm>
                  <a:off x="6689" y="3819"/>
                  <a:ext cx="46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1200" b="1">
                      <a:cs typeface="Times New Roman" pitchFamily="18" charset="0"/>
                    </a:rPr>
                    <a:t>---</a:t>
                  </a:r>
                  <a:endParaRPr lang="en-US" sz="1200">
                    <a:cs typeface="Times New Roman" pitchFamily="18" charset="0"/>
                  </a:endParaRPr>
                </a:p>
                <a:p>
                  <a:pPr algn="r" eaLnBrk="0" hangingPunct="0"/>
                  <a:endParaRPr lang="en-US"/>
                </a:p>
              </p:txBody>
            </p:sp>
            <p:sp>
              <p:nvSpPr>
                <p:cNvPr id="70787" name="Rectangle 368"/>
                <p:cNvSpPr>
                  <a:spLocks noChangeArrowheads="1"/>
                </p:cNvSpPr>
                <p:nvPr/>
              </p:nvSpPr>
              <p:spPr bwMode="auto">
                <a:xfrm>
                  <a:off x="6646" y="3819"/>
                  <a:ext cx="54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grpSp>
        <p:sp>
          <p:nvSpPr>
            <p:cNvPr id="70664" name="Rectangle 369"/>
            <p:cNvSpPr>
              <a:spLocks noChangeArrowheads="1"/>
            </p:cNvSpPr>
            <p:nvPr/>
          </p:nvSpPr>
          <p:spPr bwMode="auto">
            <a:xfrm>
              <a:off x="-3" y="-3"/>
              <a:ext cx="7198" cy="4228"/>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endParaRPr lang="en-US"/>
            </a:p>
          </p:txBody>
        </p:sp>
      </p:grpSp>
      <p:sp>
        <p:nvSpPr>
          <p:cNvPr id="70660" name="Text Box 370"/>
          <p:cNvSpPr txBox="1">
            <a:spLocks noChangeArrowheads="1"/>
          </p:cNvSpPr>
          <p:nvPr/>
        </p:nvSpPr>
        <p:spPr bwMode="auto">
          <a:xfrm>
            <a:off x="1905000" y="1447800"/>
            <a:ext cx="586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t>Groundwater monitoring results</a:t>
            </a:r>
          </a:p>
        </p:txBody>
      </p:sp>
      <p:sp>
        <p:nvSpPr>
          <p:cNvPr id="70661" name="Text Box 371"/>
          <p:cNvSpPr txBox="1">
            <a:spLocks noChangeArrowheads="1"/>
          </p:cNvSpPr>
          <p:nvPr/>
        </p:nvSpPr>
        <p:spPr bwMode="auto">
          <a:xfrm>
            <a:off x="6978650" y="4506913"/>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b="1"/>
              <a:t>*</a:t>
            </a:r>
          </a:p>
        </p:txBody>
      </p:sp>
      <p:sp>
        <p:nvSpPr>
          <p:cNvPr id="70662" name="Text Box 372"/>
          <p:cNvSpPr txBox="1">
            <a:spLocks noChangeArrowheads="1"/>
          </p:cNvSpPr>
          <p:nvPr/>
        </p:nvSpPr>
        <p:spPr bwMode="auto">
          <a:xfrm>
            <a:off x="304800" y="6248400"/>
            <a:ext cx="883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*Homeowner application of diazinon to control ants – 10x over MCL</a:t>
            </a:r>
          </a:p>
        </p:txBody>
      </p:sp>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369"/>
          <p:cNvSpPr>
            <a:spLocks noGrp="1"/>
          </p:cNvSpPr>
          <p:nvPr>
            <p:ph type="title"/>
          </p:nvPr>
        </p:nvSpPr>
        <p:spPr>
          <a:xfrm>
            <a:off x="1173163" y="304800"/>
            <a:ext cx="7772400" cy="838200"/>
          </a:xfrm>
        </p:spPr>
        <p:txBody>
          <a:bodyPr/>
          <a:lstStyle/>
          <a:p>
            <a:r>
              <a:rPr lang="en-US" dirty="0" smtClean="0"/>
              <a:t>Groundwater monitoring results</a:t>
            </a:r>
          </a:p>
        </p:txBody>
      </p:sp>
      <p:sp>
        <p:nvSpPr>
          <p:cNvPr id="71683" name="Content Placeholder 370"/>
          <p:cNvSpPr>
            <a:spLocks noGrp="1"/>
          </p:cNvSpPr>
          <p:nvPr>
            <p:ph idx="1"/>
          </p:nvPr>
        </p:nvSpPr>
        <p:spPr>
          <a:xfrm>
            <a:off x="1173163" y="1524000"/>
            <a:ext cx="3932237" cy="5029200"/>
          </a:xfrm>
        </p:spPr>
        <p:txBody>
          <a:bodyPr>
            <a:normAutofit fontScale="85000" lnSpcReduction="20000"/>
          </a:bodyPr>
          <a:lstStyle/>
          <a:p>
            <a:r>
              <a:rPr lang="en-US" dirty="0" smtClean="0"/>
              <a:t>We sampled wells near blueberry fields again in 2011 &amp; 2013</a:t>
            </a:r>
            <a:br>
              <a:rPr lang="en-US" dirty="0" smtClean="0"/>
            </a:br>
            <a:endParaRPr lang="en-US" dirty="0" smtClean="0"/>
          </a:p>
          <a:p>
            <a:pPr lvl="1"/>
            <a:r>
              <a:rPr lang="en-US" dirty="0" smtClean="0"/>
              <a:t>the number of wells with detections dropped to 38% in 2011, and</a:t>
            </a:r>
            <a:br>
              <a:rPr lang="en-US" dirty="0" smtClean="0"/>
            </a:br>
            <a:endParaRPr lang="en-US" dirty="0" smtClean="0"/>
          </a:p>
          <a:p>
            <a:pPr lvl="1"/>
            <a:r>
              <a:rPr lang="en-US" dirty="0" smtClean="0"/>
              <a:t>dropped to 6% in 2013</a:t>
            </a:r>
            <a:br>
              <a:rPr lang="en-US" dirty="0" smtClean="0"/>
            </a:br>
            <a:endParaRPr lang="en-US" dirty="0" smtClean="0"/>
          </a:p>
          <a:p>
            <a:r>
              <a:rPr lang="en-US" dirty="0" smtClean="0"/>
              <a:t>We are still waiting for the 2015 sampling results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1447800"/>
            <a:ext cx="3638320" cy="196602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8520" y="3657600"/>
            <a:ext cx="3657600" cy="2743200"/>
          </a:xfrm>
          <a:prstGeom prst="rect">
            <a:avLst/>
          </a:prstGeom>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MG_8499"/>
          <p:cNvPicPr>
            <a:picLocks noChangeAspect="1" noChangeArrowheads="1"/>
          </p:cNvPicPr>
          <p:nvPr/>
        </p:nvPicPr>
        <p:blipFill>
          <a:blip r:embed="rId6">
            <a:lum bright="40000" contrast="-40000"/>
            <a:extLst>
              <a:ext uri="{28A0092B-C50C-407E-A947-70E740481C1C}">
                <a14:useLocalDpi xmlns:a14="http://schemas.microsoft.com/office/drawing/2010/main" val="0"/>
              </a:ext>
            </a:extLst>
          </a:blip>
          <a:srcRect/>
          <a:stretch>
            <a:fillRect/>
          </a:stretch>
        </p:blipFill>
        <p:spPr bwMode="auto">
          <a:xfrm>
            <a:off x="0" y="0"/>
            <a:ext cx="9140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PQuestion"/>
          <p:cNvSpPr>
            <a:spLocks noGrp="1" noChangeArrowheads="1"/>
          </p:cNvSpPr>
          <p:nvPr>
            <p:ph type="title"/>
          </p:nvPr>
        </p:nvSpPr>
        <p:spPr>
          <a:xfrm>
            <a:off x="533400" y="381000"/>
            <a:ext cx="7772400" cy="1143000"/>
          </a:xfrm>
        </p:spPr>
        <p:txBody>
          <a:bodyPr/>
          <a:lstStyle/>
          <a:p>
            <a:r>
              <a:rPr lang="en-US" sz="4000" b="1" smtClean="0"/>
              <a:t>What is your opinion of the BPC?</a:t>
            </a:r>
          </a:p>
        </p:txBody>
      </p:sp>
      <p:graphicFrame>
        <p:nvGraphicFramePr>
          <p:cNvPr id="468996" name="TPChart"/>
          <p:cNvGraphicFramePr>
            <a:graphicFrameLocks noChangeAspect="1"/>
          </p:cNvGraphicFramePr>
          <p:nvPr>
            <p:custDataLst>
              <p:tags r:id="rId3"/>
            </p:custDataLst>
            <p:extLst>
              <p:ext uri="{D42A27DB-BD31-4B8C-83A1-F6EECF244321}">
                <p14:modId xmlns:p14="http://schemas.microsoft.com/office/powerpoint/2010/main" val="502398872"/>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27711" name="Chart" r:id="rId7" imgW="4572163" imgH="5143398" progId="MSGraph.Chart.8">
                  <p:embed followColorScheme="full"/>
                </p:oleObj>
              </mc:Choice>
              <mc:Fallback>
                <p:oleObj name="Chart" r:id="rId7" imgW="4572163" imgH="5143398" progId="MSGraph.Chart.8">
                  <p:embed followColorScheme="full"/>
                  <p:pic>
                    <p:nvPicPr>
                      <p:cNvPr id="0" name="TPChart"/>
                      <p:cNvPicPr>
                        <a:picLocks noChangeAspect="1" noChangeArrowheads="1"/>
                      </p:cNvPicPr>
                      <p:nvPr/>
                    </p:nvPicPr>
                    <p:blipFill>
                      <a:blip r:embed="rId8"/>
                      <a:srcRect/>
                      <a:stretch>
                        <a:fillRect/>
                      </a:stretch>
                    </p:blipFill>
                    <p:spPr bwMode="auto">
                      <a:xfrm>
                        <a:off x="4508500" y="1651000"/>
                        <a:ext cx="4572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3" name="TPAnswers"/>
          <p:cNvSpPr>
            <a:spLocks noGrp="1" noChangeArrowheads="1"/>
          </p:cNvSpPr>
          <p:nvPr>
            <p:ph type="body" idx="1"/>
            <p:custDataLst>
              <p:tags r:id="rId4"/>
            </p:custDataLst>
          </p:nvPr>
        </p:nvSpPr>
        <p:spPr>
          <a:xfrm>
            <a:off x="228600" y="1828800"/>
            <a:ext cx="4648200" cy="3657600"/>
          </a:xfrm>
        </p:spPr>
        <p:txBody>
          <a:bodyPr/>
          <a:lstStyle/>
          <a:p>
            <a:pPr marL="609600" indent="-609600">
              <a:buFont typeface="Monotype Sorts" pitchFamily="2" charset="2"/>
              <a:buAutoNum type="arabicPeriod"/>
            </a:pPr>
            <a:r>
              <a:rPr lang="en-US" b="1" smtClean="0"/>
              <a:t>Strongly favorable</a:t>
            </a:r>
          </a:p>
          <a:p>
            <a:pPr marL="609600" indent="-609600">
              <a:buFont typeface="Monotype Sorts" pitchFamily="2" charset="2"/>
              <a:buAutoNum type="arabicPeriod"/>
            </a:pPr>
            <a:r>
              <a:rPr lang="en-US" b="1" smtClean="0"/>
              <a:t>Favorable</a:t>
            </a:r>
          </a:p>
          <a:p>
            <a:pPr marL="609600" indent="-609600">
              <a:buFont typeface="Monotype Sorts" pitchFamily="2" charset="2"/>
              <a:buAutoNum type="arabicPeriod"/>
            </a:pPr>
            <a:r>
              <a:rPr lang="en-US" b="1" smtClean="0"/>
              <a:t>Neutral</a:t>
            </a:r>
          </a:p>
          <a:p>
            <a:pPr marL="609600" indent="-609600">
              <a:buFont typeface="Monotype Sorts" pitchFamily="2" charset="2"/>
              <a:buAutoNum type="arabicPeriod"/>
            </a:pPr>
            <a:r>
              <a:rPr lang="en-US" b="1" smtClean="0"/>
              <a:t>Unfavorable</a:t>
            </a:r>
          </a:p>
          <a:p>
            <a:pPr marL="609600" indent="-609600">
              <a:buFont typeface="Monotype Sorts" pitchFamily="2" charset="2"/>
              <a:buAutoNum type="arabicPeriod"/>
            </a:pPr>
            <a:r>
              <a:rPr lang="en-US" b="1" smtClean="0"/>
              <a:t>Strongly unfavorable</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68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6899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smtClean="0"/>
              <a:t>Pesticides Can Run-off Into Surface Waters</a:t>
            </a:r>
          </a:p>
        </p:txBody>
      </p:sp>
      <p:pic>
        <p:nvPicPr>
          <p:cNvPr id="72707" name="Picture 3" descr="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057400"/>
            <a:ext cx="27432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dirty="0" err="1" smtClean="0"/>
              <a:t>BayScaping</a:t>
            </a:r>
            <a:r>
              <a:rPr lang="en-US" dirty="0" smtClean="0"/>
              <a:t> Project</a:t>
            </a:r>
          </a:p>
        </p:txBody>
      </p:sp>
      <p:sp>
        <p:nvSpPr>
          <p:cNvPr id="73731" name="Rectangle 3"/>
          <p:cNvSpPr>
            <a:spLocks noGrp="1" noChangeArrowheads="1"/>
          </p:cNvSpPr>
          <p:nvPr>
            <p:ph type="body" idx="1"/>
          </p:nvPr>
        </p:nvSpPr>
        <p:spPr>
          <a:xfrm>
            <a:off x="914400" y="1524000"/>
            <a:ext cx="6096000" cy="5029200"/>
          </a:xfrm>
        </p:spPr>
        <p:txBody>
          <a:bodyPr/>
          <a:lstStyle/>
          <a:p>
            <a:r>
              <a:rPr lang="en-US" sz="2500" dirty="0" smtClean="0"/>
              <a:t>Friends Of Casco Bay did some detective work in 2001, 2002, 2003, 2005, 2006, 2008, 2009, </a:t>
            </a:r>
            <a:r>
              <a:rPr lang="en-US" sz="2400" i="1" dirty="0" smtClean="0"/>
              <a:t>(2014 and 2015 results not final yet)</a:t>
            </a:r>
            <a:r>
              <a:rPr lang="en-US" sz="2500" dirty="0" smtClean="0"/>
              <a:t/>
            </a:r>
            <a:br>
              <a:rPr lang="en-US" sz="2500" dirty="0" smtClean="0"/>
            </a:br>
            <a:endParaRPr lang="en-US" sz="2500" dirty="0" smtClean="0"/>
          </a:p>
          <a:p>
            <a:r>
              <a:rPr lang="en-US" sz="2500" dirty="0" smtClean="0"/>
              <a:t>Sampled runoff water from intensive lawn care areas in Cumberland, S Portland, Westbrook, Falmouth, Yarmouth, Brunswick, Freeport, Portland and Cape Elizabeth &amp; Back Cove area</a:t>
            </a:r>
          </a:p>
        </p:txBody>
      </p:sp>
      <p:pic>
        <p:nvPicPr>
          <p:cNvPr id="73732" name="Picture 4" descr="JoeFrid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1968500"/>
            <a:ext cx="18288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990600" y="228600"/>
            <a:ext cx="7772400" cy="914400"/>
          </a:xfrm>
        </p:spPr>
        <p:txBody>
          <a:bodyPr/>
          <a:lstStyle/>
          <a:p>
            <a:r>
              <a:rPr lang="en-US" sz="3200" dirty="0" smtClean="0"/>
              <a:t>Surface Water/sediment Sampling – Home, Lawn &amp; Garden Pesticides</a:t>
            </a:r>
          </a:p>
        </p:txBody>
      </p:sp>
      <p:sp>
        <p:nvSpPr>
          <p:cNvPr id="46083" name="Rectangle 3"/>
          <p:cNvSpPr>
            <a:spLocks noGrp="1" noChangeArrowheads="1"/>
          </p:cNvSpPr>
          <p:nvPr>
            <p:ph type="body" idx="1"/>
          </p:nvPr>
        </p:nvSpPr>
        <p:spPr>
          <a:xfrm>
            <a:off x="685800" y="1219200"/>
            <a:ext cx="6934200" cy="5334000"/>
          </a:xfrm>
        </p:spPr>
        <p:txBody>
          <a:bodyPr/>
          <a:lstStyle/>
          <a:p>
            <a:pPr lvl="1">
              <a:lnSpc>
                <a:spcPct val="90000"/>
              </a:lnSpc>
            </a:pPr>
            <a:r>
              <a:rPr lang="en-US" sz="2000" dirty="0" smtClean="0"/>
              <a:t>Pesticide residues detected in surface water</a:t>
            </a:r>
            <a:br>
              <a:rPr lang="en-US" sz="2000" dirty="0" smtClean="0"/>
            </a:br>
            <a:endParaRPr lang="en-US" sz="2000" dirty="0" smtClean="0"/>
          </a:p>
          <a:p>
            <a:pPr lvl="2">
              <a:lnSpc>
                <a:spcPct val="85000"/>
              </a:lnSpc>
            </a:pPr>
            <a:r>
              <a:rPr lang="en-US" sz="1800" dirty="0" err="1" smtClean="0"/>
              <a:t>Diazinon</a:t>
            </a:r>
            <a:r>
              <a:rPr lang="en-US" sz="1800" dirty="0" smtClean="0"/>
              <a:t> up to </a:t>
            </a:r>
            <a:r>
              <a:rPr lang="en-US" sz="1800" dirty="0" smtClean="0">
                <a:solidFill>
                  <a:srgbClr val="FF1B1B"/>
                </a:solidFill>
              </a:rPr>
              <a:t>(2.6 ppb)**</a:t>
            </a:r>
          </a:p>
          <a:p>
            <a:pPr lvl="2">
              <a:lnSpc>
                <a:spcPct val="85000"/>
              </a:lnSpc>
            </a:pPr>
            <a:r>
              <a:rPr lang="en-US" sz="1800" dirty="0" smtClean="0"/>
              <a:t>2,4-D up to </a:t>
            </a:r>
            <a:r>
              <a:rPr lang="en-US" sz="1800" dirty="0" smtClean="0">
                <a:solidFill>
                  <a:srgbClr val="FF1B1B"/>
                </a:solidFill>
              </a:rPr>
              <a:t>(36.4 ppb)</a:t>
            </a:r>
          </a:p>
          <a:p>
            <a:pPr lvl="2">
              <a:lnSpc>
                <a:spcPct val="85000"/>
              </a:lnSpc>
            </a:pPr>
            <a:r>
              <a:rPr lang="en-US" sz="1800" dirty="0" err="1" smtClean="0"/>
              <a:t>Dicamba</a:t>
            </a:r>
            <a:r>
              <a:rPr lang="en-US" sz="1800" dirty="0" smtClean="0"/>
              <a:t> up to (4.1 ppb)</a:t>
            </a:r>
          </a:p>
          <a:p>
            <a:pPr lvl="2">
              <a:lnSpc>
                <a:spcPct val="85000"/>
              </a:lnSpc>
            </a:pPr>
            <a:r>
              <a:rPr lang="en-US" sz="1800" dirty="0" smtClean="0"/>
              <a:t>MCPP up to </a:t>
            </a:r>
            <a:r>
              <a:rPr lang="en-US" sz="1800" dirty="0" smtClean="0">
                <a:solidFill>
                  <a:srgbClr val="FF1B1B"/>
                </a:solidFill>
              </a:rPr>
              <a:t>(26 ppb)</a:t>
            </a:r>
            <a:endParaRPr lang="en-US" sz="1800" dirty="0" smtClean="0"/>
          </a:p>
          <a:p>
            <a:pPr lvl="2">
              <a:lnSpc>
                <a:spcPct val="85000"/>
              </a:lnSpc>
            </a:pPr>
            <a:r>
              <a:rPr lang="en-US" sz="1800" dirty="0" smtClean="0"/>
              <a:t>MCPA up to (0.45 ppb)</a:t>
            </a:r>
          </a:p>
          <a:p>
            <a:pPr lvl="2">
              <a:lnSpc>
                <a:spcPct val="85000"/>
              </a:lnSpc>
            </a:pPr>
            <a:r>
              <a:rPr lang="en-US" sz="1800" dirty="0" err="1" smtClean="0"/>
              <a:t>Clopyralid</a:t>
            </a:r>
            <a:r>
              <a:rPr lang="en-US" sz="1800" dirty="0" smtClean="0"/>
              <a:t> up to (0.91 ppb)</a:t>
            </a:r>
          </a:p>
          <a:p>
            <a:pPr lvl="2">
              <a:lnSpc>
                <a:spcPct val="85000"/>
              </a:lnSpc>
            </a:pPr>
            <a:r>
              <a:rPr lang="en-US" sz="1800" dirty="0" err="1" smtClean="0"/>
              <a:t>Propiconazole</a:t>
            </a:r>
            <a:r>
              <a:rPr lang="en-US" sz="1800" dirty="0" smtClean="0"/>
              <a:t> up to (0.075 ppb)</a:t>
            </a:r>
          </a:p>
          <a:p>
            <a:pPr lvl="2">
              <a:lnSpc>
                <a:spcPct val="85000"/>
              </a:lnSpc>
            </a:pPr>
            <a:r>
              <a:rPr lang="en-US" sz="1800" dirty="0" err="1" smtClean="0"/>
              <a:t>Chlorothalonil</a:t>
            </a:r>
            <a:r>
              <a:rPr lang="en-US" sz="1800" dirty="0" smtClean="0"/>
              <a:t> up to</a:t>
            </a:r>
            <a:r>
              <a:rPr lang="en-US" sz="1800" dirty="0" smtClean="0">
                <a:solidFill>
                  <a:srgbClr val="FF1B1B"/>
                </a:solidFill>
              </a:rPr>
              <a:t> </a:t>
            </a:r>
            <a:r>
              <a:rPr lang="en-US" sz="1800" dirty="0" smtClean="0"/>
              <a:t>(0.22 ppb)</a:t>
            </a:r>
          </a:p>
          <a:p>
            <a:pPr lvl="2">
              <a:lnSpc>
                <a:spcPct val="85000"/>
              </a:lnSpc>
            </a:pPr>
            <a:r>
              <a:rPr lang="en-US" sz="1800" dirty="0" smtClean="0">
                <a:solidFill>
                  <a:srgbClr val="FF1B1B"/>
                </a:solidFill>
              </a:rPr>
              <a:t>Found Excess Nitrogen &amp; Phosphorous in most samples</a:t>
            </a:r>
            <a:r>
              <a:rPr lang="en-US" sz="1600" dirty="0" smtClean="0">
                <a:solidFill>
                  <a:srgbClr val="FF1B1B"/>
                </a:solidFill>
              </a:rPr>
              <a:t/>
            </a:r>
            <a:br>
              <a:rPr lang="en-US" sz="1600" dirty="0" smtClean="0">
                <a:solidFill>
                  <a:srgbClr val="FF1B1B"/>
                </a:solidFill>
              </a:rPr>
            </a:br>
            <a:endParaRPr lang="en-US" sz="1600" dirty="0" smtClean="0">
              <a:solidFill>
                <a:srgbClr val="FF1B1B"/>
              </a:solidFill>
            </a:endParaRPr>
          </a:p>
          <a:p>
            <a:pPr lvl="1">
              <a:lnSpc>
                <a:spcPct val="85000"/>
              </a:lnSpc>
            </a:pPr>
            <a:r>
              <a:rPr lang="en-US" sz="2000" dirty="0" smtClean="0"/>
              <a:t>Pesticide residues detected in sediments</a:t>
            </a:r>
            <a:br>
              <a:rPr lang="en-US" sz="2000" dirty="0" smtClean="0"/>
            </a:br>
            <a:endParaRPr lang="en-US" sz="2000" dirty="0" smtClean="0"/>
          </a:p>
          <a:p>
            <a:pPr lvl="2">
              <a:lnSpc>
                <a:spcPct val="85000"/>
              </a:lnSpc>
            </a:pPr>
            <a:r>
              <a:rPr lang="en-US" sz="1800" dirty="0" err="1" smtClean="0"/>
              <a:t>Bifenthrin</a:t>
            </a:r>
            <a:r>
              <a:rPr lang="en-US" sz="1800" dirty="0" smtClean="0"/>
              <a:t> up to </a:t>
            </a:r>
            <a:r>
              <a:rPr lang="en-US" sz="1800" dirty="0" smtClean="0">
                <a:solidFill>
                  <a:srgbClr val="FF4141"/>
                </a:solidFill>
              </a:rPr>
              <a:t>(37 ppb)</a:t>
            </a:r>
          </a:p>
          <a:p>
            <a:pPr lvl="2">
              <a:lnSpc>
                <a:spcPct val="85000"/>
              </a:lnSpc>
            </a:pPr>
            <a:r>
              <a:rPr lang="en-US" sz="1800" dirty="0" err="1" smtClean="0"/>
              <a:t>Permethrin</a:t>
            </a:r>
            <a:r>
              <a:rPr lang="en-US" sz="1800" dirty="0" smtClean="0"/>
              <a:t> up to </a:t>
            </a:r>
            <a:r>
              <a:rPr lang="en-US" sz="1800" dirty="0" smtClean="0">
                <a:solidFill>
                  <a:srgbClr val="FF4141"/>
                </a:solidFill>
              </a:rPr>
              <a:t>(47 ppb)</a:t>
            </a:r>
            <a:endParaRPr lang="en-US" sz="1800" dirty="0"/>
          </a:p>
          <a:p>
            <a:pPr lvl="2">
              <a:lnSpc>
                <a:spcPct val="85000"/>
              </a:lnSpc>
            </a:pPr>
            <a:r>
              <a:rPr lang="en-US" sz="1800" dirty="0" err="1" smtClean="0"/>
              <a:t>Cypermethrin</a:t>
            </a:r>
            <a:r>
              <a:rPr lang="en-US" sz="1800" dirty="0" smtClean="0"/>
              <a:t> up to (5 ppb)</a:t>
            </a:r>
          </a:p>
        </p:txBody>
      </p:sp>
      <p:sp>
        <p:nvSpPr>
          <p:cNvPr id="46084" name="Text Box 4"/>
          <p:cNvSpPr txBox="1">
            <a:spLocks noChangeArrowheads="1"/>
          </p:cNvSpPr>
          <p:nvPr/>
        </p:nvSpPr>
        <p:spPr bwMode="auto">
          <a:xfrm>
            <a:off x="6019800" y="3429000"/>
            <a:ext cx="2514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hangingPunct="0">
              <a:spcBef>
                <a:spcPct val="50000"/>
              </a:spcBef>
            </a:pPr>
            <a:r>
              <a:rPr kumimoji="1" lang="en-US" sz="1400">
                <a:solidFill>
                  <a:srgbClr val="FF1B1B"/>
                </a:solidFill>
                <a:latin typeface="Tahoma" charset="0"/>
              </a:rPr>
              <a:t>**Values in red exceed                         Aquatic Life Criteria</a:t>
            </a:r>
          </a:p>
        </p:txBody>
      </p:sp>
      <p:pic>
        <p:nvPicPr>
          <p:cNvPr id="46085" name="Picture 5" descr="NEW%20header_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133600"/>
            <a:ext cx="2286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195279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smtClean="0"/>
              <a:t>USGS National Water Quality Assessment</a:t>
            </a:r>
          </a:p>
        </p:txBody>
      </p:sp>
      <p:sp>
        <p:nvSpPr>
          <p:cNvPr id="75779" name="Rectangle 3"/>
          <p:cNvSpPr>
            <a:spLocks noGrp="1" noChangeArrowheads="1"/>
          </p:cNvSpPr>
          <p:nvPr>
            <p:ph type="body" idx="1"/>
          </p:nvPr>
        </p:nvSpPr>
        <p:spPr>
          <a:xfrm>
            <a:off x="914400" y="1905000"/>
            <a:ext cx="4876800" cy="4800600"/>
          </a:xfrm>
        </p:spPr>
        <p:txBody>
          <a:bodyPr>
            <a:normAutofit fontScale="92500"/>
          </a:bodyPr>
          <a:lstStyle/>
          <a:p>
            <a:r>
              <a:rPr lang="en-US" sz="2800" dirty="0" smtClean="0"/>
              <a:t>Sampled urban streams</a:t>
            </a:r>
          </a:p>
          <a:p>
            <a:pPr lvl="1"/>
            <a:r>
              <a:rPr lang="en-US" sz="2400" dirty="0" smtClean="0"/>
              <a:t>Insecticides occurred more frequently in urban streams than they did in agricultural area streams</a:t>
            </a:r>
          </a:p>
          <a:p>
            <a:pPr lvl="1"/>
            <a:r>
              <a:rPr lang="en-US" sz="2400" dirty="0" smtClean="0"/>
              <a:t>Herbicides detected in 99% of Urban stream samples</a:t>
            </a:r>
          </a:p>
          <a:p>
            <a:pPr lvl="1"/>
            <a:r>
              <a:rPr lang="en-US" sz="2400" dirty="0" smtClean="0"/>
              <a:t>Phosphorous found at same levels as in agricultural streams</a:t>
            </a:r>
          </a:p>
          <a:p>
            <a:pPr lvl="2"/>
            <a:r>
              <a:rPr lang="en-US" sz="2000" dirty="0" smtClean="0"/>
              <a:t>70% of those samples exceeded the EPA desired goal for reducing nuisance plant growth (algae)</a:t>
            </a:r>
          </a:p>
        </p:txBody>
      </p:sp>
      <p:pic>
        <p:nvPicPr>
          <p:cNvPr id="75780" name="Picture 4" descr="U.S. Geological Survey - science for a changing world">
            <a:hlinkClick r:id="rId4" tooltip="U.S. Geological Survey Home Pag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0351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6787" y="2438400"/>
            <a:ext cx="2590800" cy="3886200"/>
          </a:xfrm>
          <a:prstGeom prst="rect">
            <a:avLst/>
          </a:prstGeom>
        </p:spPr>
      </p:pic>
    </p:spTree>
    <p:custDataLst>
      <p:tags r:id="rId1"/>
    </p:custData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173163" y="0"/>
            <a:ext cx="7772400" cy="1981200"/>
          </a:xfrm>
        </p:spPr>
        <p:txBody>
          <a:bodyPr/>
          <a:lstStyle/>
          <a:p>
            <a:r>
              <a:rPr lang="en-US" sz="4800" smtClean="0"/>
              <a:t>Prevent water</a:t>
            </a:r>
            <a:br>
              <a:rPr lang="en-US" sz="4800" smtClean="0"/>
            </a:br>
            <a:r>
              <a:rPr lang="en-US" sz="4800" smtClean="0"/>
              <a:t> contamination</a:t>
            </a:r>
            <a:endParaRPr lang="en-US" smtClean="0"/>
          </a:p>
        </p:txBody>
      </p:sp>
      <p:sp>
        <p:nvSpPr>
          <p:cNvPr id="76803" name="Rectangle 3"/>
          <p:cNvSpPr>
            <a:spLocks noGrp="1" noChangeArrowheads="1"/>
          </p:cNvSpPr>
          <p:nvPr>
            <p:ph type="body" idx="1"/>
          </p:nvPr>
        </p:nvSpPr>
        <p:spPr/>
        <p:txBody>
          <a:bodyPr/>
          <a:lstStyle/>
          <a:p>
            <a:r>
              <a:rPr lang="en-US" smtClean="0"/>
              <a:t>Locate &amp; stay away from wells</a:t>
            </a:r>
          </a:p>
          <a:p>
            <a:r>
              <a:rPr lang="en-US" smtClean="0"/>
              <a:t>Stay away from ledge</a:t>
            </a:r>
          </a:p>
          <a:p>
            <a:r>
              <a:rPr lang="en-US" smtClean="0"/>
              <a:t>Stay away from wetlands &amp; water</a:t>
            </a:r>
          </a:p>
          <a:p>
            <a:r>
              <a:rPr lang="en-US" smtClean="0"/>
              <a:t>Do not apply to slopes near water</a:t>
            </a:r>
          </a:p>
          <a:p>
            <a:r>
              <a:rPr lang="en-US" smtClean="0"/>
              <a:t>Do not apply before heavy rains</a:t>
            </a:r>
          </a:p>
          <a:p>
            <a:r>
              <a:rPr lang="en-US" smtClean="0"/>
              <a:t>Spot applications</a:t>
            </a:r>
          </a:p>
          <a:p>
            <a:r>
              <a:rPr lang="en-US" smtClean="0"/>
              <a:t>Vegetative buffers</a:t>
            </a:r>
            <a:endParaRPr lang="en-US" sz="2800" smtClean="0"/>
          </a:p>
        </p:txBody>
      </p:sp>
      <p:pic>
        <p:nvPicPr>
          <p:cNvPr id="76804" name="Picture 4" descr="well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228600"/>
            <a:ext cx="2362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2" descr="Wooded lot with hou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5029200"/>
            <a:ext cx="182880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smtClean="0"/>
              <a:t>Storage</a:t>
            </a:r>
          </a:p>
        </p:txBody>
      </p:sp>
      <p:sp>
        <p:nvSpPr>
          <p:cNvPr id="77827" name="Rectangle 3"/>
          <p:cNvSpPr>
            <a:spLocks noGrp="1" noChangeArrowheads="1"/>
          </p:cNvSpPr>
          <p:nvPr>
            <p:ph type="body" idx="1"/>
          </p:nvPr>
        </p:nvSpPr>
        <p:spPr>
          <a:xfrm>
            <a:off x="1173163" y="1676400"/>
            <a:ext cx="5227637" cy="4953000"/>
          </a:xfrm>
        </p:spPr>
        <p:txBody>
          <a:bodyPr/>
          <a:lstStyle/>
          <a:p>
            <a:r>
              <a:rPr lang="en-US" smtClean="0"/>
              <a:t>Buy </a:t>
            </a:r>
            <a:r>
              <a:rPr lang="en-US" i="1" smtClean="0"/>
              <a:t>only</a:t>
            </a:r>
            <a:r>
              <a:rPr lang="en-US" smtClean="0"/>
              <a:t> what you need</a:t>
            </a:r>
            <a:br>
              <a:rPr lang="en-US" smtClean="0"/>
            </a:br>
            <a:endParaRPr lang="en-US" smtClean="0"/>
          </a:p>
          <a:p>
            <a:r>
              <a:rPr lang="en-US" smtClean="0"/>
              <a:t>Keep them out of reach of children &amp; lock them up</a:t>
            </a:r>
            <a:br>
              <a:rPr lang="en-US" smtClean="0"/>
            </a:br>
            <a:endParaRPr lang="en-US" smtClean="0"/>
          </a:p>
          <a:p>
            <a:r>
              <a:rPr lang="en-US" smtClean="0"/>
              <a:t>Keep in original containers </a:t>
            </a:r>
            <a:br>
              <a:rPr lang="en-US" smtClean="0"/>
            </a:br>
            <a:endParaRPr lang="en-US" smtClean="0"/>
          </a:p>
          <a:p>
            <a:r>
              <a:rPr lang="en-US" smtClean="0"/>
              <a:t>Never store in basement!</a:t>
            </a:r>
            <a:br>
              <a:rPr lang="en-US" smtClean="0"/>
            </a:br>
            <a:endParaRPr lang="en-US" smtClean="0"/>
          </a:p>
        </p:txBody>
      </p:sp>
      <p:pic>
        <p:nvPicPr>
          <p:cNvPr id="77828" name="Picture 5" descr="pesticide_displ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914400"/>
            <a:ext cx="22098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2819400"/>
            <a:ext cx="2108200" cy="152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3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4572000"/>
            <a:ext cx="1490663"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5"/>
          <p:cNvSpPr>
            <a:spLocks noGrp="1" noChangeArrowheads="1"/>
          </p:cNvSpPr>
          <p:nvPr>
            <p:ph type="title"/>
          </p:nvPr>
        </p:nvSpPr>
        <p:spPr/>
        <p:txBody>
          <a:bodyPr/>
          <a:lstStyle/>
          <a:p>
            <a:r>
              <a:rPr lang="en-US" smtClean="0"/>
              <a:t>Disposal</a:t>
            </a:r>
          </a:p>
        </p:txBody>
      </p:sp>
      <p:sp>
        <p:nvSpPr>
          <p:cNvPr id="78851" name="Rectangle 6"/>
          <p:cNvSpPr>
            <a:spLocks noGrp="1" noChangeArrowheads="1"/>
          </p:cNvSpPr>
          <p:nvPr>
            <p:ph type="body" idx="1"/>
          </p:nvPr>
        </p:nvSpPr>
        <p:spPr>
          <a:xfrm>
            <a:off x="1173163" y="1981200"/>
            <a:ext cx="3551237" cy="4114800"/>
          </a:xfrm>
        </p:spPr>
        <p:txBody>
          <a:bodyPr/>
          <a:lstStyle/>
          <a:p>
            <a:pPr>
              <a:lnSpc>
                <a:spcPct val="80000"/>
              </a:lnSpc>
            </a:pPr>
            <a:r>
              <a:rPr lang="en-US" sz="2800" smtClean="0"/>
              <a:t>Follow label</a:t>
            </a:r>
            <a:br>
              <a:rPr lang="en-US" sz="2800" smtClean="0"/>
            </a:br>
            <a:endParaRPr lang="en-US" sz="2800" smtClean="0"/>
          </a:p>
          <a:p>
            <a:pPr>
              <a:lnSpc>
                <a:spcPct val="80000"/>
              </a:lnSpc>
            </a:pPr>
            <a:r>
              <a:rPr lang="en-US" sz="2800" smtClean="0"/>
              <a:t>Rinse containers</a:t>
            </a:r>
            <a:br>
              <a:rPr lang="en-US" sz="2800" smtClean="0"/>
            </a:br>
            <a:endParaRPr lang="en-US" sz="2800" smtClean="0"/>
          </a:p>
          <a:p>
            <a:pPr>
              <a:lnSpc>
                <a:spcPct val="80000"/>
              </a:lnSpc>
            </a:pPr>
            <a:r>
              <a:rPr lang="en-US" sz="2800" smtClean="0"/>
              <a:t>Apply extra mix to labeled site</a:t>
            </a:r>
            <a:br>
              <a:rPr lang="en-US" sz="2800" smtClean="0"/>
            </a:br>
            <a:endParaRPr lang="en-US" sz="2800" smtClean="0"/>
          </a:p>
          <a:p>
            <a:pPr>
              <a:lnSpc>
                <a:spcPct val="80000"/>
              </a:lnSpc>
            </a:pPr>
            <a:r>
              <a:rPr lang="en-US" sz="2800" smtClean="0"/>
              <a:t>Call BPC about obsolete pesticides</a:t>
            </a:r>
          </a:p>
          <a:p>
            <a:pPr>
              <a:lnSpc>
                <a:spcPct val="80000"/>
              </a:lnSpc>
            </a:pPr>
            <a:endParaRPr lang="en-US" sz="2800" smtClean="0"/>
          </a:p>
        </p:txBody>
      </p:sp>
      <p:pic>
        <p:nvPicPr>
          <p:cNvPr id="78852" name="Picture 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895600"/>
            <a:ext cx="227488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3" name="Picture 10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3800" y="3581400"/>
            <a:ext cx="1250950"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4" name="Picture 10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914400"/>
            <a:ext cx="3338513"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PQuestion"/>
          <p:cNvSpPr>
            <a:spLocks noGrp="1" noChangeArrowheads="1"/>
          </p:cNvSpPr>
          <p:nvPr>
            <p:ph type="title"/>
          </p:nvPr>
        </p:nvSpPr>
        <p:spPr>
          <a:xfrm>
            <a:off x="457200" y="274638"/>
            <a:ext cx="8229600" cy="868362"/>
          </a:xfrm>
        </p:spPr>
        <p:txBody>
          <a:bodyPr/>
          <a:lstStyle/>
          <a:p>
            <a:r>
              <a:rPr lang="en-US" sz="4000" smtClean="0"/>
              <a:t>Which product is most risky to handle?</a:t>
            </a:r>
          </a:p>
        </p:txBody>
      </p:sp>
      <p:graphicFrame>
        <p:nvGraphicFramePr>
          <p:cNvPr id="467972" name="TPChart"/>
          <p:cNvGraphicFramePr>
            <a:graphicFrameLocks noChangeAspect="1"/>
          </p:cNvGraphicFramePr>
          <p:nvPr>
            <p:custDataLst>
              <p:tags r:id="rId3"/>
            </p:custDataLst>
            <p:extLst>
              <p:ext uri="{D42A27DB-BD31-4B8C-83A1-F6EECF244321}">
                <p14:modId xmlns:p14="http://schemas.microsoft.com/office/powerpoint/2010/main" val="3770696022"/>
              </p:ext>
            </p:extLst>
          </p:nvPr>
        </p:nvGraphicFramePr>
        <p:xfrm>
          <a:off x="6630988" y="4038600"/>
          <a:ext cx="2449512" cy="2755900"/>
        </p:xfrm>
        <a:graphic>
          <a:graphicData uri="http://schemas.openxmlformats.org/presentationml/2006/ole">
            <mc:AlternateContent xmlns:mc="http://schemas.openxmlformats.org/markup-compatibility/2006">
              <mc:Choice xmlns:v="urn:schemas-microsoft-com:vml" Requires="v">
                <p:oleObj spid="_x0000_s180273" name="Chart" r:id="rId7" imgW="4572163" imgH="5143398" progId="MSGraph.Chart.8">
                  <p:embed followColorScheme="full"/>
                </p:oleObj>
              </mc:Choice>
              <mc:Fallback>
                <p:oleObj name="Chart" r:id="rId7" imgW="4572163" imgH="5143398" progId="MSGraph.Chart.8">
                  <p:embed followColorScheme="full"/>
                  <p:pic>
                    <p:nvPicPr>
                      <p:cNvPr id="0" name=""/>
                      <p:cNvPicPr>
                        <a:picLocks noChangeAspect="1" noChangeArrowheads="1"/>
                      </p:cNvPicPr>
                      <p:nvPr/>
                    </p:nvPicPr>
                    <p:blipFill>
                      <a:blip r:embed="rId8"/>
                      <a:srcRect/>
                      <a:stretch>
                        <a:fillRect/>
                      </a:stretch>
                    </p:blipFill>
                    <p:spPr bwMode="auto">
                      <a:xfrm>
                        <a:off x="6630988" y="4038600"/>
                        <a:ext cx="2449512" cy="275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228" name="TPAnswers"/>
          <p:cNvSpPr>
            <a:spLocks noGrp="1" noChangeArrowheads="1"/>
          </p:cNvSpPr>
          <p:nvPr>
            <p:ph type="body" idx="1"/>
            <p:custDataLst>
              <p:tags r:id="rId4"/>
            </p:custDataLst>
          </p:nvPr>
        </p:nvSpPr>
        <p:spPr>
          <a:xfrm>
            <a:off x="457200" y="1600200"/>
            <a:ext cx="1371600" cy="4800600"/>
          </a:xfrm>
        </p:spPr>
        <p:txBody>
          <a:bodyPr/>
          <a:lstStyle/>
          <a:p>
            <a:pPr marL="609600" indent="-609600">
              <a:buFont typeface="Monotype Sorts" pitchFamily="2" charset="2"/>
              <a:buAutoNum type="arabicPeriod"/>
            </a:pPr>
            <a:r>
              <a:rPr lang="en-US" smtClean="0"/>
              <a:t>A</a:t>
            </a:r>
            <a:br>
              <a:rPr lang="en-US" smtClean="0"/>
            </a:br>
            <a:r>
              <a:rPr lang="en-US" smtClean="0"/>
              <a:t/>
            </a:r>
            <a:br>
              <a:rPr lang="en-US" smtClean="0"/>
            </a:br>
            <a:r>
              <a:rPr lang="en-US" smtClean="0"/>
              <a:t/>
            </a:r>
            <a:br>
              <a:rPr lang="en-US" smtClean="0"/>
            </a:br>
            <a:endParaRPr lang="en-US" smtClean="0"/>
          </a:p>
          <a:p>
            <a:pPr marL="609600" indent="-609600">
              <a:buFont typeface="Monotype Sorts" pitchFamily="2" charset="2"/>
              <a:buAutoNum type="arabicPeriod"/>
            </a:pPr>
            <a:r>
              <a:rPr lang="en-US" smtClean="0"/>
              <a:t>B</a:t>
            </a:r>
            <a:br>
              <a:rPr lang="en-US" smtClean="0"/>
            </a:br>
            <a:r>
              <a:rPr lang="en-US" smtClean="0"/>
              <a:t/>
            </a:r>
            <a:br>
              <a:rPr lang="en-US" smtClean="0"/>
            </a:br>
            <a:r>
              <a:rPr lang="en-US" smtClean="0"/>
              <a:t/>
            </a:r>
            <a:br>
              <a:rPr lang="en-US" smtClean="0"/>
            </a:br>
            <a:endParaRPr lang="en-US" smtClean="0"/>
          </a:p>
          <a:p>
            <a:pPr marL="609600" indent="-609600">
              <a:buFont typeface="Monotype Sorts" pitchFamily="2" charset="2"/>
              <a:buAutoNum type="arabicPeriod"/>
            </a:pPr>
            <a:r>
              <a:rPr lang="en-US" smtClean="0"/>
              <a:t>C</a:t>
            </a:r>
          </a:p>
        </p:txBody>
      </p:sp>
      <p:pic>
        <p:nvPicPr>
          <p:cNvPr id="5223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0" y="2743200"/>
            <a:ext cx="2362200"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1" name="Line 10"/>
          <p:cNvSpPr>
            <a:spLocks noChangeShapeType="1"/>
          </p:cNvSpPr>
          <p:nvPr/>
        </p:nvSpPr>
        <p:spPr bwMode="auto">
          <a:xfrm>
            <a:off x="1676400" y="5943600"/>
            <a:ext cx="1981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2232"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38600" y="1066800"/>
            <a:ext cx="2638425" cy="249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3" name="Line 12"/>
          <p:cNvSpPr>
            <a:spLocks noChangeShapeType="1"/>
          </p:cNvSpPr>
          <p:nvPr/>
        </p:nvSpPr>
        <p:spPr bwMode="auto">
          <a:xfrm>
            <a:off x="1600200" y="1905000"/>
            <a:ext cx="2286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4" name="Text Box 13"/>
          <p:cNvSpPr txBox="1">
            <a:spLocks noChangeArrowheads="1"/>
          </p:cNvSpPr>
          <p:nvPr/>
        </p:nvSpPr>
        <p:spPr bwMode="auto">
          <a:xfrm>
            <a:off x="5715000" y="3733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t>No endorsement intended or implied</a:t>
            </a:r>
          </a:p>
        </p:txBody>
      </p:sp>
      <p:sp>
        <p:nvSpPr>
          <p:cNvPr id="2" name="CorShape1"/>
          <p:cNvSpPr/>
          <p:nvPr>
            <p:custDataLst>
              <p:tags r:id="rId5"/>
            </p:custDataLst>
          </p:nvPr>
        </p:nvSpPr>
        <p:spPr bwMode="auto">
          <a:xfrm>
            <a:off x="1132840" y="5644896"/>
            <a:ext cx="319151"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52289" name="Picture 65" descr="http://lghttp.17653.nexcesscdn.net/808B16/cdn_images/media/catalog/product/cache/1/thumbnail/9df78eab33525d08d6e5fb8d27136e95/p/w/pwc211a.jpg"/>
          <p:cNvPicPr>
            <a:picLocks noChangeAspect="1" noChangeArrowheads="1"/>
          </p:cNvPicPr>
          <p:nvPr/>
        </p:nvPicPr>
        <p:blipFill rotWithShape="1">
          <a:blip r:embed="rId11">
            <a:extLst>
              <a:ext uri="{28A0092B-C50C-407E-A947-70E740481C1C}">
                <a14:useLocalDpi xmlns:a14="http://schemas.microsoft.com/office/drawing/2010/main" val="0"/>
              </a:ext>
            </a:extLst>
          </a:blip>
          <a:srcRect l="28814" t="34583" r="26256" b="19650"/>
          <a:stretch/>
        </p:blipFill>
        <p:spPr bwMode="auto">
          <a:xfrm>
            <a:off x="4092538" y="4191000"/>
            <a:ext cx="2418907" cy="246398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2"/>
    </p:custDataLst>
    <p:extLst>
      <p:ext uri="{BB962C8B-B14F-4D97-AF65-F5344CB8AC3E}">
        <p14:creationId xmlns:p14="http://schemas.microsoft.com/office/powerpoint/2010/main" val="3260045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679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67972" grpId="0"/>
      <p:bldP spid="2" grpId="0" animBg="1"/>
      <p:bldP spid="2"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smtClean="0"/>
              <a:t>Think First…. Spray Last</a:t>
            </a:r>
          </a:p>
        </p:txBody>
      </p:sp>
      <p:sp>
        <p:nvSpPr>
          <p:cNvPr id="80899" name="Rectangle 3"/>
          <p:cNvSpPr>
            <a:spLocks noGrp="1" noChangeArrowheads="1"/>
          </p:cNvSpPr>
          <p:nvPr>
            <p:ph type="body" idx="1"/>
          </p:nvPr>
        </p:nvSpPr>
        <p:spPr>
          <a:xfrm>
            <a:off x="1219200" y="2057400"/>
            <a:ext cx="7467600" cy="4114800"/>
          </a:xfrm>
        </p:spPr>
        <p:txBody>
          <a:bodyPr/>
          <a:lstStyle/>
          <a:p>
            <a:r>
              <a:rPr lang="en-US" sz="4400" smtClean="0"/>
              <a:t>“The quick fix is neither”!</a:t>
            </a:r>
            <a:br>
              <a:rPr lang="en-US" sz="4400" smtClean="0"/>
            </a:br>
            <a:endParaRPr lang="en-US" sz="4400" smtClean="0"/>
          </a:p>
          <a:p>
            <a:pPr algn="ctr">
              <a:buFont typeface="Monotype Sorts" pitchFamily="2" charset="2"/>
              <a:buNone/>
            </a:pPr>
            <a:r>
              <a:rPr lang="en-US" sz="5400" smtClean="0">
                <a:solidFill>
                  <a:srgbClr val="006600"/>
                </a:solidFill>
              </a:rPr>
              <a:t>Make the benefits</a:t>
            </a:r>
            <a:r>
              <a:rPr lang="en-US" sz="4400" smtClean="0"/>
              <a:t/>
            </a:r>
            <a:br>
              <a:rPr lang="en-US" sz="4400" smtClean="0"/>
            </a:br>
            <a:endParaRPr lang="en-US" sz="4400" smtClean="0"/>
          </a:p>
          <a:p>
            <a:pPr algn="ctr">
              <a:buFont typeface="Monotype Sorts" pitchFamily="2" charset="2"/>
              <a:buNone/>
            </a:pPr>
            <a:r>
              <a:rPr lang="en-US" sz="5400" smtClean="0">
                <a:solidFill>
                  <a:srgbClr val="CC3300"/>
                </a:solidFill>
              </a:rPr>
              <a:t>Outweigh the risks</a:t>
            </a:r>
            <a:endParaRPr lang="en-US" smtClean="0"/>
          </a:p>
        </p:txBody>
      </p:sp>
      <p:pic>
        <p:nvPicPr>
          <p:cNvPr id="80900" name="Picture 4" descr="think_fir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304800"/>
            <a:ext cx="12731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smtClean="0"/>
              <a:t>1997 Legislative Mandate</a:t>
            </a:r>
          </a:p>
        </p:txBody>
      </p:sp>
      <p:sp>
        <p:nvSpPr>
          <p:cNvPr id="81923" name="Rectangle 3"/>
          <p:cNvSpPr>
            <a:spLocks noGrp="1" noChangeArrowheads="1"/>
          </p:cNvSpPr>
          <p:nvPr>
            <p:ph type="body" idx="1"/>
          </p:nvPr>
        </p:nvSpPr>
        <p:spPr/>
        <p:txBody>
          <a:bodyPr/>
          <a:lstStyle/>
          <a:p>
            <a:r>
              <a:rPr lang="en-US" smtClean="0"/>
              <a:t>It is the policy of the State to Minimize reliance on pesticides!</a:t>
            </a:r>
          </a:p>
        </p:txBody>
      </p:sp>
      <p:pic>
        <p:nvPicPr>
          <p:cNvPr id="81924" name="Picture 4" descr="think_fir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657600"/>
            <a:ext cx="22225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5" descr="bayscap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429000"/>
            <a:ext cx="1752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6" descr="yardscaping_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4800600"/>
            <a:ext cx="22606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pray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28600"/>
            <a:ext cx="38862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4876800" y="990600"/>
            <a:ext cx="2971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cs typeface="Times New Roman" pitchFamily="18" charset="0"/>
              </a:rPr>
              <a:t>How we see ourselves using pesticides</a:t>
            </a:r>
          </a:p>
        </p:txBody>
      </p:sp>
      <p:sp>
        <p:nvSpPr>
          <p:cNvPr id="28676" name="Text Box 4"/>
          <p:cNvSpPr txBox="1">
            <a:spLocks noChangeArrowheads="1"/>
          </p:cNvSpPr>
          <p:nvPr/>
        </p:nvSpPr>
        <p:spPr bwMode="auto">
          <a:xfrm>
            <a:off x="1219200" y="4343400"/>
            <a:ext cx="2971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cs typeface="Times New Roman" pitchFamily="18" charset="0"/>
              </a:rPr>
              <a:t>Unfortunately, a not so uncommon result from our use of pesticides</a:t>
            </a:r>
          </a:p>
        </p:txBody>
      </p:sp>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3863" y="4114800"/>
            <a:ext cx="323373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6" descr="Spraying_Sel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638425"/>
            <a:ext cx="29718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sitepl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0"/>
            <a:ext cx="41910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ctangle 4"/>
          <p:cNvSpPr>
            <a:spLocks noGrp="1" noChangeArrowheads="1"/>
          </p:cNvSpPr>
          <p:nvPr>
            <p:ph type="title"/>
          </p:nvPr>
        </p:nvSpPr>
        <p:spPr>
          <a:xfrm>
            <a:off x="1295400" y="228600"/>
            <a:ext cx="3352800" cy="1143000"/>
          </a:xfrm>
        </p:spPr>
        <p:txBody>
          <a:bodyPr/>
          <a:lstStyle/>
          <a:p>
            <a:r>
              <a:rPr lang="en-US" sz="4000" smtClean="0"/>
              <a:t>Look at the big picture</a:t>
            </a:r>
          </a:p>
        </p:txBody>
      </p:sp>
      <p:sp>
        <p:nvSpPr>
          <p:cNvPr id="82949" name="Text Box 5"/>
          <p:cNvSpPr txBox="1">
            <a:spLocks noChangeArrowheads="1"/>
          </p:cNvSpPr>
          <p:nvPr/>
        </p:nvSpPr>
        <p:spPr bwMode="auto">
          <a:xfrm>
            <a:off x="5486400" y="4114800"/>
            <a:ext cx="34290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3600">
                <a:solidFill>
                  <a:schemeClr val="tx2"/>
                </a:solidFill>
              </a:rPr>
              <a:t>Make plans to manage specific problems</a:t>
            </a:r>
          </a:p>
        </p:txBody>
      </p:sp>
      <p:pic>
        <p:nvPicPr>
          <p:cNvPr id="6" name="Picture 7" descr="6525_vegetable_garden_spring_2007"/>
          <p:cNvPicPr>
            <a:picLocks noChangeAspect="1" noChangeArrowheads="1"/>
          </p:cNvPicPr>
          <p:nvPr/>
        </p:nvPicPr>
        <p:blipFill rotWithShape="1">
          <a:blip r:embed="rId5">
            <a:extLst>
              <a:ext uri="{28A0092B-C50C-407E-A947-70E740481C1C}">
                <a14:useLocalDpi xmlns:a14="http://schemas.microsoft.com/office/drawing/2010/main" val="0"/>
              </a:ext>
            </a:extLst>
          </a:blip>
          <a:srcRect t="8763" r="9111" b="15361"/>
          <a:stretch/>
        </p:blipFill>
        <p:spPr bwMode="auto">
          <a:xfrm>
            <a:off x="981075" y="3276600"/>
            <a:ext cx="3895725" cy="3505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smtClean="0"/>
              <a:t>Do you need a pesticide?</a:t>
            </a:r>
          </a:p>
        </p:txBody>
      </p:sp>
      <p:sp>
        <p:nvSpPr>
          <p:cNvPr id="83971" name="Rectangle 3"/>
          <p:cNvSpPr>
            <a:spLocks noGrp="1" noChangeArrowheads="1"/>
          </p:cNvSpPr>
          <p:nvPr>
            <p:ph type="body" idx="1"/>
          </p:nvPr>
        </p:nvSpPr>
        <p:spPr/>
        <p:txBody>
          <a:bodyPr/>
          <a:lstStyle/>
          <a:p>
            <a:r>
              <a:rPr lang="en-US" sz="2800" smtClean="0"/>
              <a:t>First identify the pest</a:t>
            </a:r>
            <a:br>
              <a:rPr lang="en-US" sz="2800" smtClean="0"/>
            </a:br>
            <a:endParaRPr lang="en-US" sz="2800" smtClean="0"/>
          </a:p>
          <a:p>
            <a:r>
              <a:rPr lang="en-US" sz="2800" smtClean="0"/>
              <a:t>Is it </a:t>
            </a:r>
            <a:r>
              <a:rPr lang="en-US" sz="2800" i="1" smtClean="0"/>
              <a:t>really</a:t>
            </a:r>
            <a:r>
              <a:rPr lang="en-US" sz="2800" smtClean="0"/>
              <a:t> </a:t>
            </a:r>
            <a:r>
              <a:rPr lang="en-US" sz="2800" i="1" smtClean="0"/>
              <a:t>a problem</a:t>
            </a:r>
            <a:r>
              <a:rPr lang="en-US" sz="2800" smtClean="0"/>
              <a:t/>
            </a:r>
            <a:br>
              <a:rPr lang="en-US" sz="2800" smtClean="0"/>
            </a:br>
            <a:endParaRPr lang="en-US" sz="2800" smtClean="0"/>
          </a:p>
          <a:p>
            <a:r>
              <a:rPr lang="en-US" sz="2800" smtClean="0"/>
              <a:t>Try cultural or sanitary controls</a:t>
            </a:r>
            <a:br>
              <a:rPr lang="en-US" sz="2800" smtClean="0"/>
            </a:br>
            <a:endParaRPr lang="en-US" sz="2800" smtClean="0"/>
          </a:p>
          <a:p>
            <a:r>
              <a:rPr lang="en-US" sz="2800" smtClean="0"/>
              <a:t>Encourage the “Good bugs”</a:t>
            </a:r>
            <a:br>
              <a:rPr lang="en-US" sz="2800" smtClean="0"/>
            </a:br>
            <a:endParaRPr lang="en-US" sz="2800" smtClean="0"/>
          </a:p>
          <a:p>
            <a:r>
              <a:rPr lang="en-US" sz="2800" smtClean="0"/>
              <a:t>Replace with resistant varieties</a:t>
            </a:r>
            <a:endParaRPr lang="en-US" smtClean="0"/>
          </a:p>
        </p:txBody>
      </p:sp>
      <p:pic>
        <p:nvPicPr>
          <p:cNvPr id="83972" name="Picture 4" descr="blackf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524000"/>
            <a:ext cx="12573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5" descr="dandel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2743200"/>
            <a:ext cx="1243013"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6" descr="lace_wing_adul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4267200"/>
            <a:ext cx="2027238"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26"/>
          <p:cNvSpPr>
            <a:spLocks noGrp="1" noChangeArrowheads="1"/>
          </p:cNvSpPr>
          <p:nvPr>
            <p:ph type="title"/>
          </p:nvPr>
        </p:nvSpPr>
        <p:spPr/>
        <p:txBody>
          <a:bodyPr/>
          <a:lstStyle/>
          <a:p>
            <a:r>
              <a:rPr lang="en-US" sz="5400" b="1" smtClean="0">
                <a:solidFill>
                  <a:schemeClr val="tx1"/>
                </a:solidFill>
              </a:rPr>
              <a:t>Diagnosis</a:t>
            </a:r>
            <a:r>
              <a:rPr lang="en-US" sz="5400" b="1" smtClean="0">
                <a:solidFill>
                  <a:schemeClr val="bg1"/>
                </a:solidFill>
              </a:rPr>
              <a:t> </a:t>
            </a:r>
            <a:r>
              <a:rPr lang="en-US" sz="5400" b="1" smtClean="0">
                <a:solidFill>
                  <a:srgbClr val="FF0000"/>
                </a:solidFill>
              </a:rPr>
              <a:t>murder??</a:t>
            </a:r>
            <a:endParaRPr lang="en-US" sz="5400" b="1" smtClean="0">
              <a:solidFill>
                <a:schemeClr val="tx1"/>
              </a:solidFill>
            </a:endParaRPr>
          </a:p>
        </p:txBody>
      </p:sp>
      <p:sp>
        <p:nvSpPr>
          <p:cNvPr id="84995" name="Rectangle 1027"/>
          <p:cNvSpPr>
            <a:spLocks noGrp="1" noChangeArrowheads="1"/>
          </p:cNvSpPr>
          <p:nvPr>
            <p:ph type="body" idx="1"/>
          </p:nvPr>
        </p:nvSpPr>
        <p:spPr>
          <a:xfrm>
            <a:off x="1143000" y="2057400"/>
            <a:ext cx="4572000" cy="4114800"/>
          </a:xfrm>
        </p:spPr>
        <p:txBody>
          <a:bodyPr/>
          <a:lstStyle/>
          <a:p>
            <a:pPr>
              <a:lnSpc>
                <a:spcPct val="80000"/>
              </a:lnSpc>
            </a:pPr>
            <a:r>
              <a:rPr lang="en-US" sz="3600" smtClean="0"/>
              <a:t>Is it a pest problem?</a:t>
            </a:r>
          </a:p>
          <a:p>
            <a:pPr lvl="1">
              <a:lnSpc>
                <a:spcPct val="80000"/>
              </a:lnSpc>
            </a:pPr>
            <a:r>
              <a:rPr lang="en-US" sz="3200" smtClean="0"/>
              <a:t>Often what’s normal for the plant is mistaken for a pest or disease</a:t>
            </a:r>
          </a:p>
          <a:p>
            <a:pPr lvl="2">
              <a:lnSpc>
                <a:spcPct val="80000"/>
              </a:lnSpc>
            </a:pPr>
            <a:r>
              <a:rPr lang="en-US" sz="2800" smtClean="0"/>
              <a:t>Variegation</a:t>
            </a:r>
          </a:p>
          <a:p>
            <a:pPr lvl="2">
              <a:lnSpc>
                <a:spcPct val="80000"/>
              </a:lnSpc>
            </a:pPr>
            <a:r>
              <a:rPr lang="en-US" sz="2800" smtClean="0"/>
              <a:t>Reproductive structures</a:t>
            </a:r>
          </a:p>
        </p:txBody>
      </p:sp>
      <p:pic>
        <p:nvPicPr>
          <p:cNvPr id="84996" name="Picture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905000"/>
            <a:ext cx="3143250" cy="235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7" name="Picture 1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495800"/>
            <a:ext cx="266700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smtClean="0"/>
              <a:t>Is this a disease?</a:t>
            </a:r>
          </a:p>
        </p:txBody>
      </p:sp>
      <p:pic>
        <p:nvPicPr>
          <p:cNvPr id="86019" name="Picture 3" descr="needle_d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676400"/>
            <a:ext cx="7026275"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p:txBody>
          <a:bodyPr/>
          <a:lstStyle/>
          <a:p>
            <a:r>
              <a:rPr lang="en-US"/>
              <a:t>Fruit Drop!</a:t>
            </a:r>
          </a:p>
        </p:txBody>
      </p:sp>
      <p:pic>
        <p:nvPicPr>
          <p:cNvPr id="419843" name="Picture 3" descr="ap35m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85750"/>
            <a:ext cx="342900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158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429000"/>
            <a:ext cx="426720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16108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p:txBody>
          <a:bodyPr/>
          <a:lstStyle/>
          <a:p>
            <a:r>
              <a:rPr lang="en-US"/>
              <a:t>Who’s been chewing here?</a:t>
            </a:r>
          </a:p>
        </p:txBody>
      </p:sp>
      <p:sp>
        <p:nvSpPr>
          <p:cNvPr id="417795" name="Rectangle 3"/>
          <p:cNvSpPr>
            <a:spLocks noChangeArrowheads="1"/>
          </p:cNvSpPr>
          <p:nvPr/>
        </p:nvSpPr>
        <p:spPr bwMode="auto">
          <a:xfrm>
            <a:off x="57150"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417796" name="Picture 4" descr="earlyd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00200"/>
            <a:ext cx="342900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417797" name="Picture 5" descr="withe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581400"/>
            <a:ext cx="342900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3902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a:xfrm>
            <a:off x="1143000" y="685800"/>
            <a:ext cx="3398838" cy="3429000"/>
          </a:xfrm>
        </p:spPr>
        <p:txBody>
          <a:bodyPr/>
          <a:lstStyle/>
          <a:p>
            <a:r>
              <a:rPr lang="en-US"/>
              <a:t>They only come out at night!</a:t>
            </a:r>
          </a:p>
        </p:txBody>
      </p:sp>
      <p:pic>
        <p:nvPicPr>
          <p:cNvPr id="418819" name="Picture 3" descr="cutwo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19200"/>
            <a:ext cx="3429000" cy="3189288"/>
          </a:xfrm>
          <a:prstGeom prst="rect">
            <a:avLst/>
          </a:prstGeom>
          <a:noFill/>
          <a:extLst>
            <a:ext uri="{909E8E84-426E-40DD-AFC4-6F175D3DCCD1}">
              <a14:hiddenFill xmlns:a14="http://schemas.microsoft.com/office/drawing/2010/main">
                <a:solidFill>
                  <a:srgbClr val="FFFFFF"/>
                </a:solidFill>
              </a14:hiddenFill>
            </a:ext>
          </a:extLst>
        </p:spPr>
      </p:pic>
      <p:pic>
        <p:nvPicPr>
          <p:cNvPr id="157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886200"/>
            <a:ext cx="3377764" cy="2564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37069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smtClean="0"/>
              <a:t>“The gardener’s best buddies”</a:t>
            </a:r>
          </a:p>
        </p:txBody>
      </p:sp>
      <p:pic>
        <p:nvPicPr>
          <p:cNvPr id="63491" name="Picture 7" descr="Japanese Beetle Damage - Popillia japon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676400"/>
            <a:ext cx="31242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191000"/>
            <a:ext cx="266700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66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1610168"/>
            <a:ext cx="3048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66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85167" y="4415391"/>
            <a:ext cx="3071212" cy="199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822598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ChangeArrowheads="1"/>
          </p:cNvSpPr>
          <p:nvPr/>
        </p:nvSpPr>
        <p:spPr bwMode="auto">
          <a:xfrm>
            <a:off x="0" y="0"/>
            <a:ext cx="9144000" cy="68580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lgn="ctr">
              <a:spcBef>
                <a:spcPct val="0"/>
              </a:spcBef>
              <a:buClrTx/>
              <a:buSzTx/>
              <a:buFontTx/>
              <a:buNone/>
            </a:pPr>
            <a:endParaRPr kumimoji="0" lang="en-US" altLang="en-US" sz="1800" smtClean="0">
              <a:solidFill>
                <a:srgbClr val="000000"/>
              </a:solidFill>
              <a:latin typeface="Verdana" pitchFamily="34" charset="0"/>
            </a:endParaRPr>
          </a:p>
        </p:txBody>
      </p:sp>
      <p:sp>
        <p:nvSpPr>
          <p:cNvPr id="191491" name="Rectangle 3"/>
          <p:cNvSpPr>
            <a:spLocks noGrp="1" noChangeArrowheads="1"/>
          </p:cNvSpPr>
          <p:nvPr>
            <p:ph type="title"/>
          </p:nvPr>
        </p:nvSpPr>
        <p:spPr>
          <a:xfrm>
            <a:off x="609600" y="228600"/>
            <a:ext cx="6096000" cy="1143000"/>
          </a:xfrm>
        </p:spPr>
        <p:txBody>
          <a:bodyPr/>
          <a:lstStyle/>
          <a:p>
            <a:pPr eaLnBrk="1" hangingPunct="1"/>
            <a:r>
              <a:rPr lang="en-US" altLang="en-US" smtClean="0"/>
              <a:t>Japanese Beetle</a:t>
            </a:r>
          </a:p>
        </p:txBody>
      </p:sp>
      <p:sp>
        <p:nvSpPr>
          <p:cNvPr id="81924" name="Rectangle 4"/>
          <p:cNvSpPr>
            <a:spLocks noGrp="1" noChangeArrowheads="1"/>
          </p:cNvSpPr>
          <p:nvPr>
            <p:ph type="body" idx="1"/>
          </p:nvPr>
        </p:nvSpPr>
        <p:spPr>
          <a:xfrm>
            <a:off x="228600" y="1295400"/>
            <a:ext cx="5410200" cy="3670300"/>
          </a:xfrm>
        </p:spPr>
        <p:txBody>
          <a:bodyPr>
            <a:normAutofit fontScale="92500" lnSpcReduction="20000"/>
          </a:bodyPr>
          <a:lstStyle/>
          <a:p>
            <a:pPr eaLnBrk="1" hangingPunct="1">
              <a:lnSpc>
                <a:spcPct val="80000"/>
              </a:lnSpc>
              <a:spcBef>
                <a:spcPct val="50000"/>
              </a:spcBef>
              <a:buFont typeface="Wingdings" panose="05000000000000000000" pitchFamily="2" charset="2"/>
              <a:buChar char="v"/>
              <a:defRPr/>
            </a:pPr>
            <a:r>
              <a:rPr lang="en-US" altLang="en-US" dirty="0" smtClean="0"/>
              <a:t>Select non-preferred shrubs and trees (avoid linden, roses, crabapples, grapes, raspberries, cherries, etc.)</a:t>
            </a:r>
          </a:p>
          <a:p>
            <a:pPr eaLnBrk="1" hangingPunct="1">
              <a:lnSpc>
                <a:spcPct val="80000"/>
              </a:lnSpc>
              <a:spcBef>
                <a:spcPct val="50000"/>
              </a:spcBef>
              <a:buFont typeface="Wingdings" panose="05000000000000000000" pitchFamily="2" charset="2"/>
              <a:buChar char="v"/>
              <a:defRPr/>
            </a:pPr>
            <a:r>
              <a:rPr lang="en-US" altLang="en-US" dirty="0" smtClean="0"/>
              <a:t>Cover susceptible plants with protective netting</a:t>
            </a:r>
          </a:p>
          <a:p>
            <a:pPr eaLnBrk="1" hangingPunct="1">
              <a:lnSpc>
                <a:spcPct val="80000"/>
              </a:lnSpc>
              <a:spcBef>
                <a:spcPct val="50000"/>
              </a:spcBef>
              <a:buFont typeface="Wingdings" panose="05000000000000000000" pitchFamily="2" charset="2"/>
              <a:buChar char="v"/>
              <a:defRPr/>
            </a:pPr>
            <a:r>
              <a:rPr lang="en-US" altLang="en-US" dirty="0" smtClean="0"/>
              <a:t>Avoid traps</a:t>
            </a:r>
          </a:p>
          <a:p>
            <a:pPr eaLnBrk="1" hangingPunct="1">
              <a:lnSpc>
                <a:spcPct val="80000"/>
              </a:lnSpc>
              <a:spcBef>
                <a:spcPct val="50000"/>
              </a:spcBef>
              <a:buFont typeface="Wingdings" panose="05000000000000000000" pitchFamily="2" charset="2"/>
              <a:buChar char="v"/>
              <a:defRPr/>
            </a:pPr>
            <a:r>
              <a:rPr lang="en-US" altLang="en-US" dirty="0" smtClean="0"/>
              <a:t>Use trap plants (Virginia creeper, zinnia, pole beans, etc.)</a:t>
            </a:r>
          </a:p>
        </p:txBody>
      </p:sp>
      <p:pic>
        <p:nvPicPr>
          <p:cNvPr id="191493" name="Picture 2" descr="Japanese Beetle Trap&lt;br&gt;&lt;i&gt;Photo: Colorado State University&lt;/i&g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7313" y="838200"/>
            <a:ext cx="195103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4" name="Picture 6" descr="http://1.bp.blogspot.com/_M9Sbg1_5_0Y/TDfpVpaRlwI/AAAAAAAAALg/1d77RtPvz00/s400/Jap+Beetl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810000"/>
            <a:ext cx="3243263"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5" name="TextBox 1"/>
          <p:cNvSpPr txBox="1">
            <a:spLocks noChangeArrowheads="1"/>
          </p:cNvSpPr>
          <p:nvPr/>
        </p:nvSpPr>
        <p:spPr bwMode="auto">
          <a:xfrm>
            <a:off x="5334000" y="6324600"/>
            <a:ext cx="381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en-US" altLang="en-US" sz="2400" smtClean="0">
                <a:solidFill>
                  <a:srgbClr val="000000"/>
                </a:solidFill>
                <a:latin typeface="Times New Roman" pitchFamily="18" charset="0"/>
              </a:rPr>
              <a:t>Kentucky wonder pole beans</a:t>
            </a:r>
          </a:p>
        </p:txBody>
      </p:sp>
      <p:pic>
        <p:nvPicPr>
          <p:cNvPr id="19149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4965700"/>
            <a:ext cx="2670175"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057099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9BFFC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609600"/>
          </a:xfrm>
        </p:spPr>
        <p:txBody>
          <a:bodyPr/>
          <a:lstStyle/>
          <a:p>
            <a:r>
              <a:rPr lang="en-US" sz="3200" dirty="0" smtClean="0"/>
              <a:t>Colorado potato beetle</a:t>
            </a:r>
            <a:endParaRPr lang="en-US" sz="3200" dirty="0"/>
          </a:p>
        </p:txBody>
      </p:sp>
      <p:sp>
        <p:nvSpPr>
          <p:cNvPr id="3" name="Content Placeholder 2"/>
          <p:cNvSpPr>
            <a:spLocks noGrp="1"/>
          </p:cNvSpPr>
          <p:nvPr>
            <p:ph idx="1"/>
          </p:nvPr>
        </p:nvSpPr>
        <p:spPr>
          <a:xfrm>
            <a:off x="304800" y="1219200"/>
            <a:ext cx="5410200" cy="5410200"/>
          </a:xfrm>
        </p:spPr>
        <p:txBody>
          <a:bodyPr>
            <a:normAutofit/>
          </a:bodyPr>
          <a:lstStyle/>
          <a:p>
            <a:r>
              <a:rPr lang="en-US" sz="2000" dirty="0"/>
              <a:t>Cultural controls</a:t>
            </a:r>
          </a:p>
          <a:p>
            <a:pPr lvl="1"/>
            <a:r>
              <a:rPr lang="en-US" sz="1600" b="1" dirty="0"/>
              <a:t>Crop </a:t>
            </a:r>
            <a:r>
              <a:rPr lang="en-US" sz="1600" b="1" dirty="0" smtClean="0"/>
              <a:t>Rotation</a:t>
            </a:r>
            <a:r>
              <a:rPr lang="en-US" sz="1600" dirty="0" smtClean="0"/>
              <a:t>: Rotate </a:t>
            </a:r>
            <a:r>
              <a:rPr lang="en-US" sz="1600" dirty="0"/>
              <a:t>potatoes or eggplant to a field that is at least 200 yards from the previous year's fields. </a:t>
            </a:r>
            <a:endParaRPr lang="en-US" sz="1600" dirty="0" smtClean="0"/>
          </a:p>
          <a:p>
            <a:pPr lvl="1"/>
            <a:r>
              <a:rPr lang="en-US" sz="1600" b="1" dirty="0" smtClean="0"/>
              <a:t>Early planting</a:t>
            </a:r>
            <a:r>
              <a:rPr lang="en-US" sz="1600" dirty="0" smtClean="0"/>
              <a:t>: Green sprouting, prepares </a:t>
            </a:r>
            <a:r>
              <a:rPr lang="en-US" sz="1600" dirty="0"/>
              <a:t>whole seed potatoes to emerge rapidly, gaining </a:t>
            </a:r>
            <a:r>
              <a:rPr lang="en-US" sz="1600" dirty="0" smtClean="0"/>
              <a:t>about </a:t>
            </a:r>
            <a:r>
              <a:rPr lang="en-US" sz="1600" dirty="0"/>
              <a:t>7-10 days to harvest. </a:t>
            </a:r>
            <a:endParaRPr lang="en-US" sz="1600" dirty="0" smtClean="0"/>
          </a:p>
          <a:p>
            <a:pPr lvl="1"/>
            <a:r>
              <a:rPr lang="en-US" sz="1600" b="1" dirty="0" smtClean="0"/>
              <a:t>Late planting</a:t>
            </a:r>
            <a:r>
              <a:rPr lang="en-US" sz="1600" dirty="0" smtClean="0"/>
              <a:t>: CPB </a:t>
            </a:r>
            <a:r>
              <a:rPr lang="en-US" sz="1600" dirty="0"/>
              <a:t>adults that do not find food leave the field in search of greener pastures. </a:t>
            </a:r>
            <a:r>
              <a:rPr lang="en-US" sz="1600" dirty="0" smtClean="0"/>
              <a:t>Plant after </a:t>
            </a:r>
            <a:r>
              <a:rPr lang="en-US" sz="1600" dirty="0"/>
              <a:t>mid- </a:t>
            </a:r>
            <a:r>
              <a:rPr lang="en-US" sz="1600" dirty="0" smtClean="0"/>
              <a:t>June</a:t>
            </a:r>
          </a:p>
          <a:p>
            <a:pPr lvl="1"/>
            <a:r>
              <a:rPr lang="en-US" sz="1600" b="1" dirty="0" smtClean="0"/>
              <a:t>Straw mulch</a:t>
            </a:r>
            <a:r>
              <a:rPr lang="en-US" sz="1600" dirty="0" smtClean="0"/>
              <a:t>: When </a:t>
            </a:r>
            <a:r>
              <a:rPr lang="en-US" sz="1600" dirty="0"/>
              <a:t>potato or eggplants are mulched with straw, fewer Colorado potato beetle adults will settle on the plants and fewer eggs will be laid</a:t>
            </a:r>
            <a:r>
              <a:rPr lang="en-US" sz="1600" dirty="0" smtClean="0"/>
              <a:t>.</a:t>
            </a:r>
            <a:endParaRPr lang="en-US" sz="1600" dirty="0"/>
          </a:p>
          <a:p>
            <a:pPr lvl="1"/>
            <a:r>
              <a:rPr lang="en-US" sz="1600" b="1" dirty="0"/>
              <a:t>Biological </a:t>
            </a:r>
            <a:r>
              <a:rPr lang="en-US" sz="1600" b="1" dirty="0" smtClean="0"/>
              <a:t>control</a:t>
            </a:r>
            <a:r>
              <a:rPr lang="en-US" sz="1600" dirty="0" smtClean="0"/>
              <a:t>: There </a:t>
            </a:r>
            <a:r>
              <a:rPr lang="en-US" sz="1600" dirty="0"/>
              <a:t>are numerous predators and parasitoids that attack CPB adults (a </a:t>
            </a:r>
            <a:r>
              <a:rPr lang="en-US" sz="1600" dirty="0" err="1"/>
              <a:t>tachinid</a:t>
            </a:r>
            <a:r>
              <a:rPr lang="en-US" sz="1600" dirty="0"/>
              <a:t> fly), larvae (12-spotted ladybeetle, </a:t>
            </a:r>
            <a:r>
              <a:rPr lang="en-US" sz="1600" dirty="0" err="1"/>
              <a:t>spined</a:t>
            </a:r>
            <a:r>
              <a:rPr lang="en-US" sz="1600" dirty="0"/>
              <a:t> soldier bug, ground beetles), and eggs. </a:t>
            </a:r>
            <a:r>
              <a:rPr lang="en-US" sz="1600" dirty="0" smtClean="0"/>
              <a:t>If </a:t>
            </a:r>
            <a:r>
              <a:rPr lang="en-US" sz="1600" dirty="0"/>
              <a:t>sprays are needed, selective products will conserve beneficial.</a:t>
            </a:r>
          </a:p>
        </p:txBody>
      </p:sp>
      <p:pic>
        <p:nvPicPr>
          <p:cNvPr id="158722" name="Picture 2" descr="Kings_3yr_crop_rotation_Main_Sep_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371600"/>
            <a:ext cx="3307479" cy="46767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19800" y="6048376"/>
            <a:ext cx="2895600" cy="261610"/>
          </a:xfrm>
          <a:prstGeom prst="rect">
            <a:avLst/>
          </a:prstGeom>
          <a:noFill/>
        </p:spPr>
        <p:txBody>
          <a:bodyPr wrap="square" rtlCol="0">
            <a:spAutoFit/>
          </a:bodyPr>
          <a:lstStyle/>
          <a:p>
            <a:pPr algn="ctr" eaLnBrk="0" hangingPunct="0"/>
            <a:r>
              <a:rPr lang="en-US" sz="1050" dirty="0" smtClean="0">
                <a:solidFill>
                  <a:srgbClr val="000000"/>
                </a:solidFill>
              </a:rPr>
              <a:t>King’s Plant Barn©</a:t>
            </a:r>
            <a:endParaRPr lang="en-US" sz="1050" dirty="0">
              <a:solidFill>
                <a:srgbClr val="000000"/>
              </a:solidFill>
            </a:endParaRPr>
          </a:p>
        </p:txBody>
      </p:sp>
    </p:spTree>
    <p:extLst>
      <p:ext uri="{BB962C8B-B14F-4D97-AF65-F5344CB8AC3E}">
        <p14:creationId xmlns:p14="http://schemas.microsoft.com/office/powerpoint/2010/main" val="1245105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038601" y="457200"/>
            <a:ext cx="4906962" cy="1143000"/>
          </a:xfrm>
        </p:spPr>
        <p:txBody>
          <a:bodyPr>
            <a:normAutofit fontScale="90000"/>
          </a:bodyPr>
          <a:lstStyle/>
          <a:p>
            <a:r>
              <a:rPr lang="en-US" sz="4000" dirty="0" smtClean="0"/>
              <a:t>We’ve relied on pesticides in the past and still rely on them today</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l="11613" t="12000" r="13548" b="12000"/>
          <a:stretch>
            <a:fillRect/>
          </a:stretch>
        </p:blipFill>
        <p:spPr bwMode="auto">
          <a:xfrm>
            <a:off x="4495800" y="2438400"/>
            <a:ext cx="44196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02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04800"/>
            <a:ext cx="2952750" cy="6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C3300"/>
                </a:solidFill>
              </a:rPr>
              <a:t>Cultural </a:t>
            </a:r>
            <a:r>
              <a:rPr lang="en-US" b="1" dirty="0" smtClean="0">
                <a:solidFill>
                  <a:srgbClr val="CC3300"/>
                </a:solidFill>
              </a:rPr>
              <a:t>controls – Late Blight</a:t>
            </a:r>
            <a:endParaRPr lang="en-US" dirty="0"/>
          </a:p>
        </p:txBody>
      </p:sp>
      <p:sp>
        <p:nvSpPr>
          <p:cNvPr id="3" name="Content Placeholder 2"/>
          <p:cNvSpPr>
            <a:spLocks noGrp="1"/>
          </p:cNvSpPr>
          <p:nvPr>
            <p:ph idx="1"/>
          </p:nvPr>
        </p:nvSpPr>
        <p:spPr>
          <a:xfrm>
            <a:off x="1173163" y="1752600"/>
            <a:ext cx="4313237" cy="4876800"/>
          </a:xfrm>
        </p:spPr>
        <p:txBody>
          <a:bodyPr>
            <a:normAutofit fontScale="62500" lnSpcReduction="20000"/>
          </a:bodyPr>
          <a:lstStyle/>
          <a:p>
            <a:r>
              <a:rPr lang="en-US" dirty="0"/>
              <a:t>Do not keep cull piles of </a:t>
            </a:r>
            <a:r>
              <a:rPr lang="en-US" dirty="0" smtClean="0"/>
              <a:t>potatoes</a:t>
            </a:r>
            <a:endParaRPr lang="en-US" dirty="0"/>
          </a:p>
          <a:p>
            <a:endParaRPr lang="en-US" dirty="0"/>
          </a:p>
          <a:p>
            <a:r>
              <a:rPr lang="en-US" dirty="0"/>
              <a:t>Do not save questionable potato </a:t>
            </a:r>
            <a:r>
              <a:rPr lang="en-US" dirty="0" smtClean="0"/>
              <a:t>seed</a:t>
            </a:r>
            <a:endParaRPr lang="en-US" dirty="0"/>
          </a:p>
          <a:p>
            <a:endParaRPr lang="en-US" dirty="0"/>
          </a:p>
          <a:p>
            <a:r>
              <a:rPr lang="en-US" dirty="0"/>
              <a:t>Do not compost diseased tubers, because parts of the compost pile may not be hot enough to kill the tubers, providing the pathogen with living tissue for </a:t>
            </a:r>
            <a:r>
              <a:rPr lang="en-US" dirty="0" smtClean="0"/>
              <a:t>overwintering</a:t>
            </a:r>
            <a:endParaRPr lang="en-US" dirty="0"/>
          </a:p>
          <a:p>
            <a:endParaRPr lang="en-US" dirty="0"/>
          </a:p>
          <a:p>
            <a:r>
              <a:rPr lang="en-US" dirty="0"/>
              <a:t>Buy seed from a good </a:t>
            </a:r>
            <a:r>
              <a:rPr lang="en-US" dirty="0" smtClean="0"/>
              <a:t>source</a:t>
            </a:r>
            <a:endParaRPr lang="en-US" dirty="0"/>
          </a:p>
          <a:p>
            <a:endParaRPr lang="en-US" dirty="0"/>
          </a:p>
          <a:p>
            <a:r>
              <a:rPr lang="en-US" dirty="0"/>
              <a:t>In the spring, scout, pull and destroy all volunteer </a:t>
            </a:r>
            <a:r>
              <a:rPr lang="en-US" dirty="0" smtClean="0"/>
              <a:t>potatoes</a:t>
            </a:r>
            <a:endParaRPr lang="en-US" dirty="0"/>
          </a:p>
        </p:txBody>
      </p:sp>
      <p:pic>
        <p:nvPicPr>
          <p:cNvPr id="162818" name="Picture 2" descr="Volunteer Pota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800599"/>
            <a:ext cx="2857500" cy="1847851"/>
          </a:xfrm>
          <a:prstGeom prst="rect">
            <a:avLst/>
          </a:prstGeom>
          <a:noFill/>
          <a:extLst>
            <a:ext uri="{909E8E84-426E-40DD-AFC4-6F175D3DCCD1}">
              <a14:hiddenFill xmlns:a14="http://schemas.microsoft.com/office/drawing/2010/main">
                <a:solidFill>
                  <a:srgbClr val="FFFFFF"/>
                </a:solidFill>
              </a14:hiddenFill>
            </a:ext>
          </a:extLst>
        </p:spPr>
      </p:pic>
      <p:pic>
        <p:nvPicPr>
          <p:cNvPr id="162820" name="Picture 4" descr="Potato plant emerging from a cull p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9275" y="1781174"/>
            <a:ext cx="3333750" cy="248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2626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 for varieties that are resistant to disease</a:t>
            </a:r>
            <a:endParaRPr lang="en-US" dirty="0"/>
          </a:p>
        </p:txBody>
      </p:sp>
      <p:pic>
        <p:nvPicPr>
          <p:cNvPr id="159746" name="Picture 2" descr="Late Blight Fig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53000" y="2809875"/>
            <a:ext cx="2971800" cy="26003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 y="1981200"/>
            <a:ext cx="3810000" cy="1938992"/>
          </a:xfrm>
          <a:prstGeom prst="rect">
            <a:avLst/>
          </a:prstGeom>
          <a:noFill/>
        </p:spPr>
        <p:txBody>
          <a:bodyPr wrap="square" rtlCol="0">
            <a:spAutoFit/>
          </a:bodyPr>
          <a:lstStyle/>
          <a:p>
            <a:pPr eaLnBrk="0" hangingPunct="0"/>
            <a:r>
              <a:rPr lang="en-US" dirty="0">
                <a:solidFill>
                  <a:srgbClr val="000000"/>
                </a:solidFill>
              </a:rPr>
              <a:t> </a:t>
            </a:r>
            <a:r>
              <a:rPr lang="en-US" dirty="0" smtClean="0">
                <a:solidFill>
                  <a:srgbClr val="000000"/>
                </a:solidFill>
              </a:rPr>
              <a:t>Defender </a:t>
            </a:r>
            <a:r>
              <a:rPr lang="en-US" dirty="0">
                <a:solidFill>
                  <a:srgbClr val="000000"/>
                </a:solidFill>
              </a:rPr>
              <a:t>is the only U.S. commercial potato with late-blight-resistant leaves and tubers.</a:t>
            </a:r>
          </a:p>
          <a:p>
            <a:pPr eaLnBrk="0" hangingPunct="0"/>
            <a:endParaRPr lang="en-US" dirty="0">
              <a:solidFill>
                <a:srgbClr val="000000"/>
              </a:solidFill>
            </a:endParaRPr>
          </a:p>
        </p:txBody>
      </p:sp>
      <p:grpSp>
        <p:nvGrpSpPr>
          <p:cNvPr id="7" name="Group 6"/>
          <p:cNvGrpSpPr/>
          <p:nvPr/>
        </p:nvGrpSpPr>
        <p:grpSpPr>
          <a:xfrm>
            <a:off x="1257300" y="3657600"/>
            <a:ext cx="2400300" cy="2014210"/>
            <a:chOff x="762000" y="1981200"/>
            <a:chExt cx="2400300" cy="2014210"/>
          </a:xfrm>
        </p:grpSpPr>
        <p:pic>
          <p:nvPicPr>
            <p:cNvPr id="161794" name="Picture 2" descr="Defender potato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981200"/>
              <a:ext cx="2400300" cy="18002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2000" y="3733800"/>
              <a:ext cx="2400300" cy="261610"/>
            </a:xfrm>
            <a:prstGeom prst="rect">
              <a:avLst/>
            </a:prstGeom>
            <a:noFill/>
          </p:spPr>
          <p:txBody>
            <a:bodyPr wrap="square" rtlCol="0">
              <a:spAutoFit/>
            </a:bodyPr>
            <a:lstStyle/>
            <a:p>
              <a:pPr algn="ctr" eaLnBrk="0" hangingPunct="0"/>
              <a:r>
                <a:rPr lang="en-US" sz="1100" dirty="0">
                  <a:solidFill>
                    <a:srgbClr val="000000"/>
                  </a:solidFill>
                </a:rPr>
                <a:t>Photo by Peggy </a:t>
              </a:r>
              <a:r>
                <a:rPr lang="en-US" sz="1100" dirty="0" smtClean="0">
                  <a:solidFill>
                    <a:srgbClr val="000000"/>
                  </a:solidFill>
                </a:rPr>
                <a:t>Bain</a:t>
              </a:r>
              <a:endParaRPr lang="en-US" dirty="0">
                <a:solidFill>
                  <a:srgbClr val="000000"/>
                </a:solidFill>
              </a:endParaRPr>
            </a:p>
          </p:txBody>
        </p:sp>
      </p:grpSp>
      <p:sp>
        <p:nvSpPr>
          <p:cNvPr id="8" name="TextBox 7"/>
          <p:cNvSpPr txBox="1"/>
          <p:nvPr/>
        </p:nvSpPr>
        <p:spPr>
          <a:xfrm>
            <a:off x="4953000" y="5331023"/>
            <a:ext cx="2971800" cy="307777"/>
          </a:xfrm>
          <a:prstGeom prst="rect">
            <a:avLst/>
          </a:prstGeom>
          <a:noFill/>
        </p:spPr>
        <p:txBody>
          <a:bodyPr wrap="square" rtlCol="0">
            <a:spAutoFit/>
          </a:bodyPr>
          <a:lstStyle/>
          <a:p>
            <a:pPr algn="ctr" eaLnBrk="0" hangingPunct="0"/>
            <a:r>
              <a:rPr lang="en-US" sz="1400" dirty="0">
                <a:solidFill>
                  <a:srgbClr val="000000"/>
                </a:solidFill>
              </a:rPr>
              <a:t>http://</a:t>
            </a:r>
            <a:r>
              <a:rPr lang="en-US" sz="1400" dirty="0" smtClean="0">
                <a:solidFill>
                  <a:srgbClr val="000000"/>
                </a:solidFill>
              </a:rPr>
              <a:t>www.mofga.org/</a:t>
            </a:r>
            <a:endParaRPr lang="en-US" sz="1400" dirty="0">
              <a:solidFill>
                <a:srgbClr val="000000"/>
              </a:solidFill>
            </a:endParaRPr>
          </a:p>
        </p:txBody>
      </p:sp>
    </p:spTree>
    <p:extLst>
      <p:ext uri="{BB962C8B-B14F-4D97-AF65-F5344CB8AC3E}">
        <p14:creationId xmlns:p14="http://schemas.microsoft.com/office/powerpoint/2010/main" val="28018691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990600" y="-76200"/>
            <a:ext cx="7772400" cy="1143000"/>
          </a:xfrm>
        </p:spPr>
        <p:txBody>
          <a:bodyPr/>
          <a:lstStyle/>
          <a:p>
            <a:r>
              <a:rPr lang="en-US" b="1" dirty="0" smtClean="0">
                <a:solidFill>
                  <a:srgbClr val="CC3300"/>
                </a:solidFill>
              </a:rPr>
              <a:t>Cultural controls</a:t>
            </a:r>
          </a:p>
        </p:txBody>
      </p:sp>
      <p:sp>
        <p:nvSpPr>
          <p:cNvPr id="94211" name="Rectangle 3"/>
          <p:cNvSpPr>
            <a:spLocks noGrp="1" noChangeArrowheads="1"/>
          </p:cNvSpPr>
          <p:nvPr>
            <p:ph type="body" idx="1"/>
          </p:nvPr>
        </p:nvSpPr>
        <p:spPr>
          <a:xfrm>
            <a:off x="973138" y="1219200"/>
            <a:ext cx="4437062" cy="5181600"/>
          </a:xfrm>
        </p:spPr>
        <p:txBody>
          <a:bodyPr/>
          <a:lstStyle/>
          <a:p>
            <a:pPr>
              <a:lnSpc>
                <a:spcPct val="90000"/>
              </a:lnSpc>
            </a:pPr>
            <a:r>
              <a:rPr lang="en-US" b="1" dirty="0" smtClean="0">
                <a:solidFill>
                  <a:srgbClr val="000099"/>
                </a:solidFill>
                <a:latin typeface="Times New Roman" pitchFamily="18" charset="0"/>
              </a:rPr>
              <a:t>Landscape design</a:t>
            </a:r>
          </a:p>
          <a:p>
            <a:pPr lvl="1">
              <a:lnSpc>
                <a:spcPct val="90000"/>
              </a:lnSpc>
            </a:pPr>
            <a:r>
              <a:rPr lang="en-US" b="1" dirty="0" smtClean="0">
                <a:solidFill>
                  <a:srgbClr val="000099"/>
                </a:solidFill>
                <a:latin typeface="Times New Roman" pitchFamily="18" charset="0"/>
              </a:rPr>
              <a:t>replace “susceptible” or chronically pest-prone plants with resistant or non-susceptible plants</a:t>
            </a:r>
          </a:p>
          <a:p>
            <a:pPr lvl="1">
              <a:lnSpc>
                <a:spcPct val="90000"/>
              </a:lnSpc>
            </a:pPr>
            <a:r>
              <a:rPr lang="en-US" b="1" dirty="0" smtClean="0">
                <a:solidFill>
                  <a:srgbClr val="000099"/>
                </a:solidFill>
                <a:latin typeface="Times New Roman" pitchFamily="18" charset="0"/>
              </a:rPr>
              <a:t>increased plant diversity and habitat complexity can increase natural enemies present (Shrewsbury 1996)</a:t>
            </a:r>
          </a:p>
          <a:p>
            <a:pPr>
              <a:lnSpc>
                <a:spcPct val="90000"/>
              </a:lnSpc>
            </a:pPr>
            <a:endParaRPr lang="en-US" b="1" dirty="0" smtClean="0">
              <a:solidFill>
                <a:srgbClr val="000099"/>
              </a:solidFill>
              <a:latin typeface="Times New Roman" pitchFamily="18" charset="0"/>
            </a:endParaRPr>
          </a:p>
        </p:txBody>
      </p:sp>
      <p:sp>
        <p:nvSpPr>
          <p:cNvPr id="94212" name="Text Box 4"/>
          <p:cNvSpPr txBox="1">
            <a:spLocks noChangeArrowheads="1"/>
          </p:cNvSpPr>
          <p:nvPr/>
        </p:nvSpPr>
        <p:spPr bwMode="auto">
          <a:xfrm>
            <a:off x="5935663" y="4038600"/>
            <a:ext cx="2751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Cranberry Viburnum</a:t>
            </a:r>
          </a:p>
        </p:txBody>
      </p:sp>
      <p:pic>
        <p:nvPicPr>
          <p:cNvPr id="94213" name="Picture 6" descr="Large Photo of Viburnum sieboldi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4533900"/>
            <a:ext cx="29146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4" name="Text Box 7"/>
          <p:cNvSpPr txBox="1">
            <a:spLocks noChangeArrowheads="1"/>
          </p:cNvSpPr>
          <p:nvPr/>
        </p:nvSpPr>
        <p:spPr bwMode="auto">
          <a:xfrm>
            <a:off x="5603875" y="64008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solidFill>
                  <a:srgbClr val="000000"/>
                </a:solidFill>
              </a:rPr>
              <a:t>Siebold viburnum</a:t>
            </a:r>
          </a:p>
        </p:txBody>
      </p:sp>
      <p:pic>
        <p:nvPicPr>
          <p:cNvPr id="9421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2025" y="990600"/>
            <a:ext cx="211137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6" name="Picture 2" descr="http://whatcom.wsu.edu/ag/homehort/pest/images/VLB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7800" y="2324100"/>
            <a:ext cx="23876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173163" y="457200"/>
            <a:ext cx="7772400" cy="838200"/>
          </a:xfrm>
        </p:spPr>
        <p:txBody>
          <a:bodyPr/>
          <a:lstStyle/>
          <a:p>
            <a:r>
              <a:rPr lang="en-US" altLang="en-US" sz="6000" b="1" smtClean="0">
                <a:solidFill>
                  <a:srgbClr val="CC3300"/>
                </a:solidFill>
              </a:rPr>
              <a:t>Cultural controls</a:t>
            </a:r>
          </a:p>
        </p:txBody>
      </p:sp>
      <p:sp>
        <p:nvSpPr>
          <p:cNvPr id="114691" name="Rectangle 3"/>
          <p:cNvSpPr>
            <a:spLocks noGrp="1" noChangeArrowheads="1"/>
          </p:cNvSpPr>
          <p:nvPr>
            <p:ph type="body" idx="1"/>
          </p:nvPr>
        </p:nvSpPr>
        <p:spPr>
          <a:xfrm>
            <a:off x="1173163" y="1524000"/>
            <a:ext cx="5227637" cy="5029200"/>
          </a:xfrm>
        </p:spPr>
        <p:txBody>
          <a:bodyPr/>
          <a:lstStyle/>
          <a:p>
            <a:pPr>
              <a:lnSpc>
                <a:spcPct val="80000"/>
              </a:lnSpc>
              <a:buFont typeface="Wingdings" pitchFamily="2" charset="2"/>
              <a:buChar char="v"/>
            </a:pPr>
            <a:r>
              <a:rPr lang="en-US" altLang="en-US" sz="4000" b="1" smtClean="0">
                <a:solidFill>
                  <a:srgbClr val="000099"/>
                </a:solidFill>
                <a:latin typeface="Times New Roman" pitchFamily="18" charset="0"/>
              </a:rPr>
              <a:t>Fertilizer</a:t>
            </a:r>
          </a:p>
          <a:p>
            <a:pPr lvl="1">
              <a:lnSpc>
                <a:spcPct val="80000"/>
              </a:lnSpc>
            </a:pPr>
            <a:r>
              <a:rPr lang="en-US" altLang="en-US" sz="3600" b="1" smtClean="0">
                <a:solidFill>
                  <a:srgbClr val="000099"/>
                </a:solidFill>
                <a:latin typeface="Times New Roman" pitchFamily="18" charset="0"/>
              </a:rPr>
              <a:t>over fertilization can cause the “aphid effect”</a:t>
            </a:r>
          </a:p>
          <a:p>
            <a:pPr lvl="1">
              <a:lnSpc>
                <a:spcPct val="80000"/>
              </a:lnSpc>
            </a:pPr>
            <a:r>
              <a:rPr lang="en-US" altLang="en-US" sz="3600" b="1" smtClean="0">
                <a:solidFill>
                  <a:srgbClr val="000099"/>
                </a:solidFill>
                <a:latin typeface="Times New Roman" pitchFamily="18" charset="0"/>
              </a:rPr>
              <a:t>high nitrogen fertilizers may help the pest more than the plant</a:t>
            </a:r>
          </a:p>
        </p:txBody>
      </p:sp>
      <p:pic>
        <p:nvPicPr>
          <p:cNvPr id="114692" name="Picture 9" descr="Tom1_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1219200"/>
            <a:ext cx="20383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10" descr="Time Release J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0" y="3171825"/>
            <a:ext cx="13906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Text Box 10"/>
          <p:cNvSpPr txBox="1">
            <a:spLocks noChangeArrowheads="1"/>
          </p:cNvSpPr>
          <p:nvPr/>
        </p:nvSpPr>
        <p:spPr bwMode="auto">
          <a:xfrm>
            <a:off x="6096000" y="5638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eaLnBrk="0" hangingPunct="0">
              <a:spcBef>
                <a:spcPct val="50000"/>
              </a:spcBef>
              <a:buClrTx/>
              <a:buSzTx/>
              <a:buFontTx/>
              <a:buNone/>
            </a:pPr>
            <a:r>
              <a:rPr kumimoji="0" lang="en-US" altLang="en-US" sz="1400" smtClean="0">
                <a:solidFill>
                  <a:srgbClr val="000000"/>
                </a:solidFill>
                <a:latin typeface="Times New Roman" pitchFamily="18" charset="0"/>
              </a:rPr>
              <a:t>No endorsement intended or implied</a:t>
            </a:r>
          </a:p>
        </p:txBody>
      </p:sp>
    </p:spTree>
    <p:custDataLst>
      <p:tags r:id="rId1"/>
    </p:custDataLst>
    <p:extLst>
      <p:ext uri="{BB962C8B-B14F-4D97-AF65-F5344CB8AC3E}">
        <p14:creationId xmlns:p14="http://schemas.microsoft.com/office/powerpoint/2010/main" val="32211907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defRPr/>
            </a:pPr>
            <a:r>
              <a:rPr lang="en-US" altLang="en-US" smtClean="0"/>
              <a:t>Select slow release fertilizers</a:t>
            </a:r>
          </a:p>
        </p:txBody>
      </p:sp>
      <p:sp>
        <p:nvSpPr>
          <p:cNvPr id="114691" name="Rectangle 3"/>
          <p:cNvSpPr>
            <a:spLocks noGrp="1" noChangeArrowheads="1"/>
          </p:cNvSpPr>
          <p:nvPr>
            <p:ph type="body" sz="half" idx="2"/>
          </p:nvPr>
        </p:nvSpPr>
        <p:spPr>
          <a:xfrm>
            <a:off x="4419600" y="1905000"/>
            <a:ext cx="3695700" cy="3657600"/>
          </a:xfrm>
        </p:spPr>
        <p:txBody>
          <a:bodyPr/>
          <a:lstStyle/>
          <a:p>
            <a:pPr eaLnBrk="1" hangingPunct="1">
              <a:lnSpc>
                <a:spcPct val="80000"/>
              </a:lnSpc>
              <a:defRPr/>
            </a:pPr>
            <a:r>
              <a:rPr lang="en-US" altLang="en-US" sz="1500" b="1" dirty="0" smtClean="0"/>
              <a:t>GUARANTEED ANALYSIS</a:t>
            </a:r>
            <a:endParaRPr lang="en-US" altLang="en-US" sz="1500" dirty="0" smtClean="0"/>
          </a:p>
          <a:p>
            <a:pPr eaLnBrk="1" hangingPunct="1">
              <a:lnSpc>
                <a:spcPct val="80000"/>
              </a:lnSpc>
              <a:defRPr/>
            </a:pPr>
            <a:r>
              <a:rPr lang="en-US" altLang="en-US" sz="1500" dirty="0" smtClean="0"/>
              <a:t>Total Nitrogen (N)...…..................….8.00%</a:t>
            </a:r>
            <a:br>
              <a:rPr lang="en-US" altLang="en-US" sz="1500" dirty="0" smtClean="0"/>
            </a:br>
            <a:r>
              <a:rPr lang="en-US" altLang="en-US" sz="1500" dirty="0" smtClean="0"/>
              <a:t>      1.0 % Water Soluble Nitrogen</a:t>
            </a:r>
            <a:br>
              <a:rPr lang="en-US" altLang="en-US" sz="1500" dirty="0" smtClean="0"/>
            </a:br>
            <a:r>
              <a:rPr lang="en-US" altLang="en-US" sz="1500" dirty="0" smtClean="0"/>
              <a:t>      7.5 % Water Insoluble Nitrogen</a:t>
            </a:r>
            <a:br>
              <a:rPr lang="en-US" altLang="en-US" sz="1500" dirty="0" smtClean="0"/>
            </a:br>
            <a:r>
              <a:rPr lang="en-US" altLang="en-US" sz="1500" dirty="0" smtClean="0"/>
              <a:t>Available Phosphate (P205)..........………….0.0 %</a:t>
            </a:r>
            <a:br>
              <a:rPr lang="en-US" altLang="en-US" sz="1500" dirty="0" smtClean="0"/>
            </a:br>
            <a:r>
              <a:rPr lang="en-US" altLang="en-US" sz="1500" dirty="0" smtClean="0"/>
              <a:t>Soluble Potash (K20).....................…1.0 % </a:t>
            </a:r>
          </a:p>
          <a:p>
            <a:pPr eaLnBrk="1" hangingPunct="1">
              <a:lnSpc>
                <a:spcPct val="80000"/>
              </a:lnSpc>
              <a:defRPr/>
            </a:pPr>
            <a:r>
              <a:rPr lang="en-US" altLang="en-US" sz="1500" dirty="0" smtClean="0"/>
              <a:t/>
            </a:r>
            <a:br>
              <a:rPr lang="en-US" altLang="en-US" sz="1500" dirty="0" smtClean="0"/>
            </a:br>
            <a:r>
              <a:rPr lang="en-US" altLang="en-US" sz="1500" b="1" dirty="0" smtClean="0"/>
              <a:t>NON PLANT FOOD INGREDIENTS</a:t>
            </a:r>
            <a:r>
              <a:rPr lang="en-US" altLang="en-US" sz="1500" dirty="0" smtClean="0"/>
              <a:t> Bacillus </a:t>
            </a:r>
            <a:r>
              <a:rPr lang="en-US" altLang="en-US" sz="1500" dirty="0" err="1" smtClean="0"/>
              <a:t>subtilis</a:t>
            </a:r>
            <a:r>
              <a:rPr lang="en-US" altLang="en-US" sz="1500" dirty="0" smtClean="0"/>
              <a:t>, Bacillus </a:t>
            </a:r>
            <a:r>
              <a:rPr lang="en-US" altLang="en-US" sz="1500" dirty="0" err="1" smtClean="0"/>
              <a:t>licheniformis</a:t>
            </a:r>
            <a:r>
              <a:rPr lang="en-US" altLang="en-US" sz="1500" dirty="0" smtClean="0"/>
              <a:t>, Bacillus </a:t>
            </a:r>
            <a:r>
              <a:rPr lang="en-US" altLang="en-US" sz="1500" dirty="0" err="1" smtClean="0"/>
              <a:t>pumulis</a:t>
            </a:r>
            <a:r>
              <a:rPr lang="en-US" altLang="en-US" sz="1500" dirty="0" smtClean="0"/>
              <a:t>, Bacillus </a:t>
            </a:r>
            <a:r>
              <a:rPr lang="en-US" altLang="en-US" sz="1500" dirty="0" err="1" smtClean="0"/>
              <a:t>megaterium</a:t>
            </a:r>
            <a:r>
              <a:rPr lang="en-US" altLang="en-US" sz="1500" dirty="0" smtClean="0"/>
              <a:t>, </a:t>
            </a:r>
            <a:r>
              <a:rPr lang="en-US" altLang="en-US" sz="1500" dirty="0" err="1" smtClean="0"/>
              <a:t>Paenibacillus</a:t>
            </a:r>
            <a:r>
              <a:rPr lang="en-US" altLang="en-US" sz="1500" dirty="0" smtClean="0"/>
              <a:t> </a:t>
            </a:r>
            <a:r>
              <a:rPr lang="en-US" altLang="en-US" sz="1500" dirty="0" err="1" smtClean="0"/>
              <a:t>polymyxa</a:t>
            </a:r>
            <a:r>
              <a:rPr lang="en-US" altLang="en-US" sz="1500" dirty="0" smtClean="0"/>
              <a:t>, </a:t>
            </a:r>
            <a:r>
              <a:rPr lang="en-US" altLang="en-US" sz="1500" dirty="0" err="1" smtClean="0"/>
              <a:t>Paenibacillus</a:t>
            </a:r>
            <a:r>
              <a:rPr lang="en-US" altLang="en-US" sz="1500" dirty="0" smtClean="0"/>
              <a:t> durum each @ 275,000 CFU per gram of finished product</a:t>
            </a:r>
          </a:p>
        </p:txBody>
      </p:sp>
      <p:sp>
        <p:nvSpPr>
          <p:cNvPr id="115716" name="Line 5"/>
          <p:cNvSpPr>
            <a:spLocks noChangeShapeType="1"/>
          </p:cNvSpPr>
          <p:nvPr/>
        </p:nvSpPr>
        <p:spPr bwMode="auto">
          <a:xfrm flipV="1">
            <a:off x="3429000" y="2722563"/>
            <a:ext cx="1600200" cy="2590800"/>
          </a:xfrm>
          <a:prstGeom prst="line">
            <a:avLst/>
          </a:prstGeom>
          <a:noFill/>
          <a:ln w="50800">
            <a:solidFill>
              <a:srgbClr val="CC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en-US" sz="1800" smtClean="0">
              <a:solidFill>
                <a:srgbClr val="010000"/>
              </a:solidFill>
              <a:latin typeface="Verdana" pitchFamily="34" charset="0"/>
            </a:endParaRPr>
          </a:p>
        </p:txBody>
      </p:sp>
      <p:sp>
        <p:nvSpPr>
          <p:cNvPr id="115717" name="Text Box 6"/>
          <p:cNvSpPr txBox="1">
            <a:spLocks noChangeArrowheads="1"/>
          </p:cNvSpPr>
          <p:nvPr/>
        </p:nvSpPr>
        <p:spPr bwMode="auto">
          <a:xfrm>
            <a:off x="612775" y="5540375"/>
            <a:ext cx="5257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chemeClr val="tx1"/>
              </a:buClr>
              <a:buChar char="•"/>
              <a:defRPr kumimoji="1" sz="3000">
                <a:solidFill>
                  <a:schemeClr val="tx1"/>
                </a:solidFill>
                <a:latin typeface="Tahoma" pitchFamily="34" charset="0"/>
              </a:defRPr>
            </a:lvl1pPr>
            <a:lvl2pPr marL="742950" indent="-285750">
              <a:spcBef>
                <a:spcPct val="40000"/>
              </a:spcBef>
              <a:buClr>
                <a:schemeClr val="tx1"/>
              </a:buClr>
              <a:buChar char="–"/>
              <a:defRPr kumimoji="1" sz="2600">
                <a:solidFill>
                  <a:schemeClr val="tx1"/>
                </a:solidFill>
                <a:latin typeface="Tahoma" pitchFamily="34" charset="0"/>
              </a:defRPr>
            </a:lvl2pPr>
            <a:lvl3pPr marL="1143000" indent="-228600">
              <a:lnSpc>
                <a:spcPct val="95000"/>
              </a:lnSpc>
              <a:spcBef>
                <a:spcPct val="35000"/>
              </a:spcBef>
              <a:buChar char="•"/>
              <a:defRPr kumimoji="1" sz="2400">
                <a:solidFill>
                  <a:schemeClr val="tx1"/>
                </a:solidFill>
                <a:latin typeface="Tahoma" pitchFamily="34" charset="0"/>
              </a:defRPr>
            </a:lvl3pPr>
            <a:lvl4pPr marL="1600200" indent="-228600">
              <a:lnSpc>
                <a:spcPct val="75000"/>
              </a:lnSpc>
              <a:spcBef>
                <a:spcPct val="30000"/>
              </a:spcBef>
              <a:buChar char="–"/>
              <a:defRPr kumimoji="1" sz="2000">
                <a:solidFill>
                  <a:schemeClr val="tx1"/>
                </a:solidFill>
                <a:latin typeface="Tahoma" pitchFamily="34" charset="0"/>
              </a:defRPr>
            </a:lvl4pPr>
            <a:lvl5pPr marL="2057400" indent="-228600">
              <a:lnSpc>
                <a:spcPct val="75000"/>
              </a:lnSpc>
              <a:spcBef>
                <a:spcPct val="30000"/>
              </a:spcBef>
              <a:buChar char="»"/>
              <a:defRPr kumimoji="1">
                <a:solidFill>
                  <a:schemeClr val="tx1"/>
                </a:solidFill>
                <a:latin typeface="Tahoma" pitchFamily="34" charset="0"/>
              </a:defRPr>
            </a:lvl5pPr>
            <a:lvl6pPr marL="2514600" indent="-228600" eaLnBrk="0" fontAlgn="base" hangingPunct="0">
              <a:lnSpc>
                <a:spcPct val="75000"/>
              </a:lnSpc>
              <a:spcBef>
                <a:spcPct val="30000"/>
              </a:spcBef>
              <a:spcAft>
                <a:spcPct val="0"/>
              </a:spcAft>
              <a:buChar char="»"/>
              <a:defRPr kumimoji="1">
                <a:solidFill>
                  <a:schemeClr val="tx1"/>
                </a:solidFill>
                <a:latin typeface="Tahoma" pitchFamily="34" charset="0"/>
              </a:defRPr>
            </a:lvl6pPr>
            <a:lvl7pPr marL="2971800" indent="-228600" eaLnBrk="0" fontAlgn="base" hangingPunct="0">
              <a:lnSpc>
                <a:spcPct val="75000"/>
              </a:lnSpc>
              <a:spcBef>
                <a:spcPct val="30000"/>
              </a:spcBef>
              <a:spcAft>
                <a:spcPct val="0"/>
              </a:spcAft>
              <a:buChar char="»"/>
              <a:defRPr kumimoji="1">
                <a:solidFill>
                  <a:schemeClr val="tx1"/>
                </a:solidFill>
                <a:latin typeface="Tahoma" pitchFamily="34" charset="0"/>
              </a:defRPr>
            </a:lvl7pPr>
            <a:lvl8pPr marL="3429000" indent="-228600" eaLnBrk="0" fontAlgn="base" hangingPunct="0">
              <a:lnSpc>
                <a:spcPct val="75000"/>
              </a:lnSpc>
              <a:spcBef>
                <a:spcPct val="30000"/>
              </a:spcBef>
              <a:spcAft>
                <a:spcPct val="0"/>
              </a:spcAft>
              <a:buChar char="»"/>
              <a:defRPr kumimoji="1">
                <a:solidFill>
                  <a:schemeClr val="tx1"/>
                </a:solidFill>
                <a:latin typeface="Tahoma" pitchFamily="34" charset="0"/>
              </a:defRPr>
            </a:lvl8pPr>
            <a:lvl9pPr marL="3886200" indent="-228600" eaLnBrk="0" fontAlgn="base" hangingPunct="0">
              <a:lnSpc>
                <a:spcPct val="75000"/>
              </a:lnSpc>
              <a:spcBef>
                <a:spcPct val="30000"/>
              </a:spcBef>
              <a:spcAft>
                <a:spcPct val="0"/>
              </a:spcAft>
              <a:buChar char="»"/>
              <a:defRPr kumimoji="1">
                <a:solidFill>
                  <a:schemeClr val="tx1"/>
                </a:solidFill>
                <a:latin typeface="Tahoma" pitchFamily="34" charset="0"/>
              </a:defRPr>
            </a:lvl9pPr>
          </a:lstStyle>
          <a:p>
            <a:pPr eaLnBrk="0" hangingPunct="0">
              <a:spcBef>
                <a:spcPct val="50000"/>
              </a:spcBef>
              <a:buClrTx/>
              <a:buFontTx/>
              <a:buNone/>
            </a:pPr>
            <a:r>
              <a:rPr lang="en-US" altLang="en-US" smtClean="0">
                <a:solidFill>
                  <a:srgbClr val="010000"/>
                </a:solidFill>
              </a:rPr>
              <a:t>Look for Water Insoluble Nitogen (WIN)</a:t>
            </a:r>
          </a:p>
        </p:txBody>
      </p:sp>
      <p:grpSp>
        <p:nvGrpSpPr>
          <p:cNvPr id="115718" name="Group 2"/>
          <p:cNvGrpSpPr>
            <a:grpSpLocks/>
          </p:cNvGrpSpPr>
          <p:nvPr/>
        </p:nvGrpSpPr>
        <p:grpSpPr bwMode="auto">
          <a:xfrm>
            <a:off x="762000" y="2214563"/>
            <a:ext cx="3105150" cy="2281237"/>
            <a:chOff x="762000" y="2014308"/>
            <a:chExt cx="3105150" cy="2280693"/>
          </a:xfrm>
        </p:grpSpPr>
        <p:pic>
          <p:nvPicPr>
            <p:cNvPr id="11571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014308"/>
              <a:ext cx="310515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5720" name="TextBox 1"/>
            <p:cNvSpPr txBox="1">
              <a:spLocks noChangeArrowheads="1"/>
            </p:cNvSpPr>
            <p:nvPr/>
          </p:nvSpPr>
          <p:spPr bwMode="auto">
            <a:xfrm>
              <a:off x="762000" y="3464004"/>
              <a:ext cx="3073021" cy="830997"/>
            </a:xfrm>
            <a:prstGeom prst="rect">
              <a:avLst/>
            </a:prstGeom>
            <a:solidFill>
              <a:srgbClr val="FFFFFF"/>
            </a:solidFill>
            <a:ln w="9525">
              <a:solidFill>
                <a:schemeClr val="accent1"/>
              </a:solidFill>
              <a:miter lim="800000"/>
              <a:headEnd/>
              <a:tailEnd/>
            </a:ln>
          </p:spPr>
          <p:txBody>
            <a:bodyPr>
              <a:spAutoFit/>
            </a:bodyPr>
            <a:lstStyle>
              <a:lvl1pPr>
                <a:spcBef>
                  <a:spcPct val="60000"/>
                </a:spcBef>
                <a:buClr>
                  <a:schemeClr val="tx1"/>
                </a:buClr>
                <a:buChar char="•"/>
                <a:defRPr kumimoji="1" sz="3000">
                  <a:solidFill>
                    <a:schemeClr val="tx1"/>
                  </a:solidFill>
                  <a:latin typeface="Tahoma" pitchFamily="34" charset="0"/>
                </a:defRPr>
              </a:lvl1pPr>
              <a:lvl2pPr marL="742950" indent="-285750">
                <a:spcBef>
                  <a:spcPct val="40000"/>
                </a:spcBef>
                <a:buClr>
                  <a:schemeClr val="tx1"/>
                </a:buClr>
                <a:buChar char="–"/>
                <a:defRPr kumimoji="1" sz="2600">
                  <a:solidFill>
                    <a:schemeClr val="tx1"/>
                  </a:solidFill>
                  <a:latin typeface="Tahoma" pitchFamily="34" charset="0"/>
                </a:defRPr>
              </a:lvl2pPr>
              <a:lvl3pPr marL="1143000" indent="-228600">
                <a:lnSpc>
                  <a:spcPct val="95000"/>
                </a:lnSpc>
                <a:spcBef>
                  <a:spcPct val="35000"/>
                </a:spcBef>
                <a:buChar char="•"/>
                <a:defRPr kumimoji="1" sz="2400">
                  <a:solidFill>
                    <a:schemeClr val="tx1"/>
                  </a:solidFill>
                  <a:latin typeface="Tahoma" pitchFamily="34" charset="0"/>
                </a:defRPr>
              </a:lvl3pPr>
              <a:lvl4pPr marL="1600200" indent="-228600">
                <a:lnSpc>
                  <a:spcPct val="75000"/>
                </a:lnSpc>
                <a:spcBef>
                  <a:spcPct val="30000"/>
                </a:spcBef>
                <a:buChar char="–"/>
                <a:defRPr kumimoji="1" sz="2000">
                  <a:solidFill>
                    <a:schemeClr val="tx1"/>
                  </a:solidFill>
                  <a:latin typeface="Tahoma" pitchFamily="34" charset="0"/>
                </a:defRPr>
              </a:lvl4pPr>
              <a:lvl5pPr marL="2057400" indent="-228600">
                <a:lnSpc>
                  <a:spcPct val="75000"/>
                </a:lnSpc>
                <a:spcBef>
                  <a:spcPct val="30000"/>
                </a:spcBef>
                <a:buChar char="»"/>
                <a:defRPr kumimoji="1">
                  <a:solidFill>
                    <a:schemeClr val="tx1"/>
                  </a:solidFill>
                  <a:latin typeface="Tahoma" pitchFamily="34" charset="0"/>
                </a:defRPr>
              </a:lvl5pPr>
              <a:lvl6pPr marL="2514600" indent="-228600" eaLnBrk="0" fontAlgn="base" hangingPunct="0">
                <a:lnSpc>
                  <a:spcPct val="75000"/>
                </a:lnSpc>
                <a:spcBef>
                  <a:spcPct val="30000"/>
                </a:spcBef>
                <a:spcAft>
                  <a:spcPct val="0"/>
                </a:spcAft>
                <a:buChar char="»"/>
                <a:defRPr kumimoji="1">
                  <a:solidFill>
                    <a:schemeClr val="tx1"/>
                  </a:solidFill>
                  <a:latin typeface="Tahoma" pitchFamily="34" charset="0"/>
                </a:defRPr>
              </a:lvl6pPr>
              <a:lvl7pPr marL="2971800" indent="-228600" eaLnBrk="0" fontAlgn="base" hangingPunct="0">
                <a:lnSpc>
                  <a:spcPct val="75000"/>
                </a:lnSpc>
                <a:spcBef>
                  <a:spcPct val="30000"/>
                </a:spcBef>
                <a:spcAft>
                  <a:spcPct val="0"/>
                </a:spcAft>
                <a:buChar char="»"/>
                <a:defRPr kumimoji="1">
                  <a:solidFill>
                    <a:schemeClr val="tx1"/>
                  </a:solidFill>
                  <a:latin typeface="Tahoma" pitchFamily="34" charset="0"/>
                </a:defRPr>
              </a:lvl7pPr>
              <a:lvl8pPr marL="3429000" indent="-228600" eaLnBrk="0" fontAlgn="base" hangingPunct="0">
                <a:lnSpc>
                  <a:spcPct val="75000"/>
                </a:lnSpc>
                <a:spcBef>
                  <a:spcPct val="30000"/>
                </a:spcBef>
                <a:spcAft>
                  <a:spcPct val="0"/>
                </a:spcAft>
                <a:buChar char="»"/>
                <a:defRPr kumimoji="1">
                  <a:solidFill>
                    <a:schemeClr val="tx1"/>
                  </a:solidFill>
                  <a:latin typeface="Tahoma" pitchFamily="34" charset="0"/>
                </a:defRPr>
              </a:lvl8pPr>
              <a:lvl9pPr marL="3886200" indent="-228600" eaLnBrk="0" fontAlgn="base" hangingPunct="0">
                <a:lnSpc>
                  <a:spcPct val="75000"/>
                </a:lnSpc>
                <a:spcBef>
                  <a:spcPct val="30000"/>
                </a:spcBef>
                <a:spcAft>
                  <a:spcPct val="0"/>
                </a:spcAft>
                <a:buChar char="»"/>
                <a:defRPr kumimoji="1">
                  <a:solidFill>
                    <a:schemeClr val="tx1"/>
                  </a:solidFill>
                  <a:latin typeface="Tahoma" pitchFamily="34" charset="0"/>
                </a:defRPr>
              </a:lvl9pPr>
            </a:lstStyle>
            <a:p>
              <a:pPr eaLnBrk="0" hangingPunct="0">
                <a:spcBef>
                  <a:spcPct val="0"/>
                </a:spcBef>
                <a:buClrTx/>
                <a:buFontTx/>
                <a:buNone/>
              </a:pPr>
              <a:r>
                <a:rPr kumimoji="0" lang="en-US" altLang="en-US" sz="1600" b="1" smtClean="0">
                  <a:solidFill>
                    <a:srgbClr val="010000"/>
                  </a:solidFill>
                  <a:latin typeface="Arial" pitchFamily="34" charset="0"/>
                  <a:cs typeface="Arial" pitchFamily="34" charset="0"/>
                </a:rPr>
                <a:t>Derived from corn gluten, steamed bone meal &amp; sulfate of potash</a:t>
              </a:r>
              <a:endParaRPr kumimoji="0" lang="en-US" altLang="en-US" sz="1800" smtClean="0">
                <a:solidFill>
                  <a:srgbClr val="010000"/>
                </a:solidFill>
                <a:latin typeface="Verdana" pitchFamily="34" charset="0"/>
              </a:endParaRPr>
            </a:p>
          </p:txBody>
        </p:sp>
      </p:grpSp>
    </p:spTree>
    <p:extLst>
      <p:ext uri="{BB962C8B-B14F-4D97-AF65-F5344CB8AC3E}">
        <p14:creationId xmlns:p14="http://schemas.microsoft.com/office/powerpoint/2010/main" val="396752814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Water management is crucial</a:t>
            </a:r>
            <a:endParaRPr lang="en-US" dirty="0"/>
          </a:p>
        </p:txBody>
      </p:sp>
      <p:sp>
        <p:nvSpPr>
          <p:cNvPr id="3" name="Content Placeholder 2"/>
          <p:cNvSpPr>
            <a:spLocks noGrp="1"/>
          </p:cNvSpPr>
          <p:nvPr>
            <p:ph idx="1"/>
          </p:nvPr>
        </p:nvSpPr>
        <p:spPr>
          <a:xfrm>
            <a:off x="914400" y="1752600"/>
            <a:ext cx="4953000" cy="4648200"/>
          </a:xfrm>
        </p:spPr>
        <p:txBody>
          <a:bodyPr/>
          <a:lstStyle/>
          <a:p>
            <a:pPr marL="342900" lvl="1" indent="-342900">
              <a:spcBef>
                <a:spcPct val="60000"/>
              </a:spcBef>
              <a:buFontTx/>
              <a:buChar char="•"/>
              <a:defRPr/>
            </a:pPr>
            <a:r>
              <a:rPr lang="en-US" altLang="en-US" sz="3600" b="1" dirty="0" smtClean="0">
                <a:solidFill>
                  <a:srgbClr val="000099"/>
                </a:solidFill>
                <a:latin typeface="Times New Roman" pitchFamily="18" charset="0"/>
              </a:rPr>
              <a:t>proper irrigation</a:t>
            </a:r>
          </a:p>
          <a:p>
            <a:pPr marL="742950" lvl="2" indent="-342900">
              <a:spcBef>
                <a:spcPct val="60000"/>
              </a:spcBef>
              <a:defRPr/>
            </a:pPr>
            <a:r>
              <a:rPr lang="en-US" altLang="en-US" sz="3400" b="1" dirty="0" smtClean="0">
                <a:solidFill>
                  <a:srgbClr val="000099"/>
                </a:solidFill>
                <a:latin typeface="Times New Roman" pitchFamily="18" charset="0"/>
              </a:rPr>
              <a:t>water deeply and infrequently</a:t>
            </a:r>
          </a:p>
          <a:p>
            <a:pPr marL="742950" lvl="2" indent="-342900">
              <a:spcBef>
                <a:spcPct val="60000"/>
              </a:spcBef>
              <a:defRPr/>
            </a:pPr>
            <a:r>
              <a:rPr lang="en-US" altLang="en-US" sz="3400" b="1" dirty="0" smtClean="0">
                <a:solidFill>
                  <a:srgbClr val="000099"/>
                </a:solidFill>
                <a:latin typeface="Times New Roman" pitchFamily="18" charset="0"/>
              </a:rPr>
              <a:t>only water the root system</a:t>
            </a:r>
          </a:p>
          <a:p>
            <a:pPr marL="742950" lvl="2" indent="-342900">
              <a:spcBef>
                <a:spcPct val="60000"/>
              </a:spcBef>
              <a:defRPr/>
            </a:pPr>
            <a:r>
              <a:rPr lang="en-US" altLang="en-US" sz="3400" b="1" dirty="0" smtClean="0">
                <a:solidFill>
                  <a:srgbClr val="000099"/>
                </a:solidFill>
                <a:latin typeface="Times New Roman" pitchFamily="18" charset="0"/>
              </a:rPr>
              <a:t>water early in the morning </a:t>
            </a:r>
          </a:p>
          <a:p>
            <a:pPr marL="742950" lvl="2" indent="-342900">
              <a:spcBef>
                <a:spcPct val="60000"/>
              </a:spcBef>
              <a:defRPr/>
            </a:pPr>
            <a:endParaRPr lang="en-US" altLang="en-US" sz="3400" b="1" dirty="0" smtClean="0">
              <a:solidFill>
                <a:srgbClr val="000099"/>
              </a:solidFill>
              <a:latin typeface="Times New Roman" pitchFamily="18" charset="0"/>
            </a:endParaRPr>
          </a:p>
          <a:p>
            <a:pPr>
              <a:defRPr/>
            </a:pPr>
            <a:endParaRPr lang="en-US" dirty="0"/>
          </a:p>
        </p:txBody>
      </p:sp>
      <p:pic>
        <p:nvPicPr>
          <p:cNvPr id="1167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359275"/>
            <a:ext cx="2384425"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775" y="1814513"/>
            <a:ext cx="2936875" cy="237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40411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ChangeArrowheads="1"/>
          </p:cNvSpPr>
          <p:nvPr/>
        </p:nvSpPr>
        <p:spPr bwMode="auto">
          <a:xfrm>
            <a:off x="533400" y="381000"/>
            <a:ext cx="8153400" cy="5867400"/>
          </a:xfrm>
          <a:prstGeom prst="rect">
            <a:avLst/>
          </a:prstGeom>
          <a:gradFill rotWithShape="1">
            <a:gsLst>
              <a:gs pos="0">
                <a:srgbClr val="CCFFCC">
                  <a:alpha val="50000"/>
                </a:srgbClr>
              </a:gs>
              <a:gs pos="100000">
                <a:srgbClr val="5E765E"/>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itchFamily="34" charset="0"/>
              </a:defRPr>
            </a:lvl1pPr>
            <a:lvl2pPr marL="742950" indent="-285750">
              <a:spcBef>
                <a:spcPct val="20000"/>
              </a:spcBef>
              <a:buChar char="–"/>
              <a:defRPr sz="2800">
                <a:solidFill>
                  <a:schemeClr val="tx1"/>
                </a:solidFill>
                <a:latin typeface="Verdana" pitchFamily="34" charset="0"/>
              </a:defRPr>
            </a:lvl2pPr>
            <a:lvl3pPr marL="1143000" indent="-228600">
              <a:spcBef>
                <a:spcPct val="20000"/>
              </a:spcBef>
              <a:buChar char="•"/>
              <a:defRPr sz="2400">
                <a:solidFill>
                  <a:schemeClr val="tx1"/>
                </a:solidFill>
                <a:latin typeface="Verdana" pitchFamily="34" charset="0"/>
              </a:defRPr>
            </a:lvl3pPr>
            <a:lvl4pPr marL="1600200" indent="-228600">
              <a:spcBef>
                <a:spcPct val="20000"/>
              </a:spcBef>
              <a:buChar char="–"/>
              <a:defRPr sz="2000">
                <a:solidFill>
                  <a:schemeClr val="tx1"/>
                </a:solidFill>
                <a:latin typeface="Verdana" pitchFamily="34" charset="0"/>
              </a:defRPr>
            </a:lvl4pPr>
            <a:lvl5pPr marL="2057400" indent="-22860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0" hangingPunct="0">
              <a:spcBef>
                <a:spcPct val="0"/>
              </a:spcBef>
              <a:buFontTx/>
              <a:buNone/>
            </a:pPr>
            <a:endParaRPr lang="en-US" altLang="en-US" sz="1800" smtClean="0">
              <a:solidFill>
                <a:srgbClr val="000000"/>
              </a:solidFill>
            </a:endParaRPr>
          </a:p>
        </p:txBody>
      </p:sp>
      <p:sp>
        <p:nvSpPr>
          <p:cNvPr id="117763" name="Rectangle 2"/>
          <p:cNvSpPr>
            <a:spLocks noGrp="1" noChangeArrowheads="1"/>
          </p:cNvSpPr>
          <p:nvPr>
            <p:ph type="title"/>
          </p:nvPr>
        </p:nvSpPr>
        <p:spPr>
          <a:xfrm>
            <a:off x="762000" y="228600"/>
            <a:ext cx="7772400" cy="1143000"/>
          </a:xfrm>
        </p:spPr>
        <p:txBody>
          <a:bodyPr/>
          <a:lstStyle/>
          <a:p>
            <a:pPr eaLnBrk="1" hangingPunct="1"/>
            <a:r>
              <a:rPr lang="en-US" altLang="en-US" sz="3600" b="0" smtClean="0">
                <a:solidFill>
                  <a:schemeClr val="tx1"/>
                </a:solidFill>
              </a:rPr>
              <a:t>Physical IPM Methods</a:t>
            </a:r>
          </a:p>
        </p:txBody>
      </p:sp>
      <p:sp>
        <p:nvSpPr>
          <p:cNvPr id="117764" name="Rectangle 3"/>
          <p:cNvSpPr>
            <a:spLocks noGrp="1" noChangeArrowheads="1"/>
          </p:cNvSpPr>
          <p:nvPr>
            <p:ph type="body" idx="1"/>
          </p:nvPr>
        </p:nvSpPr>
        <p:spPr>
          <a:xfrm>
            <a:off x="838200" y="1295400"/>
            <a:ext cx="5227638" cy="5029200"/>
          </a:xfrm>
        </p:spPr>
        <p:txBody>
          <a:bodyPr/>
          <a:lstStyle/>
          <a:p>
            <a:pPr eaLnBrk="1" hangingPunct="1"/>
            <a:r>
              <a:rPr lang="en-US" altLang="en-US" sz="3600" b="1" smtClean="0">
                <a:latin typeface="Times New Roman" pitchFamily="18" charset="0"/>
              </a:rPr>
              <a:t>Mulching  </a:t>
            </a:r>
          </a:p>
          <a:p>
            <a:pPr lvl="1" eaLnBrk="1" hangingPunct="1"/>
            <a:r>
              <a:rPr lang="en-US" altLang="en-US" sz="3200" b="1" smtClean="0">
                <a:latin typeface="Times New Roman" pitchFamily="18" charset="0"/>
              </a:rPr>
              <a:t>can suppress weeds, conserve moisture, provide habitat for natural enemies</a:t>
            </a:r>
          </a:p>
          <a:p>
            <a:pPr lvl="1" eaLnBrk="1" hangingPunct="1"/>
            <a:r>
              <a:rPr lang="en-US" altLang="en-US" sz="3200" b="1" smtClean="0">
                <a:latin typeface="Times New Roman" pitchFamily="18" charset="0"/>
              </a:rPr>
              <a:t>pull mulch away from the trunk to decrease pest/ disease potential</a:t>
            </a:r>
          </a:p>
          <a:p>
            <a:pPr lvl="1" eaLnBrk="1" hangingPunct="1"/>
            <a:r>
              <a:rPr lang="en-US" altLang="en-US" sz="3200" b="1" smtClean="0">
                <a:latin typeface="Times New Roman" pitchFamily="18" charset="0"/>
              </a:rPr>
              <a:t>keep under 3 – 4 inches</a:t>
            </a:r>
          </a:p>
        </p:txBody>
      </p:sp>
      <p:pic>
        <p:nvPicPr>
          <p:cNvPr id="117765" name="Picture 5" descr="mulch_volca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343400"/>
            <a:ext cx="245745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Picture 6" descr="DSC00575_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9363" y="2133600"/>
            <a:ext cx="2143125"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22359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6"/>
          <p:cNvSpPr>
            <a:spLocks noChangeArrowheads="1"/>
          </p:cNvSpPr>
          <p:nvPr/>
        </p:nvSpPr>
        <p:spPr bwMode="auto">
          <a:xfrm>
            <a:off x="762000" y="609600"/>
            <a:ext cx="7696200" cy="5562600"/>
          </a:xfrm>
          <a:prstGeom prst="rect">
            <a:avLst/>
          </a:prstGeom>
          <a:gradFill rotWithShape="1">
            <a:gsLst>
              <a:gs pos="0">
                <a:srgbClr val="CCFFCC">
                  <a:alpha val="50000"/>
                </a:srgbClr>
              </a:gs>
              <a:gs pos="100000">
                <a:srgbClr val="5E765E"/>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itchFamily="34" charset="0"/>
              </a:defRPr>
            </a:lvl1pPr>
            <a:lvl2pPr marL="742950" indent="-285750">
              <a:spcBef>
                <a:spcPct val="20000"/>
              </a:spcBef>
              <a:buChar char="–"/>
              <a:defRPr sz="2800">
                <a:solidFill>
                  <a:schemeClr val="tx1"/>
                </a:solidFill>
                <a:latin typeface="Verdana" pitchFamily="34" charset="0"/>
              </a:defRPr>
            </a:lvl2pPr>
            <a:lvl3pPr marL="1143000" indent="-228600">
              <a:spcBef>
                <a:spcPct val="20000"/>
              </a:spcBef>
              <a:buChar char="•"/>
              <a:defRPr sz="2400">
                <a:solidFill>
                  <a:schemeClr val="tx1"/>
                </a:solidFill>
                <a:latin typeface="Verdana" pitchFamily="34" charset="0"/>
              </a:defRPr>
            </a:lvl3pPr>
            <a:lvl4pPr marL="1600200" indent="-228600">
              <a:spcBef>
                <a:spcPct val="20000"/>
              </a:spcBef>
              <a:buChar char="–"/>
              <a:defRPr sz="2000">
                <a:solidFill>
                  <a:schemeClr val="tx1"/>
                </a:solidFill>
                <a:latin typeface="Verdana" pitchFamily="34" charset="0"/>
              </a:defRPr>
            </a:lvl4pPr>
            <a:lvl5pPr marL="2057400" indent="-22860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0" hangingPunct="0">
              <a:spcBef>
                <a:spcPct val="0"/>
              </a:spcBef>
              <a:buFontTx/>
              <a:buNone/>
            </a:pPr>
            <a:endParaRPr lang="en-US" altLang="en-US" sz="1800" smtClean="0">
              <a:solidFill>
                <a:srgbClr val="000000"/>
              </a:solidFill>
            </a:endParaRPr>
          </a:p>
        </p:txBody>
      </p:sp>
      <p:sp>
        <p:nvSpPr>
          <p:cNvPr id="118787" name="Rectangle 2"/>
          <p:cNvSpPr>
            <a:spLocks noGrp="1" noChangeArrowheads="1"/>
          </p:cNvSpPr>
          <p:nvPr>
            <p:ph type="title"/>
          </p:nvPr>
        </p:nvSpPr>
        <p:spPr>
          <a:xfrm>
            <a:off x="609600" y="304800"/>
            <a:ext cx="7772400" cy="1143000"/>
          </a:xfrm>
        </p:spPr>
        <p:txBody>
          <a:bodyPr/>
          <a:lstStyle/>
          <a:p>
            <a:pPr eaLnBrk="1" hangingPunct="1"/>
            <a:r>
              <a:rPr lang="en-US" altLang="en-US" sz="3600" b="0" smtClean="0">
                <a:solidFill>
                  <a:schemeClr val="tx1"/>
                </a:solidFill>
              </a:rPr>
              <a:t>Physical Methods</a:t>
            </a:r>
          </a:p>
        </p:txBody>
      </p:sp>
      <p:sp>
        <p:nvSpPr>
          <p:cNvPr id="119812" name="Rectangle 3"/>
          <p:cNvSpPr>
            <a:spLocks noGrp="1" noChangeArrowheads="1"/>
          </p:cNvSpPr>
          <p:nvPr>
            <p:ph type="body" idx="1"/>
          </p:nvPr>
        </p:nvSpPr>
        <p:spPr>
          <a:xfrm>
            <a:off x="914400" y="1295400"/>
            <a:ext cx="5029200" cy="4800600"/>
          </a:xfrm>
        </p:spPr>
        <p:txBody>
          <a:bodyPr>
            <a:normAutofit lnSpcReduction="10000"/>
          </a:bodyPr>
          <a:lstStyle/>
          <a:p>
            <a:pPr eaLnBrk="1" hangingPunct="1">
              <a:lnSpc>
                <a:spcPct val="110000"/>
              </a:lnSpc>
              <a:defRPr/>
            </a:pPr>
            <a:r>
              <a:rPr lang="en-US" altLang="en-US" sz="2800" dirty="0" smtClean="0"/>
              <a:t>Exclusion by screens, barriers (example: bird netting, row covers)</a:t>
            </a:r>
          </a:p>
          <a:p>
            <a:pPr eaLnBrk="1" hangingPunct="1">
              <a:lnSpc>
                <a:spcPct val="110000"/>
              </a:lnSpc>
              <a:defRPr/>
            </a:pPr>
            <a:r>
              <a:rPr lang="en-US" altLang="en-US" sz="2800" dirty="0" smtClean="0"/>
              <a:t>Pruning infested/infected plants</a:t>
            </a:r>
          </a:p>
          <a:p>
            <a:pPr eaLnBrk="1" hangingPunct="1">
              <a:lnSpc>
                <a:spcPct val="110000"/>
              </a:lnSpc>
              <a:defRPr/>
            </a:pPr>
            <a:r>
              <a:rPr lang="en-US" altLang="en-US" sz="2800" dirty="0" smtClean="0"/>
              <a:t>Physical removal</a:t>
            </a:r>
          </a:p>
          <a:p>
            <a:pPr lvl="1" eaLnBrk="1" hangingPunct="1">
              <a:lnSpc>
                <a:spcPct val="110000"/>
              </a:lnSpc>
              <a:defRPr/>
            </a:pPr>
            <a:r>
              <a:rPr lang="en-US" altLang="en-US" sz="2400" dirty="0" smtClean="0"/>
              <a:t>hand-pick,</a:t>
            </a:r>
          </a:p>
          <a:p>
            <a:pPr lvl="1" eaLnBrk="1" hangingPunct="1">
              <a:lnSpc>
                <a:spcPct val="110000"/>
              </a:lnSpc>
              <a:defRPr/>
            </a:pPr>
            <a:r>
              <a:rPr lang="en-US" altLang="en-US" sz="2400" dirty="0" smtClean="0"/>
              <a:t>shake and capture</a:t>
            </a:r>
          </a:p>
          <a:p>
            <a:pPr lvl="1" eaLnBrk="1" hangingPunct="1">
              <a:lnSpc>
                <a:spcPct val="110000"/>
              </a:lnSpc>
              <a:defRPr/>
            </a:pPr>
            <a:r>
              <a:rPr lang="en-US" altLang="en-US" sz="2400" dirty="0" smtClean="0"/>
              <a:t>rake or remove infested tissue</a:t>
            </a:r>
          </a:p>
          <a:p>
            <a:pPr eaLnBrk="1" hangingPunct="1">
              <a:lnSpc>
                <a:spcPct val="110000"/>
              </a:lnSpc>
              <a:defRPr/>
            </a:pPr>
            <a:endParaRPr lang="en-US" altLang="en-US" sz="2800" b="1" dirty="0" smtClean="0"/>
          </a:p>
        </p:txBody>
      </p:sp>
      <p:pic>
        <p:nvPicPr>
          <p:cNvPr id="118789" name="Picture 4" descr="PH_2002-03-31_thumb-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648200"/>
            <a:ext cx="17145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5" descr="Ultra Bird Net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270000"/>
            <a:ext cx="24003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1" name="Picture 7" descr="row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971800"/>
            <a:ext cx="236220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563732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a:extLst>
              <a:ext uri="{28A0092B-C50C-407E-A947-70E740481C1C}">
                <a14:useLocalDpi xmlns:a14="http://schemas.microsoft.com/office/drawing/2010/main" val="0"/>
              </a:ext>
            </a:extLst>
          </a:blip>
          <a:srcRect t="4755" r="1875" b="601"/>
          <a:stretch>
            <a:fillRect/>
          </a:stretch>
        </p:blipFill>
        <p:spPr bwMode="auto">
          <a:xfrm>
            <a:off x="887413" y="457200"/>
            <a:ext cx="8193087" cy="6161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83475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a:extLst>
              <a:ext uri="{28A0092B-C50C-407E-A947-70E740481C1C}">
                <a14:useLocalDpi xmlns:a14="http://schemas.microsoft.com/office/drawing/2010/main" val="0"/>
              </a:ext>
            </a:extLst>
          </a:blip>
          <a:srcRect l="1094" t="4810" r="1563" b="1402"/>
          <a:stretch>
            <a:fillRect/>
          </a:stretch>
        </p:blipFill>
        <p:spPr bwMode="auto">
          <a:xfrm>
            <a:off x="912813" y="419100"/>
            <a:ext cx="8193087" cy="615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89968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PQuestion"/>
          <p:cNvSpPr>
            <a:spLocks noGrp="1" noChangeArrowheads="1"/>
          </p:cNvSpPr>
          <p:nvPr>
            <p:ph type="title"/>
          </p:nvPr>
        </p:nvSpPr>
        <p:spPr>
          <a:xfrm>
            <a:off x="228600" y="304800"/>
            <a:ext cx="8716963" cy="457200"/>
          </a:xfrm>
        </p:spPr>
        <p:txBody>
          <a:bodyPr/>
          <a:lstStyle/>
          <a:p>
            <a:r>
              <a:rPr lang="en-US" dirty="0" smtClean="0"/>
              <a:t>Which are pesticides?</a:t>
            </a:r>
          </a:p>
        </p:txBody>
      </p:sp>
      <p:graphicFrame>
        <p:nvGraphicFramePr>
          <p:cNvPr id="463876" name="TPChart"/>
          <p:cNvGraphicFramePr>
            <a:graphicFrameLocks noChangeAspect="1"/>
          </p:cNvGraphicFramePr>
          <p:nvPr>
            <p:custDataLst>
              <p:tags r:id="rId3"/>
            </p:custDataLst>
            <p:extLst>
              <p:ext uri="{D42A27DB-BD31-4B8C-83A1-F6EECF244321}">
                <p14:modId xmlns:p14="http://schemas.microsoft.com/office/powerpoint/2010/main" val="752609505"/>
              </p:ext>
            </p:extLst>
          </p:nvPr>
        </p:nvGraphicFramePr>
        <p:xfrm>
          <a:off x="6902450" y="4343400"/>
          <a:ext cx="2178050" cy="2451100"/>
        </p:xfrm>
        <a:graphic>
          <a:graphicData uri="http://schemas.openxmlformats.org/presentationml/2006/ole">
            <mc:AlternateContent xmlns:mc="http://schemas.openxmlformats.org/markup-compatibility/2006">
              <mc:Choice xmlns:v="urn:schemas-microsoft-com:vml" Requires="v">
                <p:oleObj spid="_x0000_s181295" name="Chart" r:id="rId10" imgW="4572163" imgH="5143398" progId="MSGraph.Chart.8">
                  <p:embed followColorScheme="full"/>
                </p:oleObj>
              </mc:Choice>
              <mc:Fallback>
                <p:oleObj name="Chart" r:id="rId10" imgW="4572163" imgH="5143398" progId="MSGraph.Chart.8">
                  <p:embed followColorScheme="full"/>
                  <p:pic>
                    <p:nvPicPr>
                      <p:cNvPr id="0" name=""/>
                      <p:cNvPicPr>
                        <a:picLocks noChangeAspect="1" noChangeArrowheads="1"/>
                      </p:cNvPicPr>
                      <p:nvPr/>
                    </p:nvPicPr>
                    <p:blipFill>
                      <a:blip r:embed="rId11"/>
                      <a:srcRect/>
                      <a:stretch>
                        <a:fillRect/>
                      </a:stretch>
                    </p:blipFill>
                    <p:spPr bwMode="auto">
                      <a:xfrm>
                        <a:off x="6902450" y="4343400"/>
                        <a:ext cx="2178050" cy="2451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17" name="Text Box 11"/>
          <p:cNvSpPr txBox="1">
            <a:spLocks noChangeArrowheads="1"/>
          </p:cNvSpPr>
          <p:nvPr/>
        </p:nvSpPr>
        <p:spPr bwMode="auto">
          <a:xfrm>
            <a:off x="5334000" y="13716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sz="1400">
                <a:solidFill>
                  <a:srgbClr val="000000"/>
                </a:solidFill>
              </a:rPr>
              <a:t>No endorsement intended or implied</a:t>
            </a:r>
          </a:p>
        </p:txBody>
      </p:sp>
      <p:sp>
        <p:nvSpPr>
          <p:cNvPr id="13318" name="TPAnswers"/>
          <p:cNvSpPr>
            <a:spLocks noGrp="1" noChangeArrowheads="1"/>
          </p:cNvSpPr>
          <p:nvPr>
            <p:ph type="body" idx="1"/>
            <p:custDataLst>
              <p:tags r:id="rId4"/>
            </p:custDataLst>
          </p:nvPr>
        </p:nvSpPr>
        <p:spPr>
          <a:xfrm>
            <a:off x="342900" y="1143000"/>
            <a:ext cx="4648200" cy="5257800"/>
          </a:xfrm>
        </p:spPr>
        <p:txBody>
          <a:bodyPr/>
          <a:lstStyle/>
          <a:p>
            <a:pPr marL="609600" indent="-609600">
              <a:buFont typeface="Monotype Sorts" pitchFamily="2" charset="2"/>
              <a:buAutoNum type="arabicPeriod"/>
            </a:pPr>
            <a:r>
              <a:rPr lang="en-US" smtClean="0"/>
              <a:t>A.</a:t>
            </a:r>
            <a:br>
              <a:rPr lang="en-US" smtClean="0"/>
            </a:br>
            <a:r>
              <a:rPr lang="en-US" smtClean="0"/>
              <a:t/>
            </a:r>
            <a:br>
              <a:rPr lang="en-US" smtClean="0"/>
            </a:br>
            <a:endParaRPr lang="en-US" smtClean="0"/>
          </a:p>
          <a:p>
            <a:pPr marL="609600" indent="-609600">
              <a:buFont typeface="Monotype Sorts" pitchFamily="2" charset="2"/>
              <a:buAutoNum type="arabicPeriod"/>
            </a:pPr>
            <a:r>
              <a:rPr lang="en-US" smtClean="0"/>
              <a:t>B.</a:t>
            </a:r>
            <a:br>
              <a:rPr lang="en-US" smtClean="0"/>
            </a:br>
            <a:r>
              <a:rPr lang="en-US" smtClean="0"/>
              <a:t/>
            </a:r>
            <a:br>
              <a:rPr lang="en-US" smtClean="0"/>
            </a:br>
            <a:endParaRPr lang="en-US" smtClean="0"/>
          </a:p>
          <a:p>
            <a:pPr marL="609600" indent="-609600">
              <a:buFont typeface="Monotype Sorts" pitchFamily="2" charset="2"/>
              <a:buAutoNum type="arabicPeriod"/>
            </a:pPr>
            <a:r>
              <a:rPr lang="en-US" smtClean="0"/>
              <a:t>C.</a:t>
            </a:r>
            <a:br>
              <a:rPr lang="en-US" smtClean="0"/>
            </a:br>
            <a:r>
              <a:rPr lang="en-US" smtClean="0"/>
              <a:t/>
            </a:r>
            <a:br>
              <a:rPr lang="en-US" smtClean="0"/>
            </a:br>
            <a:endParaRPr lang="en-US" smtClean="0"/>
          </a:p>
          <a:p>
            <a:pPr marL="609600" indent="-609600">
              <a:buFont typeface="Monotype Sorts" pitchFamily="2" charset="2"/>
              <a:buAutoNum type="arabicPeriod"/>
            </a:pPr>
            <a:r>
              <a:rPr lang="en-US" smtClean="0"/>
              <a:t>D.</a:t>
            </a:r>
          </a:p>
        </p:txBody>
      </p:sp>
      <p:sp>
        <p:nvSpPr>
          <p:cNvPr id="2" name="CorShape1"/>
          <p:cNvSpPr/>
          <p:nvPr>
            <p:custDataLst>
              <p:tags r:id="rId5"/>
            </p:custDataLst>
          </p:nvPr>
        </p:nvSpPr>
        <p:spPr bwMode="auto">
          <a:xfrm>
            <a:off x="1018540" y="1188720"/>
            <a:ext cx="522288" cy="1463040"/>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endParaRPr>
          </a:p>
        </p:txBody>
      </p:sp>
      <p:sp>
        <p:nvSpPr>
          <p:cNvPr id="3" name="CorShape2"/>
          <p:cNvSpPr/>
          <p:nvPr>
            <p:custDataLst>
              <p:tags r:id="rId6"/>
            </p:custDataLst>
          </p:nvPr>
        </p:nvSpPr>
        <p:spPr bwMode="auto">
          <a:xfrm>
            <a:off x="1018540" y="2651760"/>
            <a:ext cx="522288" cy="156057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endParaRPr>
          </a:p>
        </p:txBody>
      </p:sp>
      <p:sp>
        <p:nvSpPr>
          <p:cNvPr id="4" name="CorShape3"/>
          <p:cNvSpPr/>
          <p:nvPr>
            <p:custDataLst>
              <p:tags r:id="rId7"/>
            </p:custDataLst>
          </p:nvPr>
        </p:nvSpPr>
        <p:spPr bwMode="auto">
          <a:xfrm>
            <a:off x="1018540" y="4212336"/>
            <a:ext cx="544513" cy="156057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endParaRPr>
          </a:p>
        </p:txBody>
      </p:sp>
      <p:sp>
        <p:nvSpPr>
          <p:cNvPr id="5" name="CorShape4"/>
          <p:cNvSpPr/>
          <p:nvPr>
            <p:custDataLst>
              <p:tags r:id="rId8"/>
            </p:custDataLst>
          </p:nvPr>
        </p:nvSpPr>
        <p:spPr bwMode="auto">
          <a:xfrm>
            <a:off x="1018540" y="5772912"/>
            <a:ext cx="431864"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endParaRPr>
          </a:p>
        </p:txBody>
      </p:sp>
      <p:pic>
        <p:nvPicPr>
          <p:cNvPr id="13321" name="Picture 7" descr="rounduprtu01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2600" y="3806825"/>
            <a:ext cx="6302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Line 9"/>
          <p:cNvSpPr>
            <a:spLocks noChangeShapeType="1"/>
          </p:cNvSpPr>
          <p:nvPr/>
        </p:nvSpPr>
        <p:spPr bwMode="auto">
          <a:xfrm>
            <a:off x="1752600" y="2968625"/>
            <a:ext cx="914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sp>
        <p:nvSpPr>
          <p:cNvPr id="13324" name="Line 10"/>
          <p:cNvSpPr>
            <a:spLocks noChangeShapeType="1"/>
          </p:cNvSpPr>
          <p:nvPr/>
        </p:nvSpPr>
        <p:spPr bwMode="auto">
          <a:xfrm>
            <a:off x="1752600" y="6092825"/>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pic>
        <p:nvPicPr>
          <p:cNvPr id="13357" name="Picture 45" descr="http://www.ohio.com/polopoly_fs/1.315788.1340403520!/image/image.jpg_gen/derivatives/landscape_270/image.jpg"/>
          <p:cNvPicPr>
            <a:picLocks noChangeAspect="1" noChangeArrowheads="1"/>
          </p:cNvPicPr>
          <p:nvPr/>
        </p:nvPicPr>
        <p:blipFill rotWithShape="1">
          <a:blip r:embed="rId13">
            <a:extLst>
              <a:ext uri="{28A0092B-C50C-407E-A947-70E740481C1C}">
                <a14:useLocalDpi xmlns:a14="http://schemas.microsoft.com/office/drawing/2010/main" val="0"/>
              </a:ext>
            </a:extLst>
          </a:blip>
          <a:srcRect l="9991" r="12696"/>
          <a:stretch/>
        </p:blipFill>
        <p:spPr bwMode="auto">
          <a:xfrm>
            <a:off x="2788227" y="4114800"/>
            <a:ext cx="1553804" cy="2515930"/>
          </a:xfrm>
          <a:prstGeom prst="rect">
            <a:avLst/>
          </a:prstGeom>
          <a:noFill/>
          <a:extLst>
            <a:ext uri="{909E8E84-426E-40DD-AFC4-6F175D3DCCD1}">
              <a14:hiddenFill xmlns:a14="http://schemas.microsoft.com/office/drawing/2010/main">
                <a:solidFill>
                  <a:srgbClr val="FFFFFF"/>
                </a:solidFill>
              </a14:hiddenFill>
            </a:ext>
          </a:extLst>
        </p:spPr>
      </p:pic>
      <p:pic>
        <p:nvPicPr>
          <p:cNvPr id="13361" name="Picture 49" descr="http://bugaboopest.com/victor%20wasp%20spray.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4483" r="35141"/>
          <a:stretch/>
        </p:blipFill>
        <p:spPr bwMode="auto">
          <a:xfrm>
            <a:off x="3200400" y="2209800"/>
            <a:ext cx="533400" cy="1755938"/>
          </a:xfrm>
          <a:prstGeom prst="rect">
            <a:avLst/>
          </a:prstGeom>
          <a:noFill/>
          <a:extLst>
            <a:ext uri="{909E8E84-426E-40DD-AFC4-6F175D3DCCD1}">
              <a14:hiddenFill xmlns:a14="http://schemas.microsoft.com/office/drawing/2010/main">
                <a:solidFill>
                  <a:srgbClr val="FFFFFF"/>
                </a:solidFill>
              </a14:hiddenFill>
            </a:ext>
          </a:extLst>
        </p:spPr>
      </p:pic>
      <p:pic>
        <p:nvPicPr>
          <p:cNvPr id="13365" name="Picture 53" descr="http://www.examiner.com/images/blog/EXID24678/images/corn_gluten_meal_1a.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68549" y="990600"/>
            <a:ext cx="1127051" cy="15919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2"/>
    </p:custDataLst>
    <p:extLst>
      <p:ext uri="{BB962C8B-B14F-4D97-AF65-F5344CB8AC3E}">
        <p14:creationId xmlns:p14="http://schemas.microsoft.com/office/powerpoint/2010/main" val="1983094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38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6" presetClass="emph" presetSubtype="0" repeatCount="10000" fill="hold" grpId="1" nodeType="afterEffect">
                                  <p:stCondLst>
                                    <p:cond delay="0"/>
                                  </p:stCondLst>
                                  <p:childTnLst>
                                    <p:animEffect transition="out" filter="fade">
                                      <p:cBhvr>
                                        <p:cTn id="30" dur="500" tmFilter="0, 0; .2, .5; .8, .5; 1, 0"/>
                                        <p:tgtEl>
                                          <p:spTgt spid="2"/>
                                        </p:tgtEl>
                                      </p:cBhvr>
                                    </p:animEffect>
                                    <p:animScale>
                                      <p:cBhvr>
                                        <p:cTn id="31" dur="250" autoRev="1" fill="hold"/>
                                        <p:tgtEl>
                                          <p:spTgt spid="2"/>
                                        </p:tgtEl>
                                      </p:cBhvr>
                                      <p:by x="105000" y="105000"/>
                                    </p:animScale>
                                  </p:childTnLst>
                                </p:cTn>
                              </p:par>
                              <p:par>
                                <p:cTn id="32" presetID="26" presetClass="emph" presetSubtype="0" repeatCount="10000" fill="hold" grpId="1" nodeType="withEffect">
                                  <p:stCondLst>
                                    <p:cond delay="0"/>
                                  </p:stCondLst>
                                  <p:childTnLst>
                                    <p:animEffect transition="out" filter="fade">
                                      <p:cBhvr>
                                        <p:cTn id="33" dur="500" tmFilter="0, 0; .2, .5; .8, .5; 1, 0"/>
                                        <p:tgtEl>
                                          <p:spTgt spid="3"/>
                                        </p:tgtEl>
                                      </p:cBhvr>
                                    </p:animEffect>
                                    <p:animScale>
                                      <p:cBhvr>
                                        <p:cTn id="34" dur="250" autoRev="1" fill="hold"/>
                                        <p:tgtEl>
                                          <p:spTgt spid="3"/>
                                        </p:tgtEl>
                                      </p:cBhvr>
                                      <p:by x="105000" y="105000"/>
                                    </p:animScale>
                                  </p:childTnLst>
                                </p:cTn>
                              </p:par>
                              <p:par>
                                <p:cTn id="35" presetID="26" presetClass="emph" presetSubtype="0" repeatCount="10000" fill="hold" grpId="1" nodeType="withEffect">
                                  <p:stCondLst>
                                    <p:cond delay="0"/>
                                  </p:stCondLst>
                                  <p:childTnLst>
                                    <p:animEffect transition="out" filter="fade">
                                      <p:cBhvr>
                                        <p:cTn id="36" dur="500" tmFilter="0, 0; .2, .5; .8, .5; 1, 0"/>
                                        <p:tgtEl>
                                          <p:spTgt spid="4"/>
                                        </p:tgtEl>
                                      </p:cBhvr>
                                    </p:animEffect>
                                    <p:animScale>
                                      <p:cBhvr>
                                        <p:cTn id="37" dur="250" autoRev="1" fill="hold"/>
                                        <p:tgtEl>
                                          <p:spTgt spid="4"/>
                                        </p:tgtEl>
                                      </p:cBhvr>
                                      <p:by x="105000" y="105000"/>
                                    </p:animScale>
                                  </p:childTnLst>
                                </p:cTn>
                              </p:par>
                              <p:par>
                                <p:cTn id="38" presetID="26" presetClass="emph" presetSubtype="0" repeatCount="10000" fill="hold" grpId="1" nodeType="withEffect">
                                  <p:stCondLst>
                                    <p:cond delay="0"/>
                                  </p:stCondLst>
                                  <p:childTnLst>
                                    <p:animEffect transition="out" filter="fade">
                                      <p:cBhvr>
                                        <p:cTn id="39" dur="500" tmFilter="0, 0; .2, .5; .8, .5; 1, 0"/>
                                        <p:tgtEl>
                                          <p:spTgt spid="5"/>
                                        </p:tgtEl>
                                      </p:cBhvr>
                                    </p:animEffect>
                                    <p:animScale>
                                      <p:cBhvr>
                                        <p:cTn id="40"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63876" grpId="0"/>
      <p:bldP spid="2" grpId="0" animBg="1"/>
      <p:bldP spid="2" grpId="1" animBg="1"/>
      <p:bldP spid="3" grpId="0" animBg="1"/>
      <p:bldP spid="3" grpId="1" animBg="1"/>
      <p:bldP spid="4" grpId="0" animBg="1"/>
      <p:bldP spid="4" grpId="1" animBg="1"/>
      <p:bldP spid="5" grpId="0" animBg="1"/>
      <p:bldP spid="5"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PQuestion"/>
          <p:cNvSpPr>
            <a:spLocks noGrp="1" noChangeArrowheads="1"/>
          </p:cNvSpPr>
          <p:nvPr>
            <p:ph type="title"/>
          </p:nvPr>
        </p:nvSpPr>
        <p:spPr>
          <a:xfrm>
            <a:off x="1066800" y="274638"/>
            <a:ext cx="7162800" cy="1143000"/>
          </a:xfrm>
        </p:spPr>
        <p:txBody>
          <a:bodyPr/>
          <a:lstStyle/>
          <a:p>
            <a:r>
              <a:rPr lang="en-US" sz="4000" smtClean="0"/>
              <a:t>Welcome or Unwelcome?</a:t>
            </a:r>
            <a:r>
              <a:rPr lang="en-US" smtClean="0"/>
              <a:t> </a:t>
            </a:r>
          </a:p>
        </p:txBody>
      </p:sp>
      <p:pic>
        <p:nvPicPr>
          <p:cNvPr id="97283" name="Picture 5" descr="Tachinid_fl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819400"/>
            <a:ext cx="42672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3075" y="1371600"/>
            <a:ext cx="3590925" cy="254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5" name="TPAnswers"/>
          <p:cNvSpPr>
            <a:spLocks noGrp="1" noChangeArrowheads="1"/>
          </p:cNvSpPr>
          <p:nvPr>
            <p:ph type="body" idx="1"/>
            <p:custDataLst>
              <p:tags r:id="rId3"/>
            </p:custDataLst>
          </p:nvPr>
        </p:nvSpPr>
        <p:spPr>
          <a:xfrm>
            <a:off x="990600" y="1600200"/>
            <a:ext cx="3048000" cy="1295400"/>
          </a:xfrm>
        </p:spPr>
        <p:txBody>
          <a:bodyPr/>
          <a:lstStyle/>
          <a:p>
            <a:pPr marL="609600" indent="-609600">
              <a:buFont typeface="Monotype Sorts" pitchFamily="2" charset="2"/>
              <a:buAutoNum type="arabicPeriod"/>
            </a:pPr>
            <a:r>
              <a:rPr lang="en-US" smtClean="0"/>
              <a:t>Welcome</a:t>
            </a:r>
          </a:p>
          <a:p>
            <a:pPr marL="609600" indent="-609600">
              <a:buFont typeface="Monotype Sorts" pitchFamily="2" charset="2"/>
              <a:buAutoNum type="arabicPeriod"/>
            </a:pPr>
            <a:r>
              <a:rPr lang="en-US" smtClean="0"/>
              <a:t>Unwelcome</a:t>
            </a:r>
          </a:p>
        </p:txBody>
      </p:sp>
      <p:graphicFrame>
        <p:nvGraphicFramePr>
          <p:cNvPr id="470020" name="TPChart"/>
          <p:cNvGraphicFramePr>
            <a:graphicFrameLocks noChangeAspect="1"/>
          </p:cNvGraphicFramePr>
          <p:nvPr>
            <p:custDataLst>
              <p:tags r:id="rId4"/>
            </p:custDataLst>
            <p:extLst>
              <p:ext uri="{D42A27DB-BD31-4B8C-83A1-F6EECF244321}">
                <p14:modId xmlns:p14="http://schemas.microsoft.com/office/powerpoint/2010/main" val="157459660"/>
              </p:ext>
            </p:extLst>
          </p:nvPr>
        </p:nvGraphicFramePr>
        <p:xfrm>
          <a:off x="5411788" y="2667000"/>
          <a:ext cx="3668712" cy="4127500"/>
        </p:xfrm>
        <a:graphic>
          <a:graphicData uri="http://schemas.openxmlformats.org/presentationml/2006/ole">
            <mc:AlternateContent xmlns:mc="http://schemas.openxmlformats.org/markup-compatibility/2006">
              <mc:Choice xmlns:v="urn:schemas-microsoft-com:vml" Requires="v">
                <p:oleObj spid="_x0000_s97345" name="Chart" r:id="rId8" imgW="4572163" imgH="5143398" progId="MSGraph.Chart.8">
                  <p:embed followColorScheme="full"/>
                </p:oleObj>
              </mc:Choice>
              <mc:Fallback>
                <p:oleObj name="Chart" r:id="rId8" imgW="4572163" imgH="5143398" progId="MSGraph.Chart.8">
                  <p:embed followColorScheme="full"/>
                  <p:pic>
                    <p:nvPicPr>
                      <p:cNvPr id="0" name="TPChart"/>
                      <p:cNvPicPr>
                        <a:picLocks noChangeAspect="1" noChangeArrowheads="1"/>
                      </p:cNvPicPr>
                      <p:nvPr/>
                    </p:nvPicPr>
                    <p:blipFill>
                      <a:blip r:embed="rId9"/>
                      <a:srcRect/>
                      <a:stretch>
                        <a:fillRect/>
                      </a:stretch>
                    </p:blipFill>
                    <p:spPr bwMode="auto">
                      <a:xfrm>
                        <a:off x="5411788" y="2667000"/>
                        <a:ext cx="3668712" cy="412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700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7002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sz="3600" b="1" smtClean="0">
                <a:solidFill>
                  <a:srgbClr val="008000"/>
                </a:solidFill>
              </a:rPr>
              <a:t>Tachinid fly (the so-called “winsome fly”) laying an egg on a Japanese beetle adult</a:t>
            </a:r>
          </a:p>
        </p:txBody>
      </p:sp>
      <p:pic>
        <p:nvPicPr>
          <p:cNvPr id="98307" name="Picture 8" descr="istoch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905000"/>
            <a:ext cx="19859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Rectangle 1028"/>
          <p:cNvSpPr>
            <a:spLocks noChangeArrowheads="1"/>
          </p:cNvSpPr>
          <p:nvPr/>
        </p:nvSpPr>
        <p:spPr bwMode="auto">
          <a:xfrm>
            <a:off x="914400" y="1981200"/>
            <a:ext cx="45720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kumimoji="1" lang="en-US" b="1" i="1"/>
              <a:t>Istocheta</a:t>
            </a:r>
            <a:r>
              <a:rPr kumimoji="1" lang="en-US" b="1"/>
              <a:t> (=</a:t>
            </a:r>
            <a:r>
              <a:rPr kumimoji="1" lang="en-US" b="1" i="1"/>
              <a:t>Hyperecteina</a:t>
            </a:r>
            <a:r>
              <a:rPr kumimoji="1" lang="en-US" b="1"/>
              <a:t>) </a:t>
            </a:r>
            <a:r>
              <a:rPr kumimoji="1" lang="en-US" b="1" i="1"/>
              <a:t>aldrichi</a:t>
            </a:r>
          </a:p>
          <a:p>
            <a:pPr eaLnBrk="0" hangingPunct="0"/>
            <a:r>
              <a:rPr kumimoji="1" lang="en-US" b="1"/>
              <a:t>Introduced into US from Japan in 1922</a:t>
            </a:r>
          </a:p>
          <a:p>
            <a:pPr eaLnBrk="0" hangingPunct="0"/>
            <a:r>
              <a:rPr kumimoji="1" lang="en-US" b="1"/>
              <a:t>Adults emerge Late June/July, feed on honeydew, nectar</a:t>
            </a:r>
          </a:p>
          <a:p>
            <a:pPr lvl="1" eaLnBrk="0" hangingPunct="0"/>
            <a:r>
              <a:rPr kumimoji="1" lang="en-US" b="1"/>
              <a:t>Lay up 100 eggs in two weeks</a:t>
            </a:r>
          </a:p>
          <a:p>
            <a:pPr lvl="1" eaLnBrk="0" hangingPunct="0"/>
            <a:r>
              <a:rPr kumimoji="1" lang="en-US" b="1"/>
              <a:t>Eggs hatch 1 day later, dig into beetle</a:t>
            </a:r>
          </a:p>
          <a:p>
            <a:pPr lvl="1" eaLnBrk="0" hangingPunct="0"/>
            <a:r>
              <a:rPr kumimoji="1" lang="en-US" b="1"/>
              <a:t>Kills beetle in 5-6 days</a:t>
            </a:r>
          </a:p>
          <a:p>
            <a:pPr lvl="1" eaLnBrk="0" hangingPunct="0"/>
            <a:r>
              <a:rPr kumimoji="1" lang="en-US" b="1"/>
              <a:t>Just before death, beetle digs into ground where fly spend winter as pupa</a:t>
            </a:r>
          </a:p>
        </p:txBody>
      </p:sp>
      <p:pic>
        <p:nvPicPr>
          <p:cNvPr id="98309" name="Picture 1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495800"/>
            <a:ext cx="1600200" cy="134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0" name="Picture 10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4267200"/>
            <a:ext cx="1300163"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11" name="Text Box 1031"/>
          <p:cNvSpPr txBox="1">
            <a:spLocks noChangeArrowheads="1"/>
          </p:cNvSpPr>
          <p:nvPr/>
        </p:nvSpPr>
        <p:spPr bwMode="auto">
          <a:xfrm>
            <a:off x="5562600" y="6172200"/>
            <a:ext cx="320040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900"/>
              <a:t>Joshua P. Basham</a:t>
            </a:r>
            <a:br>
              <a:rPr lang="en-US" sz="900"/>
            </a:br>
            <a:r>
              <a:rPr lang="en-US" sz="900"/>
              <a:t>T.S.U. Otis L. Floyd Nursery Research Center</a:t>
            </a:r>
            <a:br>
              <a:rPr lang="en-US" sz="900"/>
            </a:br>
            <a:r>
              <a:rPr lang="en-US" sz="900"/>
              <a:t>McMinnville, TN 37110-1367</a:t>
            </a:r>
            <a:br>
              <a:rPr lang="en-US" sz="900"/>
            </a:br>
            <a:r>
              <a:rPr lang="en-US" sz="900"/>
              <a:t>From Point Sebago Golf Course, Casco,  Maine</a:t>
            </a:r>
          </a:p>
        </p:txBody>
      </p:sp>
    </p:spTree>
    <p:custDataLst>
      <p:tags r:id="rId1"/>
    </p:custData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t>We love the good “bugs!”</a:t>
            </a:r>
          </a:p>
        </p:txBody>
      </p:sp>
      <p:grpSp>
        <p:nvGrpSpPr>
          <p:cNvPr id="99331" name="Group 10"/>
          <p:cNvGrpSpPr>
            <a:grpSpLocks/>
          </p:cNvGrpSpPr>
          <p:nvPr/>
        </p:nvGrpSpPr>
        <p:grpSpPr bwMode="auto">
          <a:xfrm>
            <a:off x="1066800" y="1524000"/>
            <a:ext cx="7753350" cy="4953000"/>
            <a:chOff x="672" y="960"/>
            <a:chExt cx="4884" cy="3120"/>
          </a:xfrm>
        </p:grpSpPr>
        <p:sp>
          <p:nvSpPr>
            <p:cNvPr id="99332" name="Text Box 4"/>
            <p:cNvSpPr txBox="1">
              <a:spLocks noChangeArrowheads="1"/>
            </p:cNvSpPr>
            <p:nvPr/>
          </p:nvSpPr>
          <p:spPr bwMode="auto">
            <a:xfrm>
              <a:off x="3744" y="1296"/>
              <a:ext cx="134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a:solidFill>
                    <a:schemeClr val="bg1"/>
                  </a:solidFill>
                </a:rPr>
                <a:t>Photo Courtesy Vincent Hickey</a:t>
              </a:r>
            </a:p>
          </p:txBody>
        </p:sp>
        <p:pic>
          <p:nvPicPr>
            <p:cNvPr id="993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 y="960"/>
              <a:ext cx="2340" cy="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4" name="Picture 6" descr="IMG_84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 y="1152"/>
              <a:ext cx="2544" cy="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Line 7"/>
            <p:cNvSpPr>
              <a:spLocks noChangeShapeType="1"/>
            </p:cNvSpPr>
            <p:nvPr/>
          </p:nvSpPr>
          <p:spPr bwMode="auto">
            <a:xfrm flipV="1">
              <a:off x="720" y="3408"/>
              <a:ext cx="1152" cy="48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6" name="Line 8"/>
            <p:cNvSpPr>
              <a:spLocks noChangeShapeType="1"/>
            </p:cNvSpPr>
            <p:nvPr/>
          </p:nvSpPr>
          <p:spPr bwMode="auto">
            <a:xfrm flipV="1">
              <a:off x="1392" y="3552"/>
              <a:ext cx="1152" cy="48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7" name="Line 9"/>
            <p:cNvSpPr>
              <a:spLocks noChangeShapeType="1"/>
            </p:cNvSpPr>
            <p:nvPr/>
          </p:nvSpPr>
          <p:spPr bwMode="auto">
            <a:xfrm flipV="1">
              <a:off x="3120" y="2448"/>
              <a:ext cx="1152" cy="48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ustDataLst>
      <p:tags r:id="rId1"/>
    </p:custData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PQuestion"/>
          <p:cNvSpPr>
            <a:spLocks noGrp="1" noChangeArrowheads="1"/>
          </p:cNvSpPr>
          <p:nvPr>
            <p:ph type="title"/>
          </p:nvPr>
        </p:nvSpPr>
        <p:spPr>
          <a:xfrm>
            <a:off x="1066800" y="274638"/>
            <a:ext cx="7162800" cy="1143000"/>
          </a:xfrm>
        </p:spPr>
        <p:txBody>
          <a:bodyPr/>
          <a:lstStyle/>
          <a:p>
            <a:r>
              <a:rPr lang="en-US" sz="4000" smtClean="0"/>
              <a:t>Welcome or Unwelcome?</a:t>
            </a:r>
          </a:p>
        </p:txBody>
      </p:sp>
      <p:pic>
        <p:nvPicPr>
          <p:cNvPr id="100355" name="Picture 6" descr="Ladybug larv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276600"/>
            <a:ext cx="43434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7" descr="Sa_lady-beetle-larv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1752600"/>
            <a:ext cx="3962400"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PAnswers"/>
          <p:cNvSpPr>
            <a:spLocks noGrp="1" noChangeArrowheads="1"/>
          </p:cNvSpPr>
          <p:nvPr>
            <p:ph type="body" idx="1"/>
            <p:custDataLst>
              <p:tags r:id="rId3"/>
            </p:custDataLst>
          </p:nvPr>
        </p:nvSpPr>
        <p:spPr>
          <a:xfrm>
            <a:off x="990600" y="1600200"/>
            <a:ext cx="3200400" cy="1295400"/>
          </a:xfrm>
        </p:spPr>
        <p:txBody>
          <a:bodyPr/>
          <a:lstStyle/>
          <a:p>
            <a:pPr marL="609600" indent="-609600">
              <a:buFont typeface="Monotype Sorts" pitchFamily="2" charset="2"/>
              <a:buAutoNum type="arabicPeriod"/>
            </a:pPr>
            <a:r>
              <a:rPr lang="en-US" smtClean="0"/>
              <a:t>Welcome</a:t>
            </a:r>
          </a:p>
          <a:p>
            <a:pPr marL="609600" indent="-609600">
              <a:buFont typeface="Monotype Sorts" pitchFamily="2" charset="2"/>
              <a:buAutoNum type="arabicPeriod"/>
            </a:pPr>
            <a:r>
              <a:rPr lang="en-US" smtClean="0"/>
              <a:t>Unwelcome</a:t>
            </a:r>
          </a:p>
        </p:txBody>
      </p:sp>
      <p:graphicFrame>
        <p:nvGraphicFramePr>
          <p:cNvPr id="471043" name="TPChart"/>
          <p:cNvGraphicFramePr>
            <a:graphicFrameLocks noChangeAspect="1"/>
          </p:cNvGraphicFramePr>
          <p:nvPr>
            <p:custDataLst>
              <p:tags r:id="rId4"/>
            </p:custDataLst>
            <p:extLst>
              <p:ext uri="{D42A27DB-BD31-4B8C-83A1-F6EECF244321}">
                <p14:modId xmlns:p14="http://schemas.microsoft.com/office/powerpoint/2010/main" val="3716888911"/>
              </p:ext>
            </p:extLst>
          </p:nvPr>
        </p:nvGraphicFramePr>
        <p:xfrm>
          <a:off x="5411788" y="2667000"/>
          <a:ext cx="3668712" cy="4127500"/>
        </p:xfrm>
        <a:graphic>
          <a:graphicData uri="http://schemas.openxmlformats.org/presentationml/2006/ole">
            <mc:AlternateContent xmlns:mc="http://schemas.openxmlformats.org/markup-compatibility/2006">
              <mc:Choice xmlns:v="urn:schemas-microsoft-com:vml" Requires="v">
                <p:oleObj spid="_x0000_s100416" name="Chart" r:id="rId8" imgW="4572163" imgH="5143398" progId="MSGraph.Chart.8">
                  <p:embed followColorScheme="full"/>
                </p:oleObj>
              </mc:Choice>
              <mc:Fallback>
                <p:oleObj name="Chart" r:id="rId8" imgW="4572163" imgH="5143398" progId="MSGraph.Chart.8">
                  <p:embed followColorScheme="full"/>
                  <p:pic>
                    <p:nvPicPr>
                      <p:cNvPr id="0" name="TPChart"/>
                      <p:cNvPicPr>
                        <a:picLocks noChangeAspect="1" noChangeArrowheads="1"/>
                      </p:cNvPicPr>
                      <p:nvPr/>
                    </p:nvPicPr>
                    <p:blipFill>
                      <a:blip r:embed="rId9"/>
                      <a:srcRect/>
                      <a:stretch>
                        <a:fillRect/>
                      </a:stretch>
                    </p:blipFill>
                    <p:spPr bwMode="auto">
                      <a:xfrm>
                        <a:off x="5411788" y="2667000"/>
                        <a:ext cx="3668712" cy="412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71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7104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smtClean="0"/>
              <a:t>Good bug in action</a:t>
            </a:r>
          </a:p>
        </p:txBody>
      </p:sp>
      <p:pic>
        <p:nvPicPr>
          <p:cNvPr id="101379" name="Picture 4" descr="seven-spotted_lady_beetle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9812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PQuestion"/>
          <p:cNvSpPr>
            <a:spLocks noGrp="1" noChangeArrowheads="1"/>
          </p:cNvSpPr>
          <p:nvPr>
            <p:ph type="title"/>
          </p:nvPr>
        </p:nvSpPr>
        <p:spPr>
          <a:xfrm>
            <a:off x="1066800" y="274638"/>
            <a:ext cx="7162800" cy="1143000"/>
          </a:xfrm>
        </p:spPr>
        <p:txBody>
          <a:bodyPr/>
          <a:lstStyle/>
          <a:p>
            <a:r>
              <a:rPr lang="en-US" sz="4000" smtClean="0"/>
              <a:t>Welcome or Unwelcome?</a:t>
            </a:r>
          </a:p>
        </p:txBody>
      </p:sp>
      <p:graphicFrame>
        <p:nvGraphicFramePr>
          <p:cNvPr id="472067" name="TPChart"/>
          <p:cNvGraphicFramePr>
            <a:graphicFrameLocks noChangeAspect="1"/>
          </p:cNvGraphicFramePr>
          <p:nvPr>
            <p:custDataLst>
              <p:tags r:id="rId3"/>
            </p:custDataLst>
            <p:extLst>
              <p:ext uri="{D42A27DB-BD31-4B8C-83A1-F6EECF244321}">
                <p14:modId xmlns:p14="http://schemas.microsoft.com/office/powerpoint/2010/main" val="2849169279"/>
              </p:ext>
            </p:extLst>
          </p:nvPr>
        </p:nvGraphicFramePr>
        <p:xfrm>
          <a:off x="5411788" y="2667000"/>
          <a:ext cx="3668712" cy="4127500"/>
        </p:xfrm>
        <a:graphic>
          <a:graphicData uri="http://schemas.openxmlformats.org/presentationml/2006/ole">
            <mc:AlternateContent xmlns:mc="http://schemas.openxmlformats.org/markup-compatibility/2006">
              <mc:Choice xmlns:v="urn:schemas-microsoft-com:vml" Requires="v">
                <p:oleObj spid="_x0000_s102464" name="Chart" r:id="rId6" imgW="4572163" imgH="5143398" progId="MSGraph.Chart.8">
                  <p:embed followColorScheme="full"/>
                </p:oleObj>
              </mc:Choice>
              <mc:Fallback>
                <p:oleObj name="Chart" r:id="rId6" imgW="4572163" imgH="5143398" progId="MSGraph.Chart.8">
                  <p:embed followColorScheme="full"/>
                  <p:pic>
                    <p:nvPicPr>
                      <p:cNvPr id="0" name="TPChart"/>
                      <p:cNvPicPr>
                        <a:picLocks noChangeAspect="1" noChangeArrowheads="1"/>
                      </p:cNvPicPr>
                      <p:nvPr/>
                    </p:nvPicPr>
                    <p:blipFill>
                      <a:blip r:embed="rId7"/>
                      <a:srcRect/>
                      <a:stretch>
                        <a:fillRect/>
                      </a:stretch>
                    </p:blipFill>
                    <p:spPr bwMode="auto">
                      <a:xfrm>
                        <a:off x="5411788" y="2667000"/>
                        <a:ext cx="3668712" cy="412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04" name="TPAnswers"/>
          <p:cNvSpPr>
            <a:spLocks noGrp="1" noChangeArrowheads="1"/>
          </p:cNvSpPr>
          <p:nvPr>
            <p:ph type="body" idx="1"/>
            <p:custDataLst>
              <p:tags r:id="rId4"/>
            </p:custDataLst>
          </p:nvPr>
        </p:nvSpPr>
        <p:spPr>
          <a:xfrm>
            <a:off x="990600" y="1600200"/>
            <a:ext cx="3048000" cy="1295400"/>
          </a:xfrm>
        </p:spPr>
        <p:txBody>
          <a:bodyPr/>
          <a:lstStyle/>
          <a:p>
            <a:pPr marL="609600" indent="-609600">
              <a:buFont typeface="Monotype Sorts" pitchFamily="2" charset="2"/>
              <a:buAutoNum type="arabicPeriod"/>
            </a:pPr>
            <a:r>
              <a:rPr lang="en-US" smtClean="0"/>
              <a:t>Welcome</a:t>
            </a:r>
          </a:p>
          <a:p>
            <a:pPr marL="609600" indent="-609600">
              <a:buFont typeface="Monotype Sorts" pitchFamily="2" charset="2"/>
              <a:buAutoNum type="arabicPeriod"/>
            </a:pPr>
            <a:r>
              <a:rPr lang="en-US" smtClean="0"/>
              <a:t>Unwelcome</a:t>
            </a:r>
          </a:p>
        </p:txBody>
      </p:sp>
      <p:pic>
        <p:nvPicPr>
          <p:cNvPr id="102406" name="Picture 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3276600"/>
            <a:ext cx="4505325"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72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7206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914400" y="228600"/>
            <a:ext cx="7772400" cy="990600"/>
          </a:xfrm>
        </p:spPr>
        <p:txBody>
          <a:bodyPr/>
          <a:lstStyle/>
          <a:p>
            <a:r>
              <a:rPr lang="en-US" smtClean="0"/>
              <a:t>Flower fly larvae eat aphids!</a:t>
            </a:r>
          </a:p>
        </p:txBody>
      </p:sp>
      <p:sp>
        <p:nvSpPr>
          <p:cNvPr id="103427" name="Rectangle 5"/>
          <p:cNvSpPr>
            <a:spLocks noChangeArrowheads="1"/>
          </p:cNvSpPr>
          <p:nvPr/>
        </p:nvSpPr>
        <p:spPr bwMode="auto">
          <a:xfrm>
            <a:off x="1862138" y="-685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endParaRPr lang="en-US"/>
          </a:p>
        </p:txBody>
      </p:sp>
      <p:pic>
        <p:nvPicPr>
          <p:cNvPr id="103428" name="Picture 9" descr="http://3.bp.blogspot.com/-2OcACAIpVwk/Te01El4UmQI/AAAAAAAAATY/KxP7L-K7K8Y/s1600/FS0_9231-+Syrphid+fly+larva+feeding+on+milkweed+aphid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905000"/>
            <a:ext cx="5638800"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smtClean="0"/>
              <a:t>Science fiction monster?</a:t>
            </a:r>
          </a:p>
        </p:txBody>
      </p:sp>
      <p:pic>
        <p:nvPicPr>
          <p:cNvPr id="104451" name="Picture 4" descr="lace_wing_larv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894013"/>
            <a:ext cx="3276600"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5" descr="Copy_2_of_Aphid_eating_larva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828800"/>
            <a:ext cx="3535363"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066800" y="228600"/>
            <a:ext cx="7772400" cy="1143000"/>
          </a:xfrm>
        </p:spPr>
        <p:txBody>
          <a:bodyPr/>
          <a:lstStyle/>
          <a:p>
            <a:r>
              <a:rPr lang="en-US" smtClean="0"/>
              <a:t>Delicate beauty</a:t>
            </a:r>
          </a:p>
        </p:txBody>
      </p:sp>
      <p:pic>
        <p:nvPicPr>
          <p:cNvPr id="105475" name="Picture 2055" descr="Green Lacewing ovipositing - fem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676400"/>
            <a:ext cx="2514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20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417763"/>
            <a:ext cx="5105400"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a:xfrm>
            <a:off x="609600" y="304800"/>
            <a:ext cx="7772400" cy="1143000"/>
          </a:xfrm>
        </p:spPr>
        <p:txBody>
          <a:bodyPr/>
          <a:lstStyle/>
          <a:p>
            <a:pPr eaLnBrk="1" hangingPunct="1">
              <a:defRPr/>
            </a:pPr>
            <a:r>
              <a:rPr lang="en-US" sz="3800" smtClean="0"/>
              <a:t>Spare the Sprays to Protect Beneficial Insects</a:t>
            </a:r>
          </a:p>
        </p:txBody>
      </p:sp>
      <p:pic>
        <p:nvPicPr>
          <p:cNvPr id="106499" name="Picture 3" descr="Dragonfl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00200"/>
            <a:ext cx="2881313"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p:cNvSpPr txBox="1">
            <a:spLocks noChangeArrowheads="1"/>
          </p:cNvSpPr>
          <p:nvPr/>
        </p:nvSpPr>
        <p:spPr bwMode="auto">
          <a:xfrm>
            <a:off x="3886200" y="1600200"/>
            <a:ext cx="4343400" cy="243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buFontTx/>
              <a:buChar char="•"/>
            </a:pPr>
            <a:r>
              <a:rPr lang="en-US" sz="1800">
                <a:latin typeface="Verdana" pitchFamily="34" charset="0"/>
              </a:rPr>
              <a:t>Dragonflies</a:t>
            </a:r>
          </a:p>
          <a:p>
            <a:pPr>
              <a:spcBef>
                <a:spcPct val="50000"/>
              </a:spcBef>
              <a:buFontTx/>
              <a:buChar char="•"/>
            </a:pPr>
            <a:r>
              <a:rPr lang="en-US" sz="1800">
                <a:latin typeface="Verdana" pitchFamily="34" charset="0"/>
              </a:rPr>
              <a:t>Spiders</a:t>
            </a:r>
          </a:p>
          <a:p>
            <a:pPr>
              <a:spcBef>
                <a:spcPct val="50000"/>
              </a:spcBef>
              <a:buFontTx/>
              <a:buChar char="•"/>
            </a:pPr>
            <a:r>
              <a:rPr lang="en-US" sz="1800">
                <a:latin typeface="Verdana" pitchFamily="34" charset="0"/>
              </a:rPr>
              <a:t>Small parasitic wasps</a:t>
            </a:r>
          </a:p>
          <a:p>
            <a:pPr>
              <a:spcBef>
                <a:spcPct val="50000"/>
              </a:spcBef>
              <a:buFontTx/>
              <a:buChar char="•"/>
            </a:pPr>
            <a:r>
              <a:rPr lang="en-US" sz="1800">
                <a:latin typeface="Verdana" pitchFamily="34" charset="0"/>
              </a:rPr>
              <a:t>Predatory mites</a:t>
            </a:r>
          </a:p>
          <a:p>
            <a:pPr>
              <a:spcBef>
                <a:spcPct val="50000"/>
              </a:spcBef>
              <a:buFontTx/>
              <a:buChar char="•"/>
            </a:pPr>
            <a:r>
              <a:rPr lang="en-US" sz="1800">
                <a:latin typeface="Verdana" pitchFamily="34" charset="0"/>
              </a:rPr>
              <a:t>Syrphid flies</a:t>
            </a:r>
          </a:p>
          <a:p>
            <a:pPr>
              <a:spcBef>
                <a:spcPct val="50000"/>
              </a:spcBef>
              <a:buFontTx/>
              <a:buChar char="•"/>
            </a:pPr>
            <a:r>
              <a:rPr lang="en-US" sz="1800">
                <a:latin typeface="Verdana" pitchFamily="34" charset="0"/>
              </a:rPr>
              <a:t>Ground beetles</a:t>
            </a:r>
          </a:p>
        </p:txBody>
      </p:sp>
      <p:pic>
        <p:nvPicPr>
          <p:cNvPr id="106501" name="Picture 5" descr="SyrphidFl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419600"/>
            <a:ext cx="33528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2" name="Line 6"/>
          <p:cNvSpPr>
            <a:spLocks noChangeShapeType="1"/>
          </p:cNvSpPr>
          <p:nvPr/>
        </p:nvSpPr>
        <p:spPr bwMode="auto">
          <a:xfrm flipH="1">
            <a:off x="3429000" y="1905000"/>
            <a:ext cx="4572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03" name="Line 7"/>
          <p:cNvSpPr>
            <a:spLocks noChangeShapeType="1"/>
          </p:cNvSpPr>
          <p:nvPr/>
        </p:nvSpPr>
        <p:spPr bwMode="auto">
          <a:xfrm flipH="1">
            <a:off x="3733800" y="3581400"/>
            <a:ext cx="2286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6504" name="Picture 8" descr="grndbeetle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191000"/>
            <a:ext cx="32575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5" name="Line 9"/>
          <p:cNvSpPr>
            <a:spLocks noChangeShapeType="1"/>
          </p:cNvSpPr>
          <p:nvPr/>
        </p:nvSpPr>
        <p:spPr bwMode="auto">
          <a:xfrm>
            <a:off x="5105400" y="4038600"/>
            <a:ext cx="533400" cy="609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6506" name="Picture 10" descr="parasitic_wasp03_5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1988" y="838200"/>
            <a:ext cx="21320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7" name="Line 11"/>
          <p:cNvSpPr>
            <a:spLocks noChangeShapeType="1"/>
          </p:cNvSpPr>
          <p:nvPr/>
        </p:nvSpPr>
        <p:spPr bwMode="auto">
          <a:xfrm flipV="1">
            <a:off x="6781800" y="2438400"/>
            <a:ext cx="533400" cy="152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762000" y="152400"/>
            <a:ext cx="8382000" cy="1447800"/>
          </a:xfrm>
        </p:spPr>
        <p:txBody>
          <a:bodyPr/>
          <a:lstStyle/>
          <a:p>
            <a:r>
              <a:rPr lang="en-US" sz="3200" smtClean="0"/>
              <a:t>Maine pesticide use more common than perceived</a:t>
            </a:r>
          </a:p>
        </p:txBody>
      </p:sp>
      <p:pic>
        <p:nvPicPr>
          <p:cNvPr id="317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5488" y="1676400"/>
            <a:ext cx="1687512" cy="259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8" name="Picture 4" descr="rotenonepyrethri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4572000"/>
            <a:ext cx="8334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descr="milkysporepowderca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4724400"/>
            <a:ext cx="13239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5_2042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1752600"/>
            <a:ext cx="13335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descr="1217-1"/>
          <p:cNvPicPr>
            <a:picLocks noChangeAspect="1" noChangeArrowheads="1"/>
          </p:cNvPicPr>
          <p:nvPr/>
        </p:nvPicPr>
        <p:blipFill>
          <a:blip r:embed="rId8">
            <a:extLst>
              <a:ext uri="{28A0092B-C50C-407E-A947-70E740481C1C}">
                <a14:useLocalDpi xmlns:a14="http://schemas.microsoft.com/office/drawing/2010/main" val="0"/>
              </a:ext>
            </a:extLst>
          </a:blip>
          <a:srcRect l="33600" r="33333" b="1866"/>
          <a:stretch>
            <a:fillRect/>
          </a:stretch>
        </p:blipFill>
        <p:spPr bwMode="auto">
          <a:xfrm>
            <a:off x="2286000" y="1905000"/>
            <a:ext cx="12842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8" descr="NeemOilLabel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0" y="4419600"/>
            <a:ext cx="17351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9" descr="693yf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2895600"/>
            <a:ext cx="14366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4" name="Text Box 10"/>
          <p:cNvSpPr txBox="1">
            <a:spLocks noChangeArrowheads="1"/>
          </p:cNvSpPr>
          <p:nvPr/>
        </p:nvSpPr>
        <p:spPr bwMode="auto">
          <a:xfrm>
            <a:off x="5867400" y="62484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a:t>No endorsement intended or implied</a:t>
            </a:r>
          </a:p>
        </p:txBody>
      </p:sp>
    </p:spTree>
    <p:custDataLst>
      <p:tags r:id="rId1"/>
    </p:custData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p:txBody>
          <a:bodyPr/>
          <a:lstStyle/>
          <a:p>
            <a:pPr eaLnBrk="1" hangingPunct="1">
              <a:defRPr/>
            </a:pPr>
            <a:r>
              <a:rPr lang="en-US" b="1" smtClean="0">
                <a:solidFill>
                  <a:srgbClr val="CC3300"/>
                </a:solidFill>
              </a:rPr>
              <a:t>Habitat enhancement for beneficials</a:t>
            </a:r>
          </a:p>
        </p:txBody>
      </p:sp>
      <p:sp>
        <p:nvSpPr>
          <p:cNvPr id="452611" name="Rectangle 3"/>
          <p:cNvSpPr>
            <a:spLocks noGrp="1" noChangeArrowheads="1"/>
          </p:cNvSpPr>
          <p:nvPr>
            <p:ph type="body" idx="1"/>
          </p:nvPr>
        </p:nvSpPr>
        <p:spPr>
          <a:xfrm>
            <a:off x="381000" y="1981200"/>
            <a:ext cx="8564563" cy="4114800"/>
          </a:xfrm>
        </p:spPr>
        <p:txBody>
          <a:bodyPr/>
          <a:lstStyle/>
          <a:p>
            <a:pPr marL="533400" indent="-533400" eaLnBrk="1" hangingPunct="1">
              <a:lnSpc>
                <a:spcPct val="90000"/>
              </a:lnSpc>
              <a:buFontTx/>
              <a:buNone/>
              <a:defRPr/>
            </a:pPr>
            <a:r>
              <a:rPr lang="en-US" sz="2600" smtClean="0">
                <a:solidFill>
                  <a:srgbClr val="000099"/>
                </a:solidFill>
                <a:effectLst>
                  <a:outerShdw blurRad="38100" dist="38100" dir="2700000" algn="tl">
                    <a:srgbClr val="000000"/>
                  </a:outerShdw>
                </a:effectLst>
              </a:rPr>
              <a:t>			Many beneficials, as adults, larvae, or 			both, require pollen and/or nectar as 				dietary supplements</a:t>
            </a:r>
            <a:br>
              <a:rPr lang="en-US" sz="2600" smtClean="0">
                <a:solidFill>
                  <a:srgbClr val="000099"/>
                </a:solidFill>
                <a:effectLst>
                  <a:outerShdw blurRad="38100" dist="38100" dir="2700000" algn="tl">
                    <a:srgbClr val="000000"/>
                  </a:outerShdw>
                </a:effectLst>
              </a:rPr>
            </a:br>
            <a:endParaRPr lang="en-US" sz="2600" smtClean="0">
              <a:solidFill>
                <a:srgbClr val="000099"/>
              </a:solidFill>
              <a:effectLst>
                <a:outerShdw blurRad="38100" dist="38100" dir="2700000" algn="tl">
                  <a:srgbClr val="000000"/>
                </a:outerShdw>
              </a:effectLst>
            </a:endParaRPr>
          </a:p>
          <a:p>
            <a:pPr marL="533400" indent="-533400" eaLnBrk="1" hangingPunct="1">
              <a:lnSpc>
                <a:spcPct val="90000"/>
              </a:lnSpc>
              <a:buFontTx/>
              <a:buNone/>
              <a:defRPr/>
            </a:pPr>
            <a:r>
              <a:rPr lang="en-US" sz="2600" smtClean="0">
                <a:solidFill>
                  <a:srgbClr val="000099"/>
                </a:solidFill>
                <a:effectLst>
                  <a:outerShdw blurRad="38100" dist="38100" dir="2700000" algn="tl">
                    <a:srgbClr val="000000"/>
                  </a:outerShdw>
                </a:effectLst>
              </a:rPr>
              <a:t>	Key is to provide a series of plants that, collectively, provide continuous </a:t>
            </a:r>
            <a:br>
              <a:rPr lang="en-US" sz="2600" smtClean="0">
                <a:solidFill>
                  <a:srgbClr val="000099"/>
                </a:solidFill>
                <a:effectLst>
                  <a:outerShdw blurRad="38100" dist="38100" dir="2700000" algn="tl">
                    <a:srgbClr val="000000"/>
                  </a:outerShdw>
                </a:effectLst>
              </a:rPr>
            </a:br>
            <a:r>
              <a:rPr lang="en-US" sz="2600" smtClean="0">
                <a:solidFill>
                  <a:srgbClr val="000099"/>
                </a:solidFill>
                <a:effectLst>
                  <a:outerShdw blurRad="38100" dist="38100" dir="2700000" algn="tl">
                    <a:srgbClr val="000000"/>
                  </a:outerShdw>
                </a:effectLst>
              </a:rPr>
              <a:t>nectar/pollen supply</a:t>
            </a:r>
            <a:br>
              <a:rPr lang="en-US" sz="2600" smtClean="0">
                <a:solidFill>
                  <a:srgbClr val="000099"/>
                </a:solidFill>
                <a:effectLst>
                  <a:outerShdw blurRad="38100" dist="38100" dir="2700000" algn="tl">
                    <a:srgbClr val="000000"/>
                  </a:outerShdw>
                </a:effectLst>
              </a:rPr>
            </a:br>
            <a:r>
              <a:rPr lang="en-US" sz="2600" smtClean="0">
                <a:solidFill>
                  <a:srgbClr val="000099"/>
                </a:solidFill>
                <a:effectLst>
                  <a:outerShdw blurRad="38100" dist="38100" dir="2700000" algn="tl">
                    <a:srgbClr val="000000"/>
                  </a:outerShdw>
                </a:effectLst>
              </a:rPr>
              <a:t/>
            </a:r>
            <a:br>
              <a:rPr lang="en-US" sz="2600" smtClean="0">
                <a:solidFill>
                  <a:srgbClr val="000099"/>
                </a:solidFill>
                <a:effectLst>
                  <a:outerShdw blurRad="38100" dist="38100" dir="2700000" algn="tl">
                    <a:srgbClr val="000000"/>
                  </a:outerShdw>
                </a:effectLst>
              </a:rPr>
            </a:br>
            <a:r>
              <a:rPr lang="en-US" sz="2600" smtClean="0">
                <a:solidFill>
                  <a:srgbClr val="000099"/>
                </a:solidFill>
                <a:effectLst>
                  <a:outerShdw blurRad="38100" dist="38100" dir="2700000" algn="tl">
                    <a:srgbClr val="000000"/>
                  </a:outerShdw>
                </a:effectLst>
              </a:rPr>
              <a:t>Many of the same plants that </a:t>
            </a:r>
            <a:br>
              <a:rPr lang="en-US" sz="2600" smtClean="0">
                <a:solidFill>
                  <a:srgbClr val="000099"/>
                </a:solidFill>
                <a:effectLst>
                  <a:outerShdw blurRad="38100" dist="38100" dir="2700000" algn="tl">
                    <a:srgbClr val="000000"/>
                  </a:outerShdw>
                </a:effectLst>
              </a:rPr>
            </a:br>
            <a:r>
              <a:rPr lang="en-US" sz="2600" smtClean="0">
                <a:solidFill>
                  <a:srgbClr val="000099"/>
                </a:solidFill>
                <a:effectLst>
                  <a:outerShdw blurRad="38100" dist="38100" dir="2700000" algn="tl">
                    <a:srgbClr val="000000"/>
                  </a:outerShdw>
                </a:effectLst>
              </a:rPr>
              <a:t>provide food and habitat for </a:t>
            </a:r>
            <a:br>
              <a:rPr lang="en-US" sz="2600" smtClean="0">
                <a:solidFill>
                  <a:srgbClr val="000099"/>
                </a:solidFill>
                <a:effectLst>
                  <a:outerShdw blurRad="38100" dist="38100" dir="2700000" algn="tl">
                    <a:srgbClr val="000000"/>
                  </a:outerShdw>
                </a:effectLst>
              </a:rPr>
            </a:br>
            <a:r>
              <a:rPr lang="en-US" sz="2600" smtClean="0">
                <a:solidFill>
                  <a:srgbClr val="000099"/>
                </a:solidFill>
                <a:effectLst>
                  <a:outerShdw blurRad="38100" dist="38100" dir="2700000" algn="tl">
                    <a:srgbClr val="000000"/>
                  </a:outerShdw>
                </a:effectLst>
              </a:rPr>
              <a:t>natural enemies also provide </a:t>
            </a:r>
            <a:br>
              <a:rPr lang="en-US" sz="2600" smtClean="0">
                <a:solidFill>
                  <a:srgbClr val="000099"/>
                </a:solidFill>
                <a:effectLst>
                  <a:outerShdw blurRad="38100" dist="38100" dir="2700000" algn="tl">
                    <a:srgbClr val="000000"/>
                  </a:outerShdw>
                </a:effectLst>
              </a:rPr>
            </a:br>
            <a:r>
              <a:rPr lang="en-US" sz="2600" smtClean="0">
                <a:solidFill>
                  <a:srgbClr val="000099"/>
                </a:solidFill>
                <a:effectLst>
                  <a:outerShdw blurRad="38100" dist="38100" dir="2700000" algn="tl">
                    <a:srgbClr val="000000"/>
                  </a:outerShdw>
                </a:effectLst>
              </a:rPr>
              <a:t>resources for pollinators</a:t>
            </a:r>
          </a:p>
        </p:txBody>
      </p:sp>
      <p:pic>
        <p:nvPicPr>
          <p:cNvPr id="107524" name="Picture 4" descr="canadensis+Pinconning+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1336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5" descr="Aster%20novae-angliae%20New%20England%20Aster%20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1910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8600"/>
            <a:ext cx="80010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1143000" y="228600"/>
            <a:ext cx="7772400" cy="1143000"/>
          </a:xfrm>
        </p:spPr>
        <p:txBody>
          <a:bodyPr/>
          <a:lstStyle/>
          <a:p>
            <a:r>
              <a:rPr lang="en-US" altLang="en-US" smtClean="0"/>
              <a:t>Pretty ornamentals? Or Pests?</a:t>
            </a:r>
          </a:p>
        </p:txBody>
      </p:sp>
      <p:pic>
        <p:nvPicPr>
          <p:cNvPr id="126979" name="Picture 1029" descr="burning_bush"/>
          <p:cNvPicPr>
            <a:picLocks noChangeAspect="1" noChangeArrowheads="1"/>
          </p:cNvPicPr>
          <p:nvPr/>
        </p:nvPicPr>
        <p:blipFill>
          <a:blip r:embed="rId4">
            <a:extLst>
              <a:ext uri="{28A0092B-C50C-407E-A947-70E740481C1C}">
                <a14:useLocalDpi xmlns:a14="http://schemas.microsoft.com/office/drawing/2010/main" val="0"/>
              </a:ext>
            </a:extLst>
          </a:blip>
          <a:srcRect b="9332"/>
          <a:stretch>
            <a:fillRect/>
          </a:stretch>
        </p:blipFill>
        <p:spPr bwMode="auto">
          <a:xfrm>
            <a:off x="4953000" y="1447800"/>
            <a:ext cx="3810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1031" descr="celor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419600"/>
            <a:ext cx="3190875"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1033" descr="purple loosestrif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1752600"/>
            <a:ext cx="27432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2" name="Picture 1037" descr="b02937meg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4038600"/>
            <a:ext cx="340995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4038600"/>
            <a:ext cx="1371600" cy="25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7725282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smtClean="0"/>
              <a:t>Birds can also be our allies</a:t>
            </a:r>
          </a:p>
        </p:txBody>
      </p:sp>
      <p:pic>
        <p:nvPicPr>
          <p:cNvPr id="110595" name="Picture 3" descr="9780881928549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28800"/>
            <a:ext cx="3116263"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p:cNvSpPr txBox="1">
            <a:spLocks noChangeArrowheads="1"/>
          </p:cNvSpPr>
          <p:nvPr/>
        </p:nvSpPr>
        <p:spPr bwMode="auto">
          <a:xfrm>
            <a:off x="4267200" y="3352800"/>
            <a:ext cx="48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http://www.bringingnaturehome.net/ </a:t>
            </a:r>
          </a:p>
        </p:txBody>
      </p:sp>
    </p:spTree>
    <p:custDataLst>
      <p:tags r:id="rId1"/>
    </p:custData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a:xfrm>
            <a:off x="914400" y="304800"/>
            <a:ext cx="7315200" cy="1143000"/>
          </a:xfrm>
        </p:spPr>
        <p:txBody>
          <a:bodyPr/>
          <a:lstStyle/>
          <a:p>
            <a:pPr eaLnBrk="1" hangingPunct="1">
              <a:defRPr/>
            </a:pPr>
            <a:r>
              <a:rPr lang="en-US" sz="3800" smtClean="0"/>
              <a:t>On average natives support 12x more lepidopteran species</a:t>
            </a:r>
          </a:p>
        </p:txBody>
      </p:sp>
      <p:graphicFrame>
        <p:nvGraphicFramePr>
          <p:cNvPr id="111619" name="Object 3"/>
          <p:cNvGraphicFramePr>
            <a:graphicFrameLocks noChangeAspect="1"/>
          </p:cNvGraphicFramePr>
          <p:nvPr/>
        </p:nvGraphicFramePr>
        <p:xfrm>
          <a:off x="533400" y="1371600"/>
          <a:ext cx="8229600" cy="5300663"/>
        </p:xfrm>
        <a:graphic>
          <a:graphicData uri="http://schemas.openxmlformats.org/presentationml/2006/ole">
            <mc:AlternateContent xmlns:mc="http://schemas.openxmlformats.org/markup-compatibility/2006">
              <mc:Choice xmlns:v="urn:schemas-microsoft-com:vml" Requires="v">
                <p:oleObj spid="_x0000_s111683" name="Chart" r:id="rId5" imgW="4076700" imgH="2371725" progId="Excel.Chart.8">
                  <p:embed/>
                </p:oleObj>
              </mc:Choice>
              <mc:Fallback>
                <p:oleObj name="Chart" r:id="rId5" imgW="4076700" imgH="2371725" progId="Excel.Char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371600"/>
                        <a:ext cx="8229600" cy="530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1620" name="Text Box 4"/>
          <p:cNvSpPr txBox="1">
            <a:spLocks noChangeArrowheads="1"/>
          </p:cNvSpPr>
          <p:nvPr/>
        </p:nvSpPr>
        <p:spPr bwMode="auto">
          <a:xfrm>
            <a:off x="3733800" y="5715000"/>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800">
                <a:solidFill>
                  <a:srgbClr val="030303"/>
                </a:solidFill>
                <a:latin typeface="Arial" charset="0"/>
              </a:rPr>
              <a:t>Aliens</a:t>
            </a:r>
          </a:p>
        </p:txBody>
      </p:sp>
      <p:sp>
        <p:nvSpPr>
          <p:cNvPr id="111621" name="Text Box 5"/>
          <p:cNvSpPr txBox="1">
            <a:spLocks noChangeArrowheads="1"/>
          </p:cNvSpPr>
          <p:nvPr/>
        </p:nvSpPr>
        <p:spPr bwMode="auto">
          <a:xfrm>
            <a:off x="5715000" y="5715000"/>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800">
                <a:solidFill>
                  <a:srgbClr val="030303"/>
                </a:solidFill>
                <a:latin typeface="Arial" charset="0"/>
              </a:rPr>
              <a:t>Natives</a:t>
            </a:r>
          </a:p>
        </p:txBody>
      </p:sp>
      <p:sp>
        <p:nvSpPr>
          <p:cNvPr id="111622" name="Text Box 6"/>
          <p:cNvSpPr txBox="1">
            <a:spLocks noChangeArrowheads="1"/>
          </p:cNvSpPr>
          <p:nvPr/>
        </p:nvSpPr>
        <p:spPr bwMode="auto">
          <a:xfrm>
            <a:off x="3657600" y="6080125"/>
            <a:ext cx="2819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000" b="1">
                <a:latin typeface="Arial" charset="0"/>
              </a:rPr>
              <a:t>Woody Ornamentals</a:t>
            </a:r>
          </a:p>
        </p:txBody>
      </p:sp>
      <p:sp>
        <p:nvSpPr>
          <p:cNvPr id="111623" name="Text Box 7"/>
          <p:cNvSpPr txBox="1">
            <a:spLocks noChangeArrowheads="1"/>
          </p:cNvSpPr>
          <p:nvPr/>
        </p:nvSpPr>
        <p:spPr bwMode="auto">
          <a:xfrm>
            <a:off x="6400800" y="2209800"/>
            <a:ext cx="609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US" sz="3000">
                <a:latin typeface="Tahoma" pitchFamily="34" charset="0"/>
              </a:rPr>
              <a:t>70</a:t>
            </a:r>
          </a:p>
        </p:txBody>
      </p:sp>
      <p:sp>
        <p:nvSpPr>
          <p:cNvPr id="111624" name="Text Box 8"/>
          <p:cNvSpPr txBox="1">
            <a:spLocks noChangeArrowheads="1"/>
          </p:cNvSpPr>
          <p:nvPr/>
        </p:nvSpPr>
        <p:spPr bwMode="auto">
          <a:xfrm>
            <a:off x="4343400" y="5105400"/>
            <a:ext cx="4572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US" sz="3000">
                <a:latin typeface="Tahoma" pitchFamily="34" charset="0"/>
              </a:rPr>
              <a:t>6</a:t>
            </a:r>
          </a:p>
        </p:txBody>
      </p:sp>
      <p:sp>
        <p:nvSpPr>
          <p:cNvPr id="111625" name="Text Box 9"/>
          <p:cNvSpPr txBox="1">
            <a:spLocks noChangeArrowheads="1"/>
          </p:cNvSpPr>
          <p:nvPr/>
        </p:nvSpPr>
        <p:spPr bwMode="auto">
          <a:xfrm>
            <a:off x="7239000" y="3581400"/>
            <a:ext cx="1371600"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US" sz="1800">
                <a:latin typeface="Tahoma" pitchFamily="34" charset="0"/>
              </a:rPr>
              <a:t>N=69 for aliens</a:t>
            </a:r>
          </a:p>
          <a:p>
            <a:pPr>
              <a:spcBef>
                <a:spcPct val="50000"/>
              </a:spcBef>
            </a:pPr>
            <a:r>
              <a:rPr kumimoji="1" lang="en-US" sz="1800">
                <a:latin typeface="Tahoma" pitchFamily="34" charset="0"/>
              </a:rPr>
              <a:t>&amp; </a:t>
            </a:r>
          </a:p>
          <a:p>
            <a:pPr>
              <a:spcBef>
                <a:spcPct val="50000"/>
              </a:spcBef>
            </a:pPr>
            <a:r>
              <a:rPr kumimoji="1" lang="en-US" sz="1800">
                <a:latin typeface="Tahoma" pitchFamily="34" charset="0"/>
              </a:rPr>
              <a:t>N=101 for natives</a:t>
            </a:r>
          </a:p>
        </p:txBody>
      </p:sp>
    </p:spTree>
    <p:custDataLst>
      <p:tags r:id="rId2"/>
    </p:custData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
          <p:cNvSpPr>
            <a:spLocks noGrp="1" noChangeArrowheads="1"/>
          </p:cNvSpPr>
          <p:nvPr>
            <p:ph type="title"/>
          </p:nvPr>
        </p:nvSpPr>
        <p:spPr/>
        <p:txBody>
          <a:bodyPr/>
          <a:lstStyle/>
          <a:p>
            <a:r>
              <a:rPr lang="en-US" smtClean="0"/>
              <a:t>Who you gonna call?</a:t>
            </a:r>
          </a:p>
        </p:txBody>
      </p:sp>
      <p:pic>
        <p:nvPicPr>
          <p:cNvPr id="1126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209800"/>
            <a:ext cx="6329363" cy="407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idx="4294967295"/>
          </p:nvPr>
        </p:nvSpPr>
        <p:spPr>
          <a:xfrm>
            <a:off x="0" y="0"/>
            <a:ext cx="9144000" cy="914400"/>
          </a:xfrm>
        </p:spPr>
        <p:txBody>
          <a:bodyPr/>
          <a:lstStyle/>
          <a:p>
            <a:pPr algn="ctr"/>
            <a:r>
              <a:rPr lang="en-US" smtClean="0"/>
              <a:t>BPC Web Pages</a:t>
            </a:r>
            <a:endParaRPr lang="en-US" sz="3600" smtClean="0">
              <a:solidFill>
                <a:schemeClr val="tx1"/>
              </a:solidFill>
            </a:endParaRPr>
          </a:p>
        </p:txBody>
      </p:sp>
      <p:sp>
        <p:nvSpPr>
          <p:cNvPr id="113667" name="Text Box 5"/>
          <p:cNvSpPr txBox="1">
            <a:spLocks noChangeArrowheads="1"/>
          </p:cNvSpPr>
          <p:nvPr/>
        </p:nvSpPr>
        <p:spPr bwMode="auto">
          <a:xfrm>
            <a:off x="5181600" y="12954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hlinkClick r:id="rId4" action="ppaction://hlinkfile"/>
              </a:rPr>
              <a:t>www.thinkfirstspraylast.org</a:t>
            </a:r>
            <a:endParaRPr lang="en-US"/>
          </a:p>
        </p:txBody>
      </p:sp>
      <p:sp>
        <p:nvSpPr>
          <p:cNvPr id="113668" name="Line 6"/>
          <p:cNvSpPr>
            <a:spLocks noChangeShapeType="1"/>
          </p:cNvSpPr>
          <p:nvPr/>
        </p:nvSpPr>
        <p:spPr bwMode="auto">
          <a:xfrm flipH="1">
            <a:off x="5257800" y="1828800"/>
            <a:ext cx="3505200" cy="0"/>
          </a:xfrm>
          <a:prstGeom prst="line">
            <a:avLst/>
          </a:prstGeom>
          <a:noFill/>
          <a:ln w="381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69" name="Text Box 7"/>
          <p:cNvSpPr txBox="1">
            <a:spLocks noChangeArrowheads="1"/>
          </p:cNvSpPr>
          <p:nvPr/>
        </p:nvSpPr>
        <p:spPr bwMode="auto">
          <a:xfrm>
            <a:off x="1905000" y="47244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hlinkClick r:id="rId5"/>
              </a:rPr>
              <a:t>www.gotpests.org</a:t>
            </a:r>
            <a:endParaRPr lang="en-US"/>
          </a:p>
        </p:txBody>
      </p:sp>
      <p:sp>
        <p:nvSpPr>
          <p:cNvPr id="113670" name="Line 8"/>
          <p:cNvSpPr>
            <a:spLocks noChangeShapeType="1"/>
          </p:cNvSpPr>
          <p:nvPr/>
        </p:nvSpPr>
        <p:spPr bwMode="auto">
          <a:xfrm>
            <a:off x="1371600" y="5410200"/>
            <a:ext cx="3429000" cy="0"/>
          </a:xfrm>
          <a:prstGeom prst="line">
            <a:avLst/>
          </a:prstGeom>
          <a:noFill/>
          <a:ln w="381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149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600" y="1081072"/>
            <a:ext cx="3856038" cy="26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149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30240" y="3962400"/>
            <a:ext cx="3885160" cy="2704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smtClean="0"/>
              <a:t>Do you need a pesticide?</a:t>
            </a:r>
          </a:p>
        </p:txBody>
      </p:sp>
      <p:sp>
        <p:nvSpPr>
          <p:cNvPr id="114691" name="Rectangle 3"/>
          <p:cNvSpPr>
            <a:spLocks noGrp="1" noChangeArrowheads="1"/>
          </p:cNvSpPr>
          <p:nvPr>
            <p:ph type="body" idx="1"/>
          </p:nvPr>
        </p:nvSpPr>
        <p:spPr/>
        <p:txBody>
          <a:bodyPr/>
          <a:lstStyle/>
          <a:p>
            <a:r>
              <a:rPr lang="en-US" smtClean="0"/>
              <a:t>Is the pest in a susceptible stage?</a:t>
            </a:r>
            <a:br>
              <a:rPr lang="en-US" smtClean="0"/>
            </a:br>
            <a:endParaRPr lang="en-US" smtClean="0"/>
          </a:p>
          <a:p>
            <a:r>
              <a:rPr lang="en-US" smtClean="0"/>
              <a:t>Application timing is critical</a:t>
            </a:r>
            <a:br>
              <a:rPr lang="en-US" smtClean="0"/>
            </a:br>
            <a:endParaRPr lang="en-US" smtClean="0"/>
          </a:p>
          <a:p>
            <a:r>
              <a:rPr lang="en-US" smtClean="0"/>
              <a:t>Is the pest still present?</a:t>
            </a:r>
          </a:p>
        </p:txBody>
      </p:sp>
      <p:pic>
        <p:nvPicPr>
          <p:cNvPr id="114692" name="Picture 2" descr="BPCfinalcir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800600"/>
            <a:ext cx="1411288"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1219200" y="990600"/>
            <a:ext cx="3352800" cy="1143000"/>
          </a:xfrm>
        </p:spPr>
        <p:txBody>
          <a:bodyPr/>
          <a:lstStyle/>
          <a:p>
            <a:r>
              <a:rPr lang="en-US" sz="5400" smtClean="0"/>
              <a:t>Is the pest protected?</a:t>
            </a:r>
            <a:endParaRPr lang="en-US" smtClean="0"/>
          </a:p>
        </p:txBody>
      </p:sp>
      <p:pic>
        <p:nvPicPr>
          <p:cNvPr id="1157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533400"/>
            <a:ext cx="3733800"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1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657600"/>
            <a:ext cx="3124200" cy="2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1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3657600"/>
            <a:ext cx="38862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718" name="Text Box 8"/>
          <p:cNvSpPr txBox="1">
            <a:spLocks noChangeArrowheads="1"/>
          </p:cNvSpPr>
          <p:nvPr/>
        </p:nvSpPr>
        <p:spPr bwMode="auto">
          <a:xfrm>
            <a:off x="4953000" y="30480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t>Birch leafminer</a:t>
            </a:r>
          </a:p>
        </p:txBody>
      </p:sp>
      <p:sp>
        <p:nvSpPr>
          <p:cNvPr id="115719" name="Text Box 9"/>
          <p:cNvSpPr txBox="1">
            <a:spLocks noChangeArrowheads="1"/>
          </p:cNvSpPr>
          <p:nvPr/>
        </p:nvSpPr>
        <p:spPr bwMode="auto">
          <a:xfrm>
            <a:off x="4800600" y="62484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t>Birch leafminer</a:t>
            </a:r>
          </a:p>
        </p:txBody>
      </p:sp>
      <p:sp>
        <p:nvSpPr>
          <p:cNvPr id="115720" name="Text Box 10"/>
          <p:cNvSpPr txBox="1">
            <a:spLocks noChangeArrowheads="1"/>
          </p:cNvSpPr>
          <p:nvPr/>
        </p:nvSpPr>
        <p:spPr bwMode="auto">
          <a:xfrm>
            <a:off x="990600" y="62484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t>Birch leafminer</a:t>
            </a:r>
          </a:p>
        </p:txBody>
      </p:sp>
    </p:spTree>
    <p:custDataLst>
      <p:tags r:id="rId1"/>
    </p:custData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smtClean="0"/>
              <a:t>Don’t apply when you can’t hit a susceptible target</a:t>
            </a:r>
          </a:p>
        </p:txBody>
      </p:sp>
      <p:pic>
        <p:nvPicPr>
          <p:cNvPr id="116739" name="Picture 3" descr="Tim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828800"/>
            <a:ext cx="35052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676400"/>
            <a:ext cx="333375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4495800"/>
            <a:ext cx="309562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4" descr="ColoradoPotatoBeetleEggs-72779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4114800"/>
            <a:ext cx="34290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3" name="Text Box 5"/>
          <p:cNvSpPr txBox="1">
            <a:spLocks noChangeArrowheads="1"/>
          </p:cNvSpPr>
          <p:nvPr/>
        </p:nvSpPr>
        <p:spPr bwMode="auto">
          <a:xfrm>
            <a:off x="1295400" y="62484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chemeClr val="bg1"/>
                </a:solidFill>
              </a:rPr>
              <a:t>Colorado potato beetle</a:t>
            </a:r>
          </a:p>
        </p:txBody>
      </p:sp>
      <p:sp>
        <p:nvSpPr>
          <p:cNvPr id="116744" name="Text Box 6"/>
          <p:cNvSpPr txBox="1">
            <a:spLocks noChangeArrowheads="1"/>
          </p:cNvSpPr>
          <p:nvPr/>
        </p:nvSpPr>
        <p:spPr bwMode="auto">
          <a:xfrm>
            <a:off x="4953000" y="60960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solidFill>
                  <a:schemeClr val="bg1"/>
                </a:solidFill>
              </a:rPr>
              <a:t>Lace bugs</a:t>
            </a:r>
          </a:p>
        </p:txBody>
      </p: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2830136"/>
  <p:tag name="DISPLAYDEVICENUMBER" val="True"/>
  <p:tag name="RESETCHARTS" val="True"/>
  <p:tag name="ZEROBASED" val="False"/>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 name="TPFULLVERSION" val="4.2.3.225"/>
  <p:tag name="TPSTANDARDS" val=""/>
  <p:tag name="POWERPOINTVERSION" val="14.0"/>
  <p:tag name="ADVANCEDSETTINGSVIEW" val="True"/>
  <p:tag name="EXPANDSHOWBAR" val="True"/>
  <p:tag name="CHECKFORUPDATES" val="False"/>
  <p:tag name="LUIDIAENABLED" val="False"/>
  <p:tag name="TASKPANEKEY" val="7a086704-6a31-4334-826b-d459998de941"/>
</p:tagLst>
</file>

<file path=ppt/tags/tag10.xml><?xml version="1.0" encoding="utf-8"?>
<p:tagLst xmlns:a="http://schemas.openxmlformats.org/drawingml/2006/main" xmlns:r="http://schemas.openxmlformats.org/officeDocument/2006/relationships" xmlns:p="http://schemas.openxmlformats.org/presentationml/2006/main">
  <p:tag name="CHARTTYPE" val="0"/>
</p:tagLst>
</file>

<file path=ppt/tags/tag10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9.xml><?xml version="1.0" encoding="utf-8"?>
<p:tagLst xmlns:a="http://schemas.openxmlformats.org/drawingml/2006/main" xmlns:r="http://schemas.openxmlformats.org/officeDocument/2006/relationships" xmlns:p="http://schemas.openxmlformats.org/presentationml/2006/main">
  <p:tag name="SLIDEGUID" val="DA7529E8F6B644A0A96F33CA1125E8DC"/>
  <p:tag name="SLIDEID" val="DA7529E8F6B644A0A96F33CA1125E8DC"/>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ANSWERSALIAS" val="True|smicln|False"/>
  <p:tag name="DELIMITERS" val="3.1"/>
  <p:tag name="VALUEFORMAT" val="0%"/>
  <p:tag name="QUESTIONALIAS" val="Weed-B-Gon Max is a slightly toxic pesticide."/>
  <p:tag name="RESPONSECOUNT" val="22"/>
  <p:tag name="SLICED" val="False"/>
  <p:tag name="RESPONSES" val="1;1;2;2;1;1;2;2;2;1;-;2;2;2;-;1;-;1;1;-;2;2;1;2;-;-;-;2;2;"/>
  <p:tag name="CHARTSTRINGSTD" val="9 13"/>
  <p:tag name="CHARTSTRINGREV" val="13 9"/>
  <p:tag name="CHARTSTRINGSTDPER" val="0.409090909090909 0.590909090909091"/>
  <p:tag name="CHARTSTRINGREVPER" val="0.590909090909091 0.409090909090909"/>
  <p:tag name="TOTALRESPONSES" val="0"/>
  <p:tag name="VALUES" val="Incorrect|smicln|Correct"/>
  <p:tag name="RESPONSESGATHERED" val="False"/>
  <p:tag name="ANONYMOUSTEMP" val="False"/>
</p:tagLst>
</file>

<file path=ppt/tags/tag11.xml><?xml version="1.0" encoding="utf-8"?>
<p:tagLst xmlns:a="http://schemas.openxmlformats.org/drawingml/2006/main" xmlns:r="http://schemas.openxmlformats.org/officeDocument/2006/relationships" xmlns:p="http://schemas.openxmlformats.org/presentationml/2006/main">
  <p:tag name="ANSWERBULLETS" val="3"/>
  <p:tag name="TEXTLENGTH" val="69"/>
  <p:tag name="FONTSIZE" val="32"/>
  <p:tag name="BULLETTYPE" val="ppBulletArabicPeriod"/>
  <p:tag name="ANSWERTEXT" val="Strongly favorable&#10;Favorable&#10;Neutral&#10;Unfavorable&#10;Strongly unfavorable"/>
  <p:tag name="OLDNUMANSWERS" val="5"/>
</p:tagLst>
</file>

<file path=ppt/tags/tag110.xml><?xml version="1.0" encoding="utf-8"?>
<p:tagLst xmlns:a="http://schemas.openxmlformats.org/drawingml/2006/main" xmlns:r="http://schemas.openxmlformats.org/officeDocument/2006/relationships" xmlns:p="http://schemas.openxmlformats.org/presentationml/2006/main">
  <p:tag name="CHARTTYPE" val="0"/>
</p:tagLst>
</file>

<file path=ppt/tags/tag111.xml><?xml version="1.0" encoding="utf-8"?>
<p:tagLst xmlns:a="http://schemas.openxmlformats.org/drawingml/2006/main" xmlns:r="http://schemas.openxmlformats.org/officeDocument/2006/relationships" xmlns:p="http://schemas.openxmlformats.org/presentationml/2006/main">
  <p:tag name="ANSWERBULLETS" val="3"/>
  <p:tag name="OLDNUMANSWERS" val="2"/>
  <p:tag name="TEXTLENGTH" val="10"/>
  <p:tag name="FONTSIZE" val="32"/>
  <p:tag name="BULLETTYPE" val="ppBulletArabicPeriod"/>
  <p:tag name="ANSWERTEXT" val="True&#10;False"/>
</p:tagLst>
</file>

<file path=ppt/tags/tag112.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113.xml><?xml version="1.0" encoding="utf-8"?>
<p:tagLst xmlns:a="http://schemas.openxmlformats.org/drawingml/2006/main" xmlns:r="http://schemas.openxmlformats.org/officeDocument/2006/relationships" xmlns:p="http://schemas.openxmlformats.org/presentationml/2006/main">
  <p:tag name="DELIMITERS" val="3.1"/>
</p:tagLst>
</file>

<file path=ppt/tags/tag114.xml><?xml version="1.0" encoding="utf-8"?>
<p:tagLst xmlns:a="http://schemas.openxmlformats.org/drawingml/2006/main" xmlns:r="http://schemas.openxmlformats.org/officeDocument/2006/relationships" xmlns:p="http://schemas.openxmlformats.org/presentationml/2006/main">
  <p:tag name="SLIDEGUID" val="5B5FE089C1A349CDBDFD4B3D2BCA451A"/>
  <p:tag name="SLIDEID" val="5B5FE089C1A349CDBDFD4B3D2BCA451A"/>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ANSWERSALIAS" val="True|smicln|False"/>
  <p:tag name="DELIMITERS" val="3.1"/>
  <p:tag name="VALUEFORMAT" val="0%"/>
  <p:tag name="TOTALRESPONSES" val="23"/>
  <p:tag name="RESPONSECOUNT" val="23"/>
  <p:tag name="SLICED" val="False"/>
  <p:tag name="RESPONSES" val="2;2;2;2;2;2;-;2;2;2;2;-;2;1;-;2;-;2;2;-;2;2;2;2;-;1;2;2;2;"/>
  <p:tag name="CHARTSTRINGSTD" val="2 21"/>
  <p:tag name="CHARTSTRINGREV" val="21 2"/>
  <p:tag name="CHARTSTRINGSTDPER" val="0.0869565217391304 0.91304347826087"/>
  <p:tag name="CHARTSTRINGREVPER" val="0.91304347826087 0.0869565217391304"/>
  <p:tag name="QUESTIONALIAS" val="Colorado Potato Beetle Beater should be applied before the pest is seen. "/>
  <p:tag name="VALUES" val="Incorrect|smicln|Correct"/>
  <p:tag name="RESPONSESGATHERED" val="False"/>
  <p:tag name="ANONYMOUSTEMP" val="False"/>
</p:tagLst>
</file>

<file path=ppt/tags/tag115.xml><?xml version="1.0" encoding="utf-8"?>
<p:tagLst xmlns:a="http://schemas.openxmlformats.org/drawingml/2006/main" xmlns:r="http://schemas.openxmlformats.org/officeDocument/2006/relationships" xmlns:p="http://schemas.openxmlformats.org/presentationml/2006/main">
  <p:tag name="CHARTTYPE" val="0"/>
</p:tagLst>
</file>

<file path=ppt/tags/tag116.xml><?xml version="1.0" encoding="utf-8"?>
<p:tagLst xmlns:a="http://schemas.openxmlformats.org/drawingml/2006/main" xmlns:r="http://schemas.openxmlformats.org/officeDocument/2006/relationships" xmlns:p="http://schemas.openxmlformats.org/presentationml/2006/main">
  <p:tag name="ANSWERBULLETS" val="3"/>
  <p:tag name="OLDNUMANSWERS" val="2"/>
  <p:tag name="TEXTLENGTH" val="10"/>
  <p:tag name="FONTSIZE" val="32"/>
  <p:tag name="BULLETTYPE" val="ppBulletArabicPeriod"/>
  <p:tag name="ANSWERTEXT" val="True&#10;False"/>
</p:tagLst>
</file>

<file path=ppt/tags/tag117.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118.xml><?xml version="1.0" encoding="utf-8"?>
<p:tagLst xmlns:a="http://schemas.openxmlformats.org/drawingml/2006/main" xmlns:r="http://schemas.openxmlformats.org/officeDocument/2006/relationships" xmlns:p="http://schemas.openxmlformats.org/presentationml/2006/main">
  <p:tag name="DELIMITERS" val="3.1"/>
</p:tagLst>
</file>

<file path=ppt/tags/tag119.xml><?xml version="1.0" encoding="utf-8"?>
<p:tagLst xmlns:a="http://schemas.openxmlformats.org/drawingml/2006/main" xmlns:r="http://schemas.openxmlformats.org/officeDocument/2006/relationships" xmlns:p="http://schemas.openxmlformats.org/presentationml/2006/main">
  <p:tag name="SLIDEGUID" val="B36805C218F241CD97F8B166755CF208"/>
  <p:tag name="SLIDEID" val="B36805C218F241CD97F8B166755CF208"/>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ANSWERSALIAS" val="True|smicln|False"/>
  <p:tag name="DELIMITERS" val="3.1"/>
  <p:tag name="VALUEFORMAT" val="0%"/>
  <p:tag name="TOTALRESPONSES" val="20"/>
  <p:tag name="RESPONSECOUNT" val="20"/>
  <p:tag name="SLICED" val="False"/>
  <p:tag name="RESPONSES" val="2;2;2;2;2;2;2;2;2;2;2;2;2;-;-;2;-;2;-;-;2;-;2;1;-;2;-;-;2;"/>
  <p:tag name="CHARTSTRINGSTD" val="1 19"/>
  <p:tag name="CHARTSTRINGREV" val="19 1"/>
  <p:tag name="CHARTSTRINGSTDPER" val="0.05 0.95"/>
  <p:tag name="CHARTSTRINGREVPER" val="0.95 0.05"/>
  <p:tag name="QUESTIONALIAS" val="Colorado Potato Beetle Beater is approved for organic production so it is not harmful to the environment. "/>
  <p:tag name="VALUES" val="Incorrect|smicln|Correct"/>
  <p:tag name="RESPONSESGATHERED" val="False"/>
  <p:tag name="ANONYMOUSTEMP"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0.xml><?xml version="1.0" encoding="utf-8"?>
<p:tagLst xmlns:a="http://schemas.openxmlformats.org/drawingml/2006/main" xmlns:r="http://schemas.openxmlformats.org/officeDocument/2006/relationships" xmlns:p="http://schemas.openxmlformats.org/presentationml/2006/main">
  <p:tag name="CHARTTYPE" val="0"/>
</p:tagLst>
</file>

<file path=ppt/tags/tag121.xml><?xml version="1.0" encoding="utf-8"?>
<p:tagLst xmlns:a="http://schemas.openxmlformats.org/drawingml/2006/main" xmlns:r="http://schemas.openxmlformats.org/officeDocument/2006/relationships" xmlns:p="http://schemas.openxmlformats.org/presentationml/2006/main">
  <p:tag name="ANSWERBULLETS" val="3"/>
  <p:tag name="OLDNUMANSWERS" val="2"/>
  <p:tag name="TEXTLENGTH" val="10"/>
  <p:tag name="FONTSIZE" val="32"/>
  <p:tag name="BULLETTYPE" val="ppBulletArabicPeriod"/>
  <p:tag name="ANSWERTEXT" val="True&#10;False"/>
</p:tagLst>
</file>

<file path=ppt/tags/tag122.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123.xml><?xml version="1.0" encoding="utf-8"?>
<p:tagLst xmlns:a="http://schemas.openxmlformats.org/drawingml/2006/main" xmlns:r="http://schemas.openxmlformats.org/officeDocument/2006/relationships" xmlns:p="http://schemas.openxmlformats.org/presentationml/2006/main">
  <p:tag name="DELIMITERS" val="3.1"/>
</p:tagLst>
</file>

<file path=ppt/tags/tag124.xml><?xml version="1.0" encoding="utf-8"?>
<p:tagLst xmlns:a="http://schemas.openxmlformats.org/drawingml/2006/main" xmlns:r="http://schemas.openxmlformats.org/officeDocument/2006/relationships" xmlns:p="http://schemas.openxmlformats.org/presentationml/2006/main">
  <p:tag name="SLIDEGUID" val="DFE86D86D38148728CDC6A20E15E4A66"/>
  <p:tag name="SLIDEID" val="DFE86D86D38148728CDC6A20E15E4A66"/>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TOTALRESPONSES" val="14"/>
  <p:tag name="RESPONSECOUNT" val="14"/>
  <p:tag name="SLICED" val="False"/>
  <p:tag name="RESPONSES" val="2;-;4;4;-;4;4;-;-;2;-;2;2;2;-;4;-;-;-;-;4;4;4;-;-;-;-;-;4;"/>
  <p:tag name="CHARTSTRINGSTD" val="0 5 0 9"/>
  <p:tag name="CHARTSTRINGREV" val="9 0 5 0"/>
  <p:tag name="CHARTSTRINGSTDPER" val="0 0.357142857142857 0 0.642857142857143"/>
  <p:tag name="CHARTSTRINGREVPER" val="0.642857142857143 0 0.357142857142857 0"/>
  <p:tag name="QUESTIONALIAS" val="How many tablespoons of Colorado Potato Beetle Beater should you add to a 3 gallon sprayer? "/>
  <p:tag name="ANSWERSALIAS" val="2 Tbs |smicln|4 Tbs|smicln|6 Tbs|smicln|12 Tbs"/>
  <p:tag name="VALUES" val="Incorrect|smicln|Incorrect|smicln|Incorrect|smicln|Correct"/>
  <p:tag name="RESPONSESGATHERED" val="False"/>
  <p:tag name="ANONYMOUSTEMP" val="False"/>
</p:tagLst>
</file>

<file path=ppt/tags/tag125.xml><?xml version="1.0" encoding="utf-8"?>
<p:tagLst xmlns:a="http://schemas.openxmlformats.org/drawingml/2006/main" xmlns:r="http://schemas.openxmlformats.org/officeDocument/2006/relationships" xmlns:p="http://schemas.openxmlformats.org/presentationml/2006/main">
  <p:tag name="CHARTTYPE" val="0"/>
</p:tagLst>
</file>

<file path=ppt/tags/tag126.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127.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25"/>
  <p:tag name="FONTSIZE" val="32"/>
  <p:tag name="BULLETTYPE" val="ppBulletArabicPeriod"/>
  <p:tag name="ANSWERTEXT" val="2 Tbs &#10;4 Tbs&#10;6 Tbs&#10;12 Tbs"/>
</p:tagLst>
</file>

<file path=ppt/tags/tag128.xml><?xml version="1.0" encoding="utf-8"?>
<p:tagLst xmlns:a="http://schemas.openxmlformats.org/drawingml/2006/main" xmlns:r="http://schemas.openxmlformats.org/officeDocument/2006/relationships" xmlns:p="http://schemas.openxmlformats.org/presentationml/2006/main">
  <p:tag name="DELIMITERS" val="3.1"/>
</p:tagLst>
</file>

<file path=ppt/tags/tag129.xml><?xml version="1.0" encoding="utf-8"?>
<p:tagLst xmlns:a="http://schemas.openxmlformats.org/drawingml/2006/main" xmlns:r="http://schemas.openxmlformats.org/officeDocument/2006/relationships" xmlns:p="http://schemas.openxmlformats.org/presentationml/2006/main">
  <p:tag name="SLIDEGUID" val="F5F22BA2B8834E37AD66B94591F74C30"/>
  <p:tag name="SLIDEID" val="F5F22BA2B8834E37AD66B94591F74C30"/>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ANSWERSALIAS" val="True|smicln|False"/>
  <p:tag name="DELIMITERS" val="3.1"/>
  <p:tag name="VALUEFORMAT" val="0%"/>
  <p:tag name="TOTALRESPONSES" val="21"/>
  <p:tag name="RESPONSECOUNT" val="21"/>
  <p:tag name="SLICED" val="False"/>
  <p:tag name="RESPONSES" val="2;2;2;2;2;2;-;2;2;1;2;2;2;-;-;2;-;2;-;-;-;2;2;1;-;2;2;2;2;"/>
  <p:tag name="CHARTSTRINGSTD" val="2 19"/>
  <p:tag name="CHARTSTRINGREV" val="19 2"/>
  <p:tag name="CHARTSTRINGSTDPER" val="0.0952380952380952 0.904761904761905"/>
  <p:tag name="CHARTSTRINGREVPER" val="0.904761904761905 0.0952380952380952"/>
  <p:tag name="QUESTIONALIAS" val="This product is a good choice to use to remove dandelions just prior to planting new grass seed. "/>
  <p:tag name="VALUES" val="Incorrect|smicln|Correct"/>
  <p:tag name="RESPONSESGATHERED" val="False"/>
  <p:tag name="ANONYMOUSTEMP"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0.xml><?xml version="1.0" encoding="utf-8"?>
<p:tagLst xmlns:a="http://schemas.openxmlformats.org/drawingml/2006/main" xmlns:r="http://schemas.openxmlformats.org/officeDocument/2006/relationships" xmlns:p="http://schemas.openxmlformats.org/presentationml/2006/main">
  <p:tag name="CHARTTYPE" val="0"/>
</p:tagLst>
</file>

<file path=ppt/tags/tag131.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rabicPeriod"/>
  <p:tag name="ANSWERTEXT" val="True&#10;False"/>
  <p:tag name="OLDNUMANSWERS" val="2"/>
</p:tagLst>
</file>

<file path=ppt/tags/tag132.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133.xml><?xml version="1.0" encoding="utf-8"?>
<p:tagLst xmlns:a="http://schemas.openxmlformats.org/drawingml/2006/main" xmlns:r="http://schemas.openxmlformats.org/officeDocument/2006/relationships" xmlns:p="http://schemas.openxmlformats.org/presentationml/2006/main">
  <p:tag name="DELIMITERS" val="3.1"/>
</p:tagLst>
</file>

<file path=ppt/tags/tag134.xml><?xml version="1.0" encoding="utf-8"?>
<p:tagLst xmlns:a="http://schemas.openxmlformats.org/drawingml/2006/main" xmlns:r="http://schemas.openxmlformats.org/officeDocument/2006/relationships" xmlns:p="http://schemas.openxmlformats.org/presentationml/2006/main">
  <p:tag name="SLIDEGUID" val="EAE797DEC2A84710BD40E01B970A40DE"/>
  <p:tag name="SLIDEID" val="EAE797DEC2A84710BD40E01B970A40DE"/>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TOTALRESPONSES" val="21"/>
  <p:tag name="RESPONSECOUNT" val="21"/>
  <p:tag name="SLICED" val="False"/>
  <p:tag name="RESPONSES" val="1;1;4;1;1;4;1;4;4;1;4;4;1;-;-;4;-;4;1;-;1;1;1;1;-;-;4;-;-;"/>
  <p:tag name="CHARTSTRINGSTD" val="12 0 0 9"/>
  <p:tag name="CHARTSTRINGREV" val="9 0 0 12"/>
  <p:tag name="CHARTSTRINGSTDPER" val="0.571428571428571 0 0 0.428571428571429"/>
  <p:tag name="CHARTSTRINGREVPER" val="0.428571428571429 0 0 0.571428571428571"/>
  <p:tag name="QUESTIONALIAS" val="What protective equipment must be worn when mixing Colorado Potato Beetle Beater? "/>
  <p:tag name="ANSWERSALIAS" val="goggles|smicln|gloves|smicln|long pants &amp; long sleeves|smicln|None of these"/>
  <p:tag name="VALUES" val="Incorrect|smicln|Incorrect|smicln|Incorrect|smicln|Correct"/>
  <p:tag name="RESPONSESGATHERED" val="False"/>
  <p:tag name="ANONYMOUSTEMP" val="False"/>
</p:tagLst>
</file>

<file path=ppt/tags/tag135.xml><?xml version="1.0" encoding="utf-8"?>
<p:tagLst xmlns:a="http://schemas.openxmlformats.org/drawingml/2006/main" xmlns:r="http://schemas.openxmlformats.org/officeDocument/2006/relationships" xmlns:p="http://schemas.openxmlformats.org/presentationml/2006/main">
  <p:tag name="CHARTTYPE" val="0"/>
</p:tagLst>
</file>

<file path=ppt/tags/tag136.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137.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54"/>
  <p:tag name="FONTSIZE" val="32"/>
  <p:tag name="BULLETTYPE" val="ppBulletArabicPeriod"/>
  <p:tag name="ANSWERTEXT" val="goggles&#10;gloves&#10;long pants &amp; long sleeves&#10;None of these"/>
</p:tagLst>
</file>

<file path=ppt/tags/tag138.xml><?xml version="1.0" encoding="utf-8"?>
<p:tagLst xmlns:a="http://schemas.openxmlformats.org/drawingml/2006/main" xmlns:r="http://schemas.openxmlformats.org/officeDocument/2006/relationships" xmlns:p="http://schemas.openxmlformats.org/presentationml/2006/main">
  <p:tag name="DELIMITERS" val="3.1"/>
</p:tagLst>
</file>

<file path=ppt/tags/tag139.xml><?xml version="1.0" encoding="utf-8"?>
<p:tagLst xmlns:a="http://schemas.openxmlformats.org/drawingml/2006/main" xmlns:r="http://schemas.openxmlformats.org/officeDocument/2006/relationships" xmlns:p="http://schemas.openxmlformats.org/presentationml/2006/main">
  <p:tag name="SLIDEGUID" val="479421A6B1584160A4A475EF59DF09B6"/>
  <p:tag name="SLIDEID" val="479421A6B1584160A4A475EF59DF09B6"/>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ANSWERSALIAS" val="True|smicln|False"/>
  <p:tag name="DELIMITERS" val="3.1"/>
  <p:tag name="VALUEFORMAT" val="0%"/>
  <p:tag name="TOTALRESPONSES" val="20"/>
  <p:tag name="RESPONSECOUNT" val="20"/>
  <p:tag name="SLICED" val="False"/>
  <p:tag name="RESPONSES" val="2;2;2;-;2;2;2;2;2;2;-;2;2;2;-;2;-;2;2;-;2;2;-;1;-;2;-;-;2;"/>
  <p:tag name="CHARTSTRINGSTD" val="1 19"/>
  <p:tag name="CHARTSTRINGREV" val="19 1"/>
  <p:tag name="CHARTSTRINGSTDPER" val="0.05 0.95"/>
  <p:tag name="CHARTSTRINGREVPER" val="0.95 0.05"/>
  <p:tag name="VALUES" val="Correct|smicln|Incorrect"/>
  <p:tag name="RESPONSESGATHERED" val="False"/>
  <p:tag name="ANONYMOUSTEMP" val="False"/>
</p:tagLst>
</file>

<file path=ppt/tags/tag14.xml><?xml version="1.0" encoding="utf-8"?>
<p:tagLst xmlns:a="http://schemas.openxmlformats.org/drawingml/2006/main" xmlns:r="http://schemas.openxmlformats.org/officeDocument/2006/relationships" xmlns:p="http://schemas.openxmlformats.org/presentationml/2006/main">
  <p:tag name="SLIDEGUID" val="DB8A6264E6574CD890183F0F1C09A8A1"/>
  <p:tag name="SLIDEID" val="DB8A6264E6574CD890183F0F1C09A8A1"/>
  <p:tag name="SLIDEORDER" val="1"/>
  <p:tag name="SLIDETYPE" val="Q"/>
  <p:tag name="DEMOGRAPHIC" val="False"/>
  <p:tag name="TEAMASSIGN" val="False"/>
  <p:tag name="SPEEDSCORING" val="False"/>
  <p:tag name="CORRECTPOINTVALUE" val="100"/>
  <p:tag name="ZEROBASED" val="False"/>
  <p:tag name="DELIMITERS" val="3.1"/>
  <p:tag name="VALUEFORMAT" val="0%"/>
  <p:tag name="NUMRESPONSES" val="4"/>
  <p:tag name="TOTALRESPONSES" val="25"/>
  <p:tag name="RESPONSECOUNT" val="25"/>
  <p:tag name="SLICED" val="False"/>
  <p:tag name="RESPONSES" val="4321;231;4321;31;4321;41;431;41;431;321;431;42;2431;413;321;42;432;4321;31;431;31;-;42;3;-;4321;3;"/>
  <p:tag name="CHARTSTRINGSTD" val="19 13 20 17"/>
  <p:tag name="CHARTSTRINGREV" val="17 20 13 19"/>
  <p:tag name="CHARTSTRINGSTDPER" val="0.76 0.52 0.8 0.68"/>
  <p:tag name="CHARTSTRINGREVPER" val="0.68 0.8 0.52 0.76"/>
  <p:tag name="INCORRECTPOINTVALUE" val="-10"/>
  <p:tag name="ANSWERSALIAS" val="A.  |smicln|B.  |smicln|C.  |smicln|D."/>
  <p:tag name="QUESTIONALIAS" val="Which are pesticides?"/>
  <p:tag name="VALUES" val="Correct|smicln|Correct|smicln|Correct|smicln|Correct"/>
  <p:tag name="RESPONSESGATHERED" val="False"/>
  <p:tag name="ANONYMOUSTEMP" val="False"/>
</p:tagLst>
</file>

<file path=ppt/tags/tag140.xml><?xml version="1.0" encoding="utf-8"?>
<p:tagLst xmlns:a="http://schemas.openxmlformats.org/drawingml/2006/main" xmlns:r="http://schemas.openxmlformats.org/officeDocument/2006/relationships" xmlns:p="http://schemas.openxmlformats.org/presentationml/2006/main">
  <p:tag name="CHARTTYPE" val="0"/>
</p:tagLst>
</file>

<file path=ppt/tags/tag141.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rabicPeriod"/>
  <p:tag name="ANSWERTEXT" val="True&#10;False"/>
  <p:tag name="OLDNUMANSWERS" val="2"/>
</p:tagLst>
</file>

<file path=ppt/tags/tag142.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143.xml><?xml version="1.0" encoding="utf-8"?>
<p:tagLst xmlns:a="http://schemas.openxmlformats.org/drawingml/2006/main" xmlns:r="http://schemas.openxmlformats.org/officeDocument/2006/relationships" xmlns:p="http://schemas.openxmlformats.org/presentationml/2006/main">
  <p:tag name="DELIMITERS" val="3.1"/>
</p:tagLst>
</file>

<file path=ppt/tags/tag144.xml><?xml version="1.0" encoding="utf-8"?>
<p:tagLst xmlns:a="http://schemas.openxmlformats.org/drawingml/2006/main" xmlns:r="http://schemas.openxmlformats.org/officeDocument/2006/relationships" xmlns:p="http://schemas.openxmlformats.org/presentationml/2006/main">
  <p:tag name="SLIDEGUID" val="C582E0B80D894C21987EE2D9FAC1BDF8"/>
  <p:tag name="SLIDEID" val="C582E0B80D894C21987EE2D9FAC1BDF8"/>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ANSWERSALIAS" val="True|smicln|False"/>
  <p:tag name="DELIMITERS" val="3.1"/>
  <p:tag name="VALUEFORMAT" val="0%"/>
  <p:tag name="TOTALRESPONSES" val="20"/>
  <p:tag name="RESPONSECOUNT" val="20"/>
  <p:tag name="SLICED" val="False"/>
  <p:tag name="RESPONSES" val="1;-;1;1;1;1;1;1;-;1;1;1;-;1;-;1;-;1;1;-;1;1;2;1;-;-;1;-;1;"/>
  <p:tag name="CHARTSTRINGSTD" val="19 1"/>
  <p:tag name="CHARTSTRINGREV" val="1 19"/>
  <p:tag name="CHARTSTRINGSTDPER" val="0.95 0.05"/>
  <p:tag name="CHARTSTRINGREVPER" val="0.05 0.95"/>
  <p:tag name="VALUES" val="Incorrect|smicln|Correct"/>
  <p:tag name="RESPONSESGATHERED" val="False"/>
  <p:tag name="ANONYMOUSTEMP" val="False"/>
</p:tagLst>
</file>

<file path=ppt/tags/tag145.xml><?xml version="1.0" encoding="utf-8"?>
<p:tagLst xmlns:a="http://schemas.openxmlformats.org/drawingml/2006/main" xmlns:r="http://schemas.openxmlformats.org/officeDocument/2006/relationships" xmlns:p="http://schemas.openxmlformats.org/presentationml/2006/main">
  <p:tag name="CHARTTYPE" val="0"/>
</p:tagLst>
</file>

<file path=ppt/tags/tag146.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rabicPeriod"/>
  <p:tag name="ANSWERTEXT" val="True&#10;False"/>
  <p:tag name="OLDNUMANSWERS" val="2"/>
</p:tagLst>
</file>

<file path=ppt/tags/tag147.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148.xml><?xml version="1.0" encoding="utf-8"?>
<p:tagLst xmlns:a="http://schemas.openxmlformats.org/drawingml/2006/main" xmlns:r="http://schemas.openxmlformats.org/officeDocument/2006/relationships" xmlns:p="http://schemas.openxmlformats.org/presentationml/2006/main">
  <p:tag name="DELIMITERS" val="3.1"/>
</p:tagLst>
</file>

<file path=ppt/tags/tag149.xml><?xml version="1.0" encoding="utf-8"?>
<p:tagLst xmlns:a="http://schemas.openxmlformats.org/drawingml/2006/main" xmlns:r="http://schemas.openxmlformats.org/officeDocument/2006/relationships" xmlns:p="http://schemas.openxmlformats.org/presentationml/2006/main">
  <p:tag name="SLIDEGUID" val="1B096666138B45DF83A7F081E28339C3"/>
  <p:tag name="SLIDEID" val="1B096666138B45DF83A7F081E28339C3"/>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ANSWERSALIAS" val="True|smicln|False"/>
  <p:tag name="DELIMITERS" val="3.1"/>
  <p:tag name="VALUEFORMAT" val="0%"/>
  <p:tag name="TOTALRESPONSES" val="21"/>
  <p:tag name="RESPONSECOUNT" val="21"/>
  <p:tag name="SLICED" val="False"/>
  <p:tag name="RESPONSES" val="2;2;2;2;2;2;2;1;2;-;2;2;2;2;2;2;-;2;-;-;-;2;2;2;-;2;-;2;-;"/>
  <p:tag name="CHARTSTRINGSTD" val="1 20"/>
  <p:tag name="CHARTSTRINGREV" val="20 1"/>
  <p:tag name="CHARTSTRINGSTDPER" val="0.0476190476190476 0.952380952380952"/>
  <p:tag name="CHARTSTRINGREVPER" val="0.952380952380952 0.0476190476190476"/>
  <p:tag name="QUESTIONALIAS" val="Weed-B-Gon Max works best on hot summer days when the weeds are dry and dying. "/>
  <p:tag name="VALUES" val="Incorrect|smicln|Correct"/>
  <p:tag name="RESPONSESGATHERED" val="False"/>
  <p:tag name="ANONYMOUSTEMP" val="False"/>
</p:tagLst>
</file>

<file path=ppt/tags/tag15.xml><?xml version="1.0" encoding="utf-8"?>
<p:tagLst xmlns:a="http://schemas.openxmlformats.org/drawingml/2006/main" xmlns:r="http://schemas.openxmlformats.org/officeDocument/2006/relationships" xmlns:p="http://schemas.openxmlformats.org/presentationml/2006/main">
  <p:tag name="CHARTTYPE" val="0"/>
</p:tagLst>
</file>

<file path=ppt/tags/tag150.xml><?xml version="1.0" encoding="utf-8"?>
<p:tagLst xmlns:a="http://schemas.openxmlformats.org/drawingml/2006/main" xmlns:r="http://schemas.openxmlformats.org/officeDocument/2006/relationships" xmlns:p="http://schemas.openxmlformats.org/presentationml/2006/main">
  <p:tag name="CHARTTYPE" val="0"/>
</p:tagLst>
</file>

<file path=ppt/tags/tag151.xml><?xml version="1.0" encoding="utf-8"?>
<p:tagLst xmlns:a="http://schemas.openxmlformats.org/drawingml/2006/main" xmlns:r="http://schemas.openxmlformats.org/officeDocument/2006/relationships" xmlns:p="http://schemas.openxmlformats.org/presentationml/2006/main">
  <p:tag name="ANSWERBULLETS" val="3"/>
  <p:tag name="OLDNUMANSWERS" val="2"/>
  <p:tag name="TEXTLENGTH" val="10"/>
  <p:tag name="FONTSIZE" val="32"/>
  <p:tag name="BULLETTYPE" val="ppBulletArabicPeriod"/>
  <p:tag name="ANSWERTEXT" val="True&#10;False"/>
</p:tagLst>
</file>

<file path=ppt/tags/tag152.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153.xml><?xml version="1.0" encoding="utf-8"?>
<p:tagLst xmlns:a="http://schemas.openxmlformats.org/drawingml/2006/main" xmlns:r="http://schemas.openxmlformats.org/officeDocument/2006/relationships" xmlns:p="http://schemas.openxmlformats.org/presentationml/2006/main">
  <p:tag name="DELIMITERS" val="3.1"/>
</p:tagLst>
</file>

<file path=ppt/tags/tag15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17"/>
  <p:tag name="FONTSIZE" val="32"/>
  <p:tag name="BULLETTYPE" val="ppBulletArabicPeriod"/>
  <p:tag name="ANSWERTEXT" val="A.&#10;B.&#10;C.&#10;D."/>
</p:tagLst>
</file>

<file path=ppt/tags/tag16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17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18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2.xml><?xml version="1.0" encoding="utf-8"?>
<p:tagLst xmlns:a="http://schemas.openxmlformats.org/drawingml/2006/main" xmlns:r="http://schemas.openxmlformats.org/officeDocument/2006/relationships" xmlns:p="http://schemas.openxmlformats.org/presentationml/2006/main">
  <p:tag name="DELIMITERS" val="3.1"/>
</p:tagLst>
</file>

<file path=ppt/tags/tag183.xml><?xml version="1.0" encoding="utf-8"?>
<p:tagLst xmlns:a="http://schemas.openxmlformats.org/drawingml/2006/main" xmlns:r="http://schemas.openxmlformats.org/officeDocument/2006/relationships" xmlns:p="http://schemas.openxmlformats.org/presentationml/2006/main">
  <p:tag name="DELIMITERS" val="3.1"/>
</p:tagLst>
</file>

<file path=ppt/tags/tag18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5.xml><?xml version="1.0" encoding="utf-8"?>
<p:tagLst xmlns:a="http://schemas.openxmlformats.org/drawingml/2006/main" xmlns:r="http://schemas.openxmlformats.org/officeDocument/2006/relationships" xmlns:p="http://schemas.openxmlformats.org/presentationml/2006/main">
  <p:tag name="SLIDEID" val="1112BF82B86243028833DC40D9ED31D4"/>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Please rate this presentation"/>
  <p:tag name="ANSWERSALIAS" val="Wow|smicln|Helpful|smicln|Ho Hum|smicln|Crap|smicln|Bull Crap"/>
  <p:tag name="SLIDEORDER" val="2"/>
  <p:tag name="SLIDEGUID" val="DE76D773DDB54D4B833290932FE02D84"/>
  <p:tag name="TOTALRESPONSES" val="24"/>
  <p:tag name="RESPONSECOUNT" val="24"/>
  <p:tag name="SLICED" val="False"/>
  <p:tag name="RESPONSES" val="1;1;1;2;2;5;1;2;2;1;1;-;1;1;1;1;-;2;1;-;1;1;1;1;-;1;1;1;-;"/>
  <p:tag name="CHARTSTRINGSTD" val="18 5 0 0 1"/>
  <p:tag name="CHARTSTRINGREV" val="1 0 0 5 18"/>
  <p:tag name="CHARTSTRINGSTDPER" val="0.75 0.208333333333333 0 0 0.0416666666666667"/>
  <p:tag name="CHARTSTRINGREVPER" val="0.0416666666666667 0 0 0.208333333333333 0.75"/>
  <p:tag name="VALUES" val="No Value|smicln|No Value|smicln|No Value|smicln|No Value|smicln|No Value"/>
  <p:tag name="RESPONSESGATHERED" val="False"/>
  <p:tag name="ANONYMOUSTEMP" val="False"/>
</p:tagLst>
</file>

<file path=ppt/tags/tag186.xml><?xml version="1.0" encoding="utf-8"?>
<p:tagLst xmlns:a="http://schemas.openxmlformats.org/drawingml/2006/main" xmlns:r="http://schemas.openxmlformats.org/officeDocument/2006/relationships" xmlns:p="http://schemas.openxmlformats.org/presentationml/2006/main">
  <p:tag name="CHARTTYPE" val="0"/>
</p:tagLst>
</file>

<file path=ppt/tags/tag187.xml><?xml version="1.0" encoding="utf-8"?>
<p:tagLst xmlns:a="http://schemas.openxmlformats.org/drawingml/2006/main" xmlns:r="http://schemas.openxmlformats.org/officeDocument/2006/relationships" xmlns:p="http://schemas.openxmlformats.org/presentationml/2006/main">
  <p:tag name="ANSWERBULLETS" val="3"/>
  <p:tag name="TEXTLENGTH" val="33"/>
  <p:tag name="FONTSIZE" val="32"/>
  <p:tag name="BULLETTYPE" val="ppBulletArabicPeriod"/>
  <p:tag name="ANSWERTEXT" val="Wow&#10;Helpful&#10;Ho Hum&#10;Crap&#10;Bull Crap"/>
  <p:tag name="OLDNUMANSWERS" val="5"/>
</p:tagLst>
</file>

<file path=ppt/tags/tag19.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SLIDEGUID" val="1D6AA18612214846AA13731F5428931F"/>
  <p:tag name="SLIDEID" val="1D6AA18612214846AA13731F5428931F"/>
  <p:tag name="SLIDEORDER" val="1"/>
  <p:tag name="SLIDETYPE" val="Q"/>
  <p:tag name="SPEEDSCORING" val="False"/>
  <p:tag name="CORRECTPOINTVALUE" val="100"/>
  <p:tag name="INCORRECTPOINTVALUE" val="0"/>
  <p:tag name="ZEROBASED" val="False"/>
  <p:tag name="NUMRESPONSES" val="1"/>
  <p:tag name="AUTOADVANCE" val="False"/>
  <p:tag name="TEAMASSIGN" val="True"/>
  <p:tag name="DEMOGRAPHIC" val="True"/>
  <p:tag name="DELIMITERS" val="3.1"/>
  <p:tag name="VALUEFORMAT" val="0%"/>
  <p:tag name="QUESTIONALIAS" val="Which type of gardener are you?"/>
  <p:tag name="ANSWERSALIAS" val="Black thumb|smicln|Novice|smicln|Intermediate|smicln|Experienced|smicln|Greenest thumb"/>
  <p:tag name="TOTALRESPONSES" val="6"/>
  <p:tag name="RESPONSECOUNT" val="6"/>
  <p:tag name="SLICED" val="False"/>
  <p:tag name="RESPONSES" val="1;2;3;5;4;1;"/>
  <p:tag name="CHARTSTRINGSTD" val="2 1 1 1 1"/>
  <p:tag name="CHARTSTRINGREV" val="1 1 1 1 2"/>
  <p:tag name="CHARTSTRINGSTDPER" val="0.333333333333333 0.166666666666667 0.166666666666667 0.166666666666667 0.166666666666667"/>
  <p:tag name="CHARTSTRINGREVPER" val="0.166666666666667 0.166666666666667 0.166666666666667 0.166666666666667 0.333333333333333"/>
  <p:tag name="VALUES" val="No Value|smicln|No Value|smicln|No Value|smicln|No Value|smicln|No Value"/>
  <p:tag name="RESPONSESGATHERED" val="False"/>
  <p:tag name="ANONYMOUSTEMP" val="False"/>
</p:tagLst>
</file>

<file path=ppt/tags/tag30.xml><?xml version="1.0" encoding="utf-8"?>
<p:tagLst xmlns:a="http://schemas.openxmlformats.org/drawingml/2006/main" xmlns:r="http://schemas.openxmlformats.org/officeDocument/2006/relationships" xmlns:p="http://schemas.openxmlformats.org/presentationml/2006/main">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CHARTTYPE" val="0"/>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3.xml><?xml version="1.0" encoding="utf-8"?>
<p:tagLst xmlns:a="http://schemas.openxmlformats.org/drawingml/2006/main" xmlns:r="http://schemas.openxmlformats.org/officeDocument/2006/relationships" xmlns:p="http://schemas.openxmlformats.org/presentationml/2006/main">
  <p:tag name="SLIDEGUID" val="3FB9BEF263464DDDA0B404E57DB78857"/>
  <p:tag name="SLIDEID" val="3FB9BEF263464DDDA0B404E57DB78857"/>
  <p:tag name="SLIDEORDER" val="1"/>
  <p:tag name="SLIDETYPE" val="Q"/>
  <p:tag name="DEMOGRAPHIC" val="False"/>
  <p:tag name="TEAMASSIGN" val="False"/>
  <p:tag name="SPEEDSCORING" val="False"/>
  <p:tag name="CORRECTPOINTVALUE" val="100"/>
  <p:tag name="ZEROBASED" val="False"/>
  <p:tag name="AUTOADVANCE" val="False"/>
  <p:tag name="DELIMITERS" val="3.1"/>
  <p:tag name="VALUEFORMAT" val="0%"/>
  <p:tag name="QUESTIONALIAS" val="Please choose the two pesticide formulation types with the lowest exposure potential"/>
  <p:tag name="TOTALRESPONSES" val="24"/>
  <p:tag name="RESPONSECOUNT" val="24"/>
  <p:tag name="SLICED" val="False"/>
  <p:tag name="RESPONSES" val="1;6;1;6;2;-;6;6;2;6;-;2;5;3;-;6;2;6;2;6;3;3;6;1;-;2;-;2;1;"/>
  <p:tag name="CHARTSTRINGSTD" val="4 7 3 0 1 9"/>
  <p:tag name="CHARTSTRINGREV" val="9 1 0 3 7 4"/>
  <p:tag name="CHARTSTRINGSTDPER" val="0.166666666666667 0.291666666666667 0.125 0 0.0416666666666667 0.375"/>
  <p:tag name="CHARTSTRINGREVPER" val="0.375 0.0416666666666667 0 0.125 0.291666666666667 0.166666666666667"/>
  <p:tag name="INCORRECTPOINTVALUE" val="-10"/>
  <p:tag name="NUMRESPONSES" val="2"/>
  <p:tag name="ANSWERSALIAS" val="Granular     3 - 15%|smicln|Ready to Use Baits, Gels or Liquids 1 - 15%|smicln|Dust     5 - 10%|smicln|Aerosol     1 -   5%|smicln|Wettable Powder   50 - 85%|smicln|Liquid Concentrate   40 - 90%"/>
  <p:tag name="VALUES" val="Correct|smicln|Correct|smicln|Incorrect|smicln|Incorrect|smicln|Incorrect|smicln|Incorrect"/>
  <p:tag name="RESPONSESGATHERED" val="False"/>
  <p:tag name="ANONYMOUSTEMP" val="False"/>
</p:tagLst>
</file>

<file path=ppt/tags/tag44.xml><?xml version="1.0" encoding="utf-8"?>
<p:tagLst xmlns:a="http://schemas.openxmlformats.org/drawingml/2006/main" xmlns:r="http://schemas.openxmlformats.org/officeDocument/2006/relationships" xmlns:p="http://schemas.openxmlformats.org/presentationml/2006/main">
  <p:tag name="CHARTTYPE" val="0"/>
</p:tagLst>
</file>

<file path=ppt/tags/tag45.xml><?xml version="1.0" encoding="utf-8"?>
<p:tagLst xmlns:a="http://schemas.openxmlformats.org/drawingml/2006/main" xmlns:r="http://schemas.openxmlformats.org/officeDocument/2006/relationships" xmlns:p="http://schemas.openxmlformats.org/presentationml/2006/main">
  <p:tag name="ANSWERBULLETS" val="3"/>
  <p:tag name="OLDNUMANSWERS" val="6"/>
  <p:tag name="TEXTLENGTH" val="159"/>
  <p:tag name="FONTSIZE" val="24"/>
  <p:tag name="BULLETTYPE" val="ppBulletArabicPeriod"/>
  <p:tag name="ANSWERTEXT" val="Granular     3 - 15%&#10;Ready to Use Baits, Gels or Liquids 1 - 15%&#10;Dust     5 - 10%&#10;Aerosol     1 -   5%&#10;Wettable Powder   50 - 85%&#10;Liquid Concentrate   40 - 90%"/>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7.xml><?xml version="1.0" encoding="utf-8"?>
<p:tagLst xmlns:a="http://schemas.openxmlformats.org/drawingml/2006/main" xmlns:r="http://schemas.openxmlformats.org/officeDocument/2006/relationships" xmlns:p="http://schemas.openxmlformats.org/presentationml/2006/main">
  <p:tag name="SLIDEGUID" val="14FDCBB132234F7287CCE38EC94E89B2"/>
  <p:tag name="SLIDEID" val="14FDCBB132234F7287CCE38EC94E89B2"/>
  <p:tag name="SLIDEORDER" val="1"/>
  <p:tag name="SLIDETYPE" val="Q"/>
  <p:tag name="DEMOGRAPHIC" val="False"/>
  <p:tag name="TEAMASSIGN" val="False"/>
  <p:tag name="SPEEDSCORING" val="False"/>
  <p:tag name="CORRECTPOINTVALUE" val="100"/>
  <p:tag name="ZEROBASED" val="False"/>
  <p:tag name="NUMRESPONSES" val="1"/>
  <p:tag name="AUTOADVANCE" val="False"/>
  <p:tag name="DELIMITERS" val="3.1"/>
  <p:tag name="VALUEFORMAT" val="0%"/>
  <p:tag name="ANSWERSALIAS" val="A  |smicln|B  |smicln|C  |smicln|D"/>
  <p:tag name="QUESTIONALIAS" val="Which product do you think is the better choice?"/>
  <p:tag name="TOTALRESPONSES" val="26"/>
  <p:tag name="RESPONSECOUNT" val="26"/>
  <p:tag name="SLICED" val="False"/>
  <p:tag name="RESPONSES" val="1;1;1;1;1;1;1;1;1;1;-;1;1;1;3;1;1;1;1;1;1;1;1;1;-;1;1;-;1;"/>
  <p:tag name="CHARTSTRINGSTD" val="25 0 1 0"/>
  <p:tag name="CHARTSTRINGREV" val="0 1 0 25"/>
  <p:tag name="CHARTSTRINGSTDPER" val="0.961538461538462 0 0.0384615384615385 0"/>
  <p:tag name="CHARTSTRINGREVPER" val="0 0.0384615384615385 0 0.961538461538462"/>
  <p:tag name="INCORRECTPOINTVALUE" val="-10"/>
  <p:tag name="RESPONSESGATHERED" val="False"/>
  <p:tag name="ANONYMOUSTEMP" val="False"/>
  <p:tag name="VALUES" val="Correct|smicln|Incorrect|smicln|Incorrect|smicln|Incorrect"/>
</p:tagLst>
</file>

<file path=ppt/tags/tag48.xml><?xml version="1.0" encoding="utf-8"?>
<p:tagLst xmlns:a="http://schemas.openxmlformats.org/drawingml/2006/main" xmlns:r="http://schemas.openxmlformats.org/officeDocument/2006/relationships" xmlns:p="http://schemas.openxmlformats.org/presentationml/2006/main">
  <p:tag name="CHARTTYPE" val="0"/>
</p:tagLst>
</file>

<file path=ppt/tags/tag49.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13"/>
  <p:tag name="FONTSIZE" val="32"/>
  <p:tag name="BULLETTYPE" val="ppBulletArabicPeriod"/>
  <p:tag name="ANSWERTEXT" val="A&#10;B&#10;C&#10;D"/>
</p:tagLst>
</file>

<file path=ppt/tags/tag5.xml><?xml version="1.0" encoding="utf-8"?>
<p:tagLst xmlns:a="http://schemas.openxmlformats.org/drawingml/2006/main" xmlns:r="http://schemas.openxmlformats.org/officeDocument/2006/relationships" xmlns:p="http://schemas.openxmlformats.org/presentationml/2006/main">
  <p:tag name="ANSWERBULLETS" val="3"/>
  <p:tag name="TEXTLENGTH" val="58"/>
  <p:tag name="FONTSIZE" val="32"/>
  <p:tag name="BULLETTYPE" val="ppBulletArabicPeriod"/>
  <p:tag name="ANSWERTEXT" val="Black thumb&#10;Novice&#10;Intermediate&#10;Experienced&#10;Greenest thumb"/>
  <p:tag name="OLDNUMANSWERS" val="5"/>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4.xml><?xml version="1.0" encoding="utf-8"?>
<p:tagLst xmlns:a="http://schemas.openxmlformats.org/drawingml/2006/main" xmlns:r="http://schemas.openxmlformats.org/officeDocument/2006/relationships" xmlns:p="http://schemas.openxmlformats.org/presentationml/2006/main">
  <p:tag name="DELIMITERS" val="3.1"/>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9.xml><?xml version="1.0" encoding="utf-8"?>
<p:tagLst xmlns:a="http://schemas.openxmlformats.org/drawingml/2006/main" xmlns:r="http://schemas.openxmlformats.org/officeDocument/2006/relationships" xmlns:p="http://schemas.openxmlformats.org/presentationml/2006/main">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SLIDEID" val="95E2A39F5AC64C46ACB7F5E5B9886935"/>
  <p:tag name="SLIDETYPE" val="Q"/>
  <p:tag name="DEMOGRAPHIC" val="False"/>
  <p:tag name="TEAMASSIGN" val="False"/>
  <p:tag name="SPEEDSCORING" val="False"/>
  <p:tag name="CORRECTPOINTVALUE" val="100"/>
  <p:tag name="INCORRECTPOINTVALUE" val="0"/>
  <p:tag name="ZEROBASED" val="False"/>
  <p:tag name="QUESTIONALIAS" val="Do you agree?"/>
  <p:tag name="ANSWERSALIAS" val="Yes|smicln|No"/>
  <p:tag name="DELIMITERS" val="3.1"/>
  <p:tag name="VALUEFORMAT" val="0%"/>
  <p:tag name="SLIDEORDER" val="2"/>
  <p:tag name="SLIDEGUID" val="87D172F1FA4D49DC9A5A54D0F45D7B94"/>
  <p:tag name="TOTALRESPONSES" val="6"/>
  <p:tag name="RESPONSECOUNT" val="6"/>
  <p:tag name="SLICED" val="False"/>
  <p:tag name="RESPONSES" val="2;2;2;1;2;1;"/>
  <p:tag name="CHARTSTRINGSTD" val="2 4"/>
  <p:tag name="CHARTSTRINGREV" val="4 2"/>
  <p:tag name="CHARTSTRINGSTDPER" val="0.333333333333333 0.666666666666667"/>
  <p:tag name="CHARTSTRINGREVPER" val="0.666666666666667 0.333333333333333"/>
  <p:tag name="VALUES" val="No Value|smicln|No Value"/>
  <p:tag name="RESPONSESGATHERED" val="False"/>
  <p:tag name="ANONYMOUSTEMP" val="False"/>
</p:tagLst>
</file>

<file path=ppt/tags/tag6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7.xml><?xml version="1.0" encoding="utf-8"?>
<p:tagLst xmlns:a="http://schemas.openxmlformats.org/drawingml/2006/main" xmlns:r="http://schemas.openxmlformats.org/officeDocument/2006/relationships" xmlns:p="http://schemas.openxmlformats.org/presentationml/2006/main">
  <p:tag name="SLIDEGUID" val="4096273F3D294104A2012ECA279F8CA6"/>
  <p:tag name="SLIDEID" val="4096273F3D294104A2012ECA279F8CA6"/>
  <p:tag name="SLIDEORDER" val="1"/>
  <p:tag name="SLIDETYPE" val="Q"/>
  <p:tag name="DEMOGRAPHIC" val="False"/>
  <p:tag name="TEAMASSIGN" val="False"/>
  <p:tag name="SPEEDSCORING" val="False"/>
  <p:tag name="CORRECTPOINTVALUE" val="100"/>
  <p:tag name="ZEROBASED" val="False"/>
  <p:tag name="NUMRESPONSES" val="1"/>
  <p:tag name="AUTOADVANCE" val="False"/>
  <p:tag name="DELIMITERS" val="3.1"/>
  <p:tag name="VALUEFORMAT" val="0%"/>
  <p:tag name="ANSWERSALIAS" val="A   |smicln|B   |smicln|C"/>
  <p:tag name="QUESTIONALIAS" val="Which product is most risky to handle?"/>
  <p:tag name="TOTALRESPONSES" val="22"/>
  <p:tag name="RESPONSECOUNT" val="22"/>
  <p:tag name="SLICED" val="False"/>
  <p:tag name="RESPONSES" val="3;3;3;3;3;3;-;3;2;3;-;2;3;3;-;3;3;3;3;-;2;2;3;3;-;3;-;3;-;"/>
  <p:tag name="CHARTSTRINGSTD" val="0 4 18"/>
  <p:tag name="CHARTSTRINGREV" val="18 4 0"/>
  <p:tag name="CHARTSTRINGSTDPER" val="0 0.181818181818182 0.818181818181818"/>
  <p:tag name="CHARTSTRINGREVPER" val="0.818181818181818 0.181818181818182 0"/>
  <p:tag name="INCORRECTPOINTVALUE" val="-10"/>
  <p:tag name="VALUES" val="Incorrect|smicln|Incorrect|smicln|Correct"/>
  <p:tag name="RESPONSESGATHERED" val="False"/>
  <p:tag name="ANONYMOUSTEMP" val="False"/>
</p:tagLst>
</file>

<file path=ppt/tags/tag68.xml><?xml version="1.0" encoding="utf-8"?>
<p:tagLst xmlns:a="http://schemas.openxmlformats.org/drawingml/2006/main" xmlns:r="http://schemas.openxmlformats.org/officeDocument/2006/relationships" xmlns:p="http://schemas.openxmlformats.org/presentationml/2006/main">
  <p:tag name="CHARTTYPE" val="0"/>
</p:tagLst>
</file>

<file path=ppt/tags/tag69.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11"/>
  <p:tag name="FONTSIZE" val="32"/>
  <p:tag name="BULLETTYPE" val="ppBulletArabicPeriod"/>
  <p:tag name="ANSWERTEXT" val="A&#10;B&#10;C"/>
</p:tagLst>
</file>

<file path=ppt/tags/tag7.xml><?xml version="1.0" encoding="utf-8"?>
<p:tagLst xmlns:a="http://schemas.openxmlformats.org/drawingml/2006/main" xmlns:r="http://schemas.openxmlformats.org/officeDocument/2006/relationships" xmlns:p="http://schemas.openxmlformats.org/presentationml/2006/main">
  <p:tag name="CHARTTYPE" val="0"/>
</p:tagLst>
</file>

<file path=ppt/tags/tag70.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7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ANSWERBULLETS" val="3"/>
  <p:tag name="TEXTLENGTH" val="6"/>
  <p:tag name="FONTSIZE" val="32"/>
  <p:tag name="BULLETTYPE" val="ppBulletArabicPeriod"/>
  <p:tag name="ANSWERTEXT" val="Yes&#10;No"/>
  <p:tag name="OLDNUMANSWERS" val="2"/>
</p:tagLst>
</file>

<file path=ppt/tags/tag8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1.xml><?xml version="1.0" encoding="utf-8"?>
<p:tagLst xmlns:a="http://schemas.openxmlformats.org/drawingml/2006/main" xmlns:r="http://schemas.openxmlformats.org/officeDocument/2006/relationships" xmlns:p="http://schemas.openxmlformats.org/presentationml/2006/main">
  <p:tag name="SLIDEGUID" val="0C7A8D0009264C46B7C455515D834FB0"/>
  <p:tag name="SLIDEID" val="0C7A8D0009264C46B7C455515D834FB0"/>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QUESTIONALIAS" val="Welcome or Unwelcome? "/>
  <p:tag name="ANSWERSALIAS" val="Welcome|smicln|Unwelcome"/>
  <p:tag name="TOTALRESPONSES" val="20"/>
  <p:tag name="RESPONSECOUNT" val="20"/>
  <p:tag name="SLICED" val="False"/>
  <p:tag name="RESPONSES" val="1;1;1;-;1;1;1;2;-;2;-;1;1;2;-;1;-;1;1;-;-;1;1;1;-;1;1;1;-;"/>
  <p:tag name="CHARTSTRINGSTD" val="17 3"/>
  <p:tag name="CHARTSTRINGREV" val="3 17"/>
  <p:tag name="CHARTSTRINGSTDPER" val="0.85 0.15"/>
  <p:tag name="CHARTSTRINGREVPER" val="0.15 0.85"/>
  <p:tag name="RESPONSESGATHERED" val="False"/>
  <p:tag name="ANONYMOUSTEMP" val="False"/>
  <p:tag name="VALUES" val="Correct|smicln|Incorrect"/>
</p:tagLst>
</file>

<file path=ppt/tags/tag82.xml><?xml version="1.0" encoding="utf-8"?>
<p:tagLst xmlns:a="http://schemas.openxmlformats.org/drawingml/2006/main" xmlns:r="http://schemas.openxmlformats.org/officeDocument/2006/relationships" xmlns:p="http://schemas.openxmlformats.org/presentationml/2006/main">
  <p:tag name="ANSWERBULLETS" val="3"/>
  <p:tag name="OLDNUMANSWERS" val="2"/>
  <p:tag name="TEXTLENGTH" val="17"/>
  <p:tag name="FONTSIZE" val="32"/>
  <p:tag name="BULLETTYPE" val="ppBulletArabicPeriod"/>
  <p:tag name="ANSWERTEXT" val="Welcome&#10;Unwelcome"/>
</p:tagLst>
</file>

<file path=ppt/tags/tag83.xml><?xml version="1.0" encoding="utf-8"?>
<p:tagLst xmlns:a="http://schemas.openxmlformats.org/drawingml/2006/main" xmlns:r="http://schemas.openxmlformats.org/officeDocument/2006/relationships" xmlns:p="http://schemas.openxmlformats.org/presentationml/2006/main">
  <p:tag name="CHARTTYPE" val="0"/>
</p:tagLst>
</file>

<file path=ppt/tags/tag8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6.xml><?xml version="1.0" encoding="utf-8"?>
<p:tagLst xmlns:a="http://schemas.openxmlformats.org/drawingml/2006/main" xmlns:r="http://schemas.openxmlformats.org/officeDocument/2006/relationships" xmlns:p="http://schemas.openxmlformats.org/presentationml/2006/main">
  <p:tag name="SLIDEID" val="0C7A8D0009264C46B7C455515D834FB0"/>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SLIDEORDER" val="2"/>
  <p:tag name="SLIDEGUID" val="44299C24A5DB4C90BD388B8B5589F053"/>
  <p:tag name="QUESTIONALIAS" val="Welcome or Unwelcome?"/>
  <p:tag name="ANSWERSALIAS" val="Welcome|smicln|Unwelcome"/>
  <p:tag name="TOTALRESPONSES" val="20"/>
  <p:tag name="RESPONSECOUNT" val="20"/>
  <p:tag name="SLICED" val="False"/>
  <p:tag name="RESPONSES" val="1;-;1;2;2;1;1;2;1;2;-;1;1;2;-;1;-;1;1;-;1;1;2;2;-;1;-;-;-;"/>
  <p:tag name="CHARTSTRINGSTD" val="13 7"/>
  <p:tag name="CHARTSTRINGREV" val="7 13"/>
  <p:tag name="CHARTSTRINGSTDPER" val="0.65 0.35"/>
  <p:tag name="CHARTSTRINGREVPER" val="0.35 0.65"/>
  <p:tag name="VALUES" val="Correct|smicln|Incorrect"/>
  <p:tag name="RESPONSESGATHERED" val="False"/>
  <p:tag name="ANONYMOUSTEMP" val="False"/>
</p:tagLst>
</file>

<file path=ppt/tags/tag87.xml><?xml version="1.0" encoding="utf-8"?>
<p:tagLst xmlns:a="http://schemas.openxmlformats.org/drawingml/2006/main" xmlns:r="http://schemas.openxmlformats.org/officeDocument/2006/relationships" xmlns:p="http://schemas.openxmlformats.org/presentationml/2006/main">
  <p:tag name="ANSWERBULLETS" val="3"/>
  <p:tag name="OLDNUMANSWERS" val="2"/>
  <p:tag name="TEXTLENGTH" val="17"/>
  <p:tag name="FONTSIZE" val="32"/>
  <p:tag name="BULLETTYPE" val="ppBulletArabicPeriod"/>
  <p:tag name="ANSWERTEXT" val="Welcome&#10;Unwelcome"/>
</p:tagLst>
</file>

<file path=ppt/tags/tag88.xml><?xml version="1.0" encoding="utf-8"?>
<p:tagLst xmlns:a="http://schemas.openxmlformats.org/drawingml/2006/main" xmlns:r="http://schemas.openxmlformats.org/officeDocument/2006/relationships" xmlns:p="http://schemas.openxmlformats.org/presentationml/2006/main">
  <p:tag name="CHARTTYPE" val="0"/>
</p:tagLst>
</file>

<file path=ppt/tags/tag89.xml><?xml version="1.0" encoding="utf-8"?>
<p:tagLst xmlns:a="http://schemas.openxmlformats.org/drawingml/2006/main" xmlns:r="http://schemas.openxmlformats.org/officeDocument/2006/relationships" xmlns:p="http://schemas.openxmlformats.org/presentationml/2006/main">
  <p:tag name="SLIDEID" val="0C7A8D0009264C46B7C455515D834FB0"/>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SLIDEORDER" val="3"/>
  <p:tag name="SLIDEGUID" val="77A62562ABB64A73BFE6C078F08DA7D5"/>
  <p:tag name="QUESTIONALIAS" val="Welcome or Unwelcome?"/>
  <p:tag name="ANSWERSALIAS" val="Welcome|smicln|Unwelcome"/>
  <p:tag name="TOTALRESPONSES" val="20"/>
  <p:tag name="RESPONSECOUNT" val="20"/>
  <p:tag name="SLICED" val="False"/>
  <p:tag name="RESPONSES" val="1;1;1;1;1;2;1;2;1;2;1;1;1;1;-;2;-;1;1;-;-;-;1;1;-;1;-;-;-;"/>
  <p:tag name="CHARTSTRINGSTD" val="16 4"/>
  <p:tag name="CHARTSTRINGREV" val="4 16"/>
  <p:tag name="CHARTSTRINGSTDPER" val="0.8 0.2"/>
  <p:tag name="CHARTSTRINGREVPER" val="0.2 0.8"/>
  <p:tag name="VALUES" val="Correct|smicln|Incorrect"/>
  <p:tag name="RESPONSESGATHERED" val="False"/>
  <p:tag name="ANONYMOUSTEMP" val="False"/>
</p:tagLst>
</file>

<file path=ppt/tags/tag9.xml><?xml version="1.0" encoding="utf-8"?>
<p:tagLst xmlns:a="http://schemas.openxmlformats.org/drawingml/2006/main" xmlns:r="http://schemas.openxmlformats.org/officeDocument/2006/relationships" xmlns:p="http://schemas.openxmlformats.org/presentationml/2006/main">
  <p:tag name="SLIDEID" val="E1B446759FD04207AD2ECEB04BA44C6F"/>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What is your opinion of the BPC?"/>
  <p:tag name="ANSWERSALIAS" val="Strongly favorable|smicln|Favorable|smicln|Neutral|smicln|Unfavorable|smicln|Strongly unfavorable"/>
  <p:tag name="SLIDEORDER" val="2"/>
  <p:tag name="SLIDEGUID" val="A631FEC845AD4417B3FFA9001CDCD40D"/>
  <p:tag name="TOTALRESPONSES" val="20"/>
  <p:tag name="RESPONSECOUNT" val="20"/>
  <p:tag name="SLICED" val="False"/>
  <p:tag name="RESPONSES" val="2;3;3;-;-;-;-;2;2;3;3;-;3;3;1;2;3;3;-;1;2;3;-;3;1;1;5;"/>
  <p:tag name="CHARTSTRINGSTD" val="4 5 10 0 1"/>
  <p:tag name="CHARTSTRINGREV" val="1 0 10 5 4"/>
  <p:tag name="CHARTSTRINGSTDPER" val="0.2 0.25 0.5 0 0.05"/>
  <p:tag name="CHARTSTRINGREVPER" val="0.05 0 0.5 0.25 0.2"/>
  <p:tag name="VALUES" val="No Value|smicln|No Value|smicln|No Value|smicln|No Value|smicln|No Value"/>
  <p:tag name="RESPONSESGATHERED" val="False"/>
  <p:tag name="ANONYMOUSTEMP" val="False"/>
</p:tagLst>
</file>

<file path=ppt/tags/tag90.xml><?xml version="1.0" encoding="utf-8"?>
<p:tagLst xmlns:a="http://schemas.openxmlformats.org/drawingml/2006/main" xmlns:r="http://schemas.openxmlformats.org/officeDocument/2006/relationships" xmlns:p="http://schemas.openxmlformats.org/presentationml/2006/main">
  <p:tag name="CHARTTYPE" val="0"/>
</p:tagLst>
</file>

<file path=ppt/tags/tag91.xml><?xml version="1.0" encoding="utf-8"?>
<p:tagLst xmlns:a="http://schemas.openxmlformats.org/drawingml/2006/main" xmlns:r="http://schemas.openxmlformats.org/officeDocument/2006/relationships" xmlns:p="http://schemas.openxmlformats.org/presentationml/2006/main">
  <p:tag name="ANSWERBULLETS" val="3"/>
  <p:tag name="OLDNUMANSWERS" val="2"/>
  <p:tag name="TEXTLENGTH" val="17"/>
  <p:tag name="FONTSIZE" val="32"/>
  <p:tag name="BULLETTYPE" val="ppBulletArabicPeriod"/>
  <p:tag name="ANSWERTEXT" val="Welcome&#10;Unwelcome"/>
</p:tagLst>
</file>

<file path=ppt/tags/tag9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_rels/theme1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7">
      <a:dk1>
        <a:srgbClr val="010000"/>
      </a:dk1>
      <a:lt1>
        <a:srgbClr val="99CCFF"/>
      </a:lt1>
      <a:dk2>
        <a:srgbClr val="666633"/>
      </a:dk2>
      <a:lt2>
        <a:srgbClr val="969696"/>
      </a:lt2>
      <a:accent1>
        <a:srgbClr val="666633"/>
      </a:accent1>
      <a:accent2>
        <a:srgbClr val="FFCC00"/>
      </a:accent2>
      <a:accent3>
        <a:srgbClr val="CAE2FF"/>
      </a:accent3>
      <a:accent4>
        <a:srgbClr val="010000"/>
      </a:accent4>
      <a:accent5>
        <a:srgbClr val="B8B8AD"/>
      </a:accent5>
      <a:accent6>
        <a:srgbClr val="E7B900"/>
      </a:accent6>
      <a:hlink>
        <a:srgbClr val="FFFFFF"/>
      </a:hlink>
      <a:folHlink>
        <a:srgbClr val="CCECFF"/>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4D4D4D"/>
        </a:dk1>
        <a:lt1>
          <a:srgbClr val="FFFFFF"/>
        </a:lt1>
        <a:dk2>
          <a:srgbClr val="006666"/>
        </a:dk2>
        <a:lt2>
          <a:srgbClr val="CC9900"/>
        </a:lt2>
        <a:accent1>
          <a:srgbClr val="CC9900"/>
        </a:accent1>
        <a:accent2>
          <a:srgbClr val="800000"/>
        </a:accent2>
        <a:accent3>
          <a:srgbClr val="AAB8B8"/>
        </a:accent3>
        <a:accent4>
          <a:srgbClr val="DADADA"/>
        </a:accent4>
        <a:accent5>
          <a:srgbClr val="E2CAAA"/>
        </a:accent5>
        <a:accent6>
          <a:srgbClr val="730000"/>
        </a:accent6>
        <a:hlink>
          <a:srgbClr val="C0C0C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4D4D4D"/>
        </a:dk1>
        <a:lt1>
          <a:srgbClr val="99CCFF"/>
        </a:lt1>
        <a:dk2>
          <a:srgbClr val="4D4D4D"/>
        </a:dk2>
        <a:lt2>
          <a:srgbClr val="000000"/>
        </a:lt2>
        <a:accent1>
          <a:srgbClr val="990099"/>
        </a:accent1>
        <a:accent2>
          <a:srgbClr val="FFCC00"/>
        </a:accent2>
        <a:accent3>
          <a:srgbClr val="CAE2FF"/>
        </a:accent3>
        <a:accent4>
          <a:srgbClr val="404040"/>
        </a:accent4>
        <a:accent5>
          <a:srgbClr val="CAAACA"/>
        </a:accent5>
        <a:accent6>
          <a:srgbClr val="E7B900"/>
        </a:accent6>
        <a:hlink>
          <a:srgbClr val="FFFFFF"/>
        </a:hlink>
        <a:folHlink>
          <a:srgbClr val="EAEAEA"/>
        </a:folHlink>
      </a:clrScheme>
      <a:clrMap bg1="lt1" tx1="dk1" bg2="lt2" tx2="dk2" accent1="accent1" accent2="accent2" accent3="accent3" accent4="accent4" accent5="accent5" accent6="accent6" hlink="hlink" folHlink="folHlink"/>
    </a:extraClrScheme>
    <a:extraClrScheme>
      <a:clrScheme name="Default Design 3">
        <a:dk1>
          <a:srgbClr val="010000"/>
        </a:dk1>
        <a:lt1>
          <a:srgbClr val="C0C0C0"/>
        </a:lt1>
        <a:dk2>
          <a:srgbClr val="010000"/>
        </a:dk2>
        <a:lt2>
          <a:srgbClr val="C0C0C0"/>
        </a:lt2>
        <a:accent1>
          <a:srgbClr val="969696"/>
        </a:accent1>
        <a:accent2>
          <a:srgbClr val="000000"/>
        </a:accent2>
        <a:accent3>
          <a:srgbClr val="DCDCDC"/>
        </a:accent3>
        <a:accent4>
          <a:srgbClr val="010000"/>
        </a:accent4>
        <a:accent5>
          <a:srgbClr val="C9C9C9"/>
        </a:accent5>
        <a:accent6>
          <a:srgbClr val="000000"/>
        </a:accent6>
        <a:hlink>
          <a:srgbClr val="FFFFFF"/>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00"/>
        </a:lt1>
        <a:dk2>
          <a:srgbClr val="000066"/>
        </a:dk2>
        <a:lt2>
          <a:srgbClr val="99CC00"/>
        </a:lt2>
        <a:accent1>
          <a:srgbClr val="99CC00"/>
        </a:accent1>
        <a:accent2>
          <a:srgbClr val="FFFF00"/>
        </a:accent2>
        <a:accent3>
          <a:srgbClr val="AAAAB8"/>
        </a:accent3>
        <a:accent4>
          <a:srgbClr val="DADA00"/>
        </a:accent4>
        <a:accent5>
          <a:srgbClr val="CAE2AA"/>
        </a:accent5>
        <a:accent6>
          <a:srgbClr val="E7E700"/>
        </a:accent6>
        <a:hlink>
          <a:srgbClr val="9999FF"/>
        </a:hlink>
        <a:folHlink>
          <a:srgbClr val="9933FF"/>
        </a:folHlink>
      </a:clrScheme>
      <a:clrMap bg1="dk2" tx1="lt1" bg2="dk1" tx2="lt2" accent1="accent1" accent2="accent2" accent3="accent3" accent4="accent4" accent5="accent5" accent6="accent6" hlink="hlink" folHlink="folHlink"/>
    </a:extraClrScheme>
    <a:extraClrScheme>
      <a:clrScheme name="Default Design 5">
        <a:dk1>
          <a:srgbClr val="969696"/>
        </a:dk1>
        <a:lt1>
          <a:srgbClr val="FFCC00"/>
        </a:lt1>
        <a:dk2>
          <a:srgbClr val="FF6600"/>
        </a:dk2>
        <a:lt2>
          <a:srgbClr val="009900"/>
        </a:lt2>
        <a:accent1>
          <a:srgbClr val="FFCC00"/>
        </a:accent1>
        <a:accent2>
          <a:srgbClr val="009900"/>
        </a:accent2>
        <a:accent3>
          <a:srgbClr val="FFB8AA"/>
        </a:accent3>
        <a:accent4>
          <a:srgbClr val="DAAE00"/>
        </a:accent4>
        <a:accent5>
          <a:srgbClr val="FFE2AA"/>
        </a:accent5>
        <a:accent6>
          <a:srgbClr val="008A00"/>
        </a:accent6>
        <a:hlink>
          <a:srgbClr val="FFFFFF"/>
        </a:hlink>
        <a:folHlink>
          <a:srgbClr val="FF9966"/>
        </a:folHlink>
      </a:clrScheme>
      <a:clrMap bg1="dk2" tx1="lt1" bg2="dk1" tx2="lt2" accent1="accent1" accent2="accent2" accent3="accent3" accent4="accent4" accent5="accent5" accent6="accent6" hlink="hlink" folHlink="folHlink"/>
    </a:extraClrScheme>
    <a:extraClrScheme>
      <a:clrScheme name="Default Design 6">
        <a:dk1>
          <a:srgbClr val="000000"/>
        </a:dk1>
        <a:lt1>
          <a:srgbClr val="FFCC00"/>
        </a:lt1>
        <a:dk2>
          <a:srgbClr val="336600"/>
        </a:dk2>
        <a:lt2>
          <a:srgbClr val="969696"/>
        </a:lt2>
        <a:accent1>
          <a:srgbClr val="336600"/>
        </a:accent1>
        <a:accent2>
          <a:srgbClr val="CCCC00"/>
        </a:accent2>
        <a:accent3>
          <a:srgbClr val="FFE2AA"/>
        </a:accent3>
        <a:accent4>
          <a:srgbClr val="000000"/>
        </a:accent4>
        <a:accent5>
          <a:srgbClr val="ADB8AA"/>
        </a:accent5>
        <a:accent6>
          <a:srgbClr val="B9B900"/>
        </a:accent6>
        <a:hlink>
          <a:srgbClr val="FFFFFF"/>
        </a:hlink>
        <a:folHlink>
          <a:srgbClr val="FFFFAF"/>
        </a:folHlink>
      </a:clrScheme>
      <a:clrMap bg1="lt1" tx1="dk1" bg2="lt2" tx2="dk2" accent1="accent1" accent2="accent2" accent3="accent3" accent4="accent4" accent5="accent5" accent6="accent6" hlink="hlink" folHlink="folHlink"/>
    </a:extraClrScheme>
    <a:extraClrScheme>
      <a:clrScheme name="Default Design 7">
        <a:dk1>
          <a:srgbClr val="010000"/>
        </a:dk1>
        <a:lt1>
          <a:srgbClr val="99CCFF"/>
        </a:lt1>
        <a:dk2>
          <a:srgbClr val="666633"/>
        </a:dk2>
        <a:lt2>
          <a:srgbClr val="969696"/>
        </a:lt2>
        <a:accent1>
          <a:srgbClr val="666633"/>
        </a:accent1>
        <a:accent2>
          <a:srgbClr val="FFCC00"/>
        </a:accent2>
        <a:accent3>
          <a:srgbClr val="CAE2FF"/>
        </a:accent3>
        <a:accent4>
          <a:srgbClr val="010000"/>
        </a:accent4>
        <a:accent5>
          <a:srgbClr val="B8B8AD"/>
        </a:accent5>
        <a:accent6>
          <a:srgbClr val="E7B900"/>
        </a:accent6>
        <a:hlink>
          <a:srgbClr val="FFFFFF"/>
        </a:hlink>
        <a:folHlink>
          <a:srgbClr val="CCECFF"/>
        </a:folHlink>
      </a:clrScheme>
      <a:clrMap bg1="lt1" tx1="dk1" bg2="lt2" tx2="dk2" accent1="accent1" accent2="accent2" accent3="accent3" accent4="accent4" accent5="accent5" accent6="accent6" hlink="hlink" folHlink="folHlink"/>
    </a:extraClrScheme>
    <a:extraClrScheme>
      <a:clrScheme name="Default Design 8">
        <a:dk1>
          <a:srgbClr val="9900CC"/>
        </a:dk1>
        <a:lt1>
          <a:srgbClr val="FFCC00"/>
        </a:lt1>
        <a:dk2>
          <a:srgbClr val="FF3300"/>
        </a:dk2>
        <a:lt2>
          <a:srgbClr val="969696"/>
        </a:lt2>
        <a:accent1>
          <a:srgbClr val="FF3300"/>
        </a:accent1>
        <a:accent2>
          <a:srgbClr val="FFCC00"/>
        </a:accent2>
        <a:accent3>
          <a:srgbClr val="FFE2AA"/>
        </a:accent3>
        <a:accent4>
          <a:srgbClr val="8200AE"/>
        </a:accent4>
        <a:accent5>
          <a:srgbClr val="FFADAA"/>
        </a:accent5>
        <a:accent6>
          <a:srgbClr val="E7B900"/>
        </a:accent6>
        <a:hlink>
          <a:srgbClr val="FFFF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7">
      <a:dk1>
        <a:srgbClr val="010000"/>
      </a:dk1>
      <a:lt1>
        <a:srgbClr val="99CCFF"/>
      </a:lt1>
      <a:dk2>
        <a:srgbClr val="666633"/>
      </a:dk2>
      <a:lt2>
        <a:srgbClr val="969696"/>
      </a:lt2>
      <a:accent1>
        <a:srgbClr val="666633"/>
      </a:accent1>
      <a:accent2>
        <a:srgbClr val="FFCC00"/>
      </a:accent2>
      <a:accent3>
        <a:srgbClr val="CAE2FF"/>
      </a:accent3>
      <a:accent4>
        <a:srgbClr val="010000"/>
      </a:accent4>
      <a:accent5>
        <a:srgbClr val="B8B8AD"/>
      </a:accent5>
      <a:accent6>
        <a:srgbClr val="E7B900"/>
      </a:accent6>
      <a:hlink>
        <a:srgbClr val="FFFFFF"/>
      </a:hlink>
      <a:folHlink>
        <a:srgbClr val="CCECFF"/>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4D4D4D"/>
        </a:dk1>
        <a:lt1>
          <a:srgbClr val="FFFFFF"/>
        </a:lt1>
        <a:dk2>
          <a:srgbClr val="006666"/>
        </a:dk2>
        <a:lt2>
          <a:srgbClr val="CC9900"/>
        </a:lt2>
        <a:accent1>
          <a:srgbClr val="CC9900"/>
        </a:accent1>
        <a:accent2>
          <a:srgbClr val="800000"/>
        </a:accent2>
        <a:accent3>
          <a:srgbClr val="AAB8B8"/>
        </a:accent3>
        <a:accent4>
          <a:srgbClr val="DADADA"/>
        </a:accent4>
        <a:accent5>
          <a:srgbClr val="E2CAAA"/>
        </a:accent5>
        <a:accent6>
          <a:srgbClr val="730000"/>
        </a:accent6>
        <a:hlink>
          <a:srgbClr val="C0C0C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4D4D4D"/>
        </a:dk1>
        <a:lt1>
          <a:srgbClr val="99CCFF"/>
        </a:lt1>
        <a:dk2>
          <a:srgbClr val="4D4D4D"/>
        </a:dk2>
        <a:lt2>
          <a:srgbClr val="000000"/>
        </a:lt2>
        <a:accent1>
          <a:srgbClr val="990099"/>
        </a:accent1>
        <a:accent2>
          <a:srgbClr val="FFCC00"/>
        </a:accent2>
        <a:accent3>
          <a:srgbClr val="CAE2FF"/>
        </a:accent3>
        <a:accent4>
          <a:srgbClr val="404040"/>
        </a:accent4>
        <a:accent5>
          <a:srgbClr val="CAAACA"/>
        </a:accent5>
        <a:accent6>
          <a:srgbClr val="E7B900"/>
        </a:accent6>
        <a:hlink>
          <a:srgbClr val="FFFFFF"/>
        </a:hlink>
        <a:folHlink>
          <a:srgbClr val="EAEAEA"/>
        </a:folHlink>
      </a:clrScheme>
      <a:clrMap bg1="lt1" tx1="dk1" bg2="lt2" tx2="dk2" accent1="accent1" accent2="accent2" accent3="accent3" accent4="accent4" accent5="accent5" accent6="accent6" hlink="hlink" folHlink="folHlink"/>
    </a:extraClrScheme>
    <a:extraClrScheme>
      <a:clrScheme name="Default Design 3">
        <a:dk1>
          <a:srgbClr val="010000"/>
        </a:dk1>
        <a:lt1>
          <a:srgbClr val="C0C0C0"/>
        </a:lt1>
        <a:dk2>
          <a:srgbClr val="010000"/>
        </a:dk2>
        <a:lt2>
          <a:srgbClr val="C0C0C0"/>
        </a:lt2>
        <a:accent1>
          <a:srgbClr val="969696"/>
        </a:accent1>
        <a:accent2>
          <a:srgbClr val="000000"/>
        </a:accent2>
        <a:accent3>
          <a:srgbClr val="DCDCDC"/>
        </a:accent3>
        <a:accent4>
          <a:srgbClr val="010000"/>
        </a:accent4>
        <a:accent5>
          <a:srgbClr val="C9C9C9"/>
        </a:accent5>
        <a:accent6>
          <a:srgbClr val="000000"/>
        </a:accent6>
        <a:hlink>
          <a:srgbClr val="FFFFFF"/>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00"/>
        </a:lt1>
        <a:dk2>
          <a:srgbClr val="000066"/>
        </a:dk2>
        <a:lt2>
          <a:srgbClr val="99CC00"/>
        </a:lt2>
        <a:accent1>
          <a:srgbClr val="99CC00"/>
        </a:accent1>
        <a:accent2>
          <a:srgbClr val="FFFF00"/>
        </a:accent2>
        <a:accent3>
          <a:srgbClr val="AAAAB8"/>
        </a:accent3>
        <a:accent4>
          <a:srgbClr val="DADA00"/>
        </a:accent4>
        <a:accent5>
          <a:srgbClr val="CAE2AA"/>
        </a:accent5>
        <a:accent6>
          <a:srgbClr val="E7E700"/>
        </a:accent6>
        <a:hlink>
          <a:srgbClr val="9999FF"/>
        </a:hlink>
        <a:folHlink>
          <a:srgbClr val="9933FF"/>
        </a:folHlink>
      </a:clrScheme>
      <a:clrMap bg1="dk2" tx1="lt1" bg2="dk1" tx2="lt2" accent1="accent1" accent2="accent2" accent3="accent3" accent4="accent4" accent5="accent5" accent6="accent6" hlink="hlink" folHlink="folHlink"/>
    </a:extraClrScheme>
    <a:extraClrScheme>
      <a:clrScheme name="Default Design 5">
        <a:dk1>
          <a:srgbClr val="969696"/>
        </a:dk1>
        <a:lt1>
          <a:srgbClr val="FFCC00"/>
        </a:lt1>
        <a:dk2>
          <a:srgbClr val="FF6600"/>
        </a:dk2>
        <a:lt2>
          <a:srgbClr val="009900"/>
        </a:lt2>
        <a:accent1>
          <a:srgbClr val="FFCC00"/>
        </a:accent1>
        <a:accent2>
          <a:srgbClr val="009900"/>
        </a:accent2>
        <a:accent3>
          <a:srgbClr val="FFB8AA"/>
        </a:accent3>
        <a:accent4>
          <a:srgbClr val="DAAE00"/>
        </a:accent4>
        <a:accent5>
          <a:srgbClr val="FFE2AA"/>
        </a:accent5>
        <a:accent6>
          <a:srgbClr val="008A00"/>
        </a:accent6>
        <a:hlink>
          <a:srgbClr val="FFFFFF"/>
        </a:hlink>
        <a:folHlink>
          <a:srgbClr val="FF9966"/>
        </a:folHlink>
      </a:clrScheme>
      <a:clrMap bg1="dk2" tx1="lt1" bg2="dk1" tx2="lt2" accent1="accent1" accent2="accent2" accent3="accent3" accent4="accent4" accent5="accent5" accent6="accent6" hlink="hlink" folHlink="folHlink"/>
    </a:extraClrScheme>
    <a:extraClrScheme>
      <a:clrScheme name="Default Design 6">
        <a:dk1>
          <a:srgbClr val="000000"/>
        </a:dk1>
        <a:lt1>
          <a:srgbClr val="FFCC00"/>
        </a:lt1>
        <a:dk2>
          <a:srgbClr val="336600"/>
        </a:dk2>
        <a:lt2>
          <a:srgbClr val="969696"/>
        </a:lt2>
        <a:accent1>
          <a:srgbClr val="336600"/>
        </a:accent1>
        <a:accent2>
          <a:srgbClr val="CCCC00"/>
        </a:accent2>
        <a:accent3>
          <a:srgbClr val="FFE2AA"/>
        </a:accent3>
        <a:accent4>
          <a:srgbClr val="000000"/>
        </a:accent4>
        <a:accent5>
          <a:srgbClr val="ADB8AA"/>
        </a:accent5>
        <a:accent6>
          <a:srgbClr val="B9B900"/>
        </a:accent6>
        <a:hlink>
          <a:srgbClr val="FFFFFF"/>
        </a:hlink>
        <a:folHlink>
          <a:srgbClr val="FFFFAF"/>
        </a:folHlink>
      </a:clrScheme>
      <a:clrMap bg1="lt1" tx1="dk1" bg2="lt2" tx2="dk2" accent1="accent1" accent2="accent2" accent3="accent3" accent4="accent4" accent5="accent5" accent6="accent6" hlink="hlink" folHlink="folHlink"/>
    </a:extraClrScheme>
    <a:extraClrScheme>
      <a:clrScheme name="Default Design 7">
        <a:dk1>
          <a:srgbClr val="010000"/>
        </a:dk1>
        <a:lt1>
          <a:srgbClr val="99CCFF"/>
        </a:lt1>
        <a:dk2>
          <a:srgbClr val="666633"/>
        </a:dk2>
        <a:lt2>
          <a:srgbClr val="969696"/>
        </a:lt2>
        <a:accent1>
          <a:srgbClr val="666633"/>
        </a:accent1>
        <a:accent2>
          <a:srgbClr val="FFCC00"/>
        </a:accent2>
        <a:accent3>
          <a:srgbClr val="CAE2FF"/>
        </a:accent3>
        <a:accent4>
          <a:srgbClr val="010000"/>
        </a:accent4>
        <a:accent5>
          <a:srgbClr val="B8B8AD"/>
        </a:accent5>
        <a:accent6>
          <a:srgbClr val="E7B900"/>
        </a:accent6>
        <a:hlink>
          <a:srgbClr val="FFFFFF"/>
        </a:hlink>
        <a:folHlink>
          <a:srgbClr val="CCECFF"/>
        </a:folHlink>
      </a:clrScheme>
      <a:clrMap bg1="lt1" tx1="dk1" bg2="lt2" tx2="dk2" accent1="accent1" accent2="accent2" accent3="accent3" accent4="accent4" accent5="accent5" accent6="accent6" hlink="hlink" folHlink="folHlink"/>
    </a:extraClrScheme>
    <a:extraClrScheme>
      <a:clrScheme name="Default Design 8">
        <a:dk1>
          <a:srgbClr val="9900CC"/>
        </a:dk1>
        <a:lt1>
          <a:srgbClr val="FFCC00"/>
        </a:lt1>
        <a:dk2>
          <a:srgbClr val="FF3300"/>
        </a:dk2>
        <a:lt2>
          <a:srgbClr val="969696"/>
        </a:lt2>
        <a:accent1>
          <a:srgbClr val="FF3300"/>
        </a:accent1>
        <a:accent2>
          <a:srgbClr val="FFCC00"/>
        </a:accent2>
        <a:accent3>
          <a:srgbClr val="FFE2AA"/>
        </a:accent3>
        <a:accent4>
          <a:srgbClr val="8200AE"/>
        </a:accent4>
        <a:accent5>
          <a:srgbClr val="FFADAA"/>
        </a:accent5>
        <a:accent6>
          <a:srgbClr val="E7B900"/>
        </a:accent6>
        <a:hlink>
          <a:srgbClr val="FFFF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2_Default Design 7">
      <a:dk1>
        <a:srgbClr val="010000"/>
      </a:dk1>
      <a:lt1>
        <a:srgbClr val="99CCFF"/>
      </a:lt1>
      <a:dk2>
        <a:srgbClr val="666633"/>
      </a:dk2>
      <a:lt2>
        <a:srgbClr val="969696"/>
      </a:lt2>
      <a:accent1>
        <a:srgbClr val="666633"/>
      </a:accent1>
      <a:accent2>
        <a:srgbClr val="FFCC00"/>
      </a:accent2>
      <a:accent3>
        <a:srgbClr val="CAE2FF"/>
      </a:accent3>
      <a:accent4>
        <a:srgbClr val="010000"/>
      </a:accent4>
      <a:accent5>
        <a:srgbClr val="B8B8AD"/>
      </a:accent5>
      <a:accent6>
        <a:srgbClr val="E7B900"/>
      </a:accent6>
      <a:hlink>
        <a:srgbClr val="FFFFFF"/>
      </a:hlink>
      <a:folHlink>
        <a:srgbClr val="CCECFF"/>
      </a:folHlink>
    </a:clrScheme>
    <a:fontScheme name="2_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2_Default Design 1">
        <a:dk1>
          <a:srgbClr val="4D4D4D"/>
        </a:dk1>
        <a:lt1>
          <a:srgbClr val="FFFFFF"/>
        </a:lt1>
        <a:dk2>
          <a:srgbClr val="006666"/>
        </a:dk2>
        <a:lt2>
          <a:srgbClr val="CC9900"/>
        </a:lt2>
        <a:accent1>
          <a:srgbClr val="CC9900"/>
        </a:accent1>
        <a:accent2>
          <a:srgbClr val="800000"/>
        </a:accent2>
        <a:accent3>
          <a:srgbClr val="AAB8B8"/>
        </a:accent3>
        <a:accent4>
          <a:srgbClr val="DADADA"/>
        </a:accent4>
        <a:accent5>
          <a:srgbClr val="E2CAAA"/>
        </a:accent5>
        <a:accent6>
          <a:srgbClr val="730000"/>
        </a:accent6>
        <a:hlink>
          <a:srgbClr val="C0C0C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4D4D4D"/>
        </a:dk1>
        <a:lt1>
          <a:srgbClr val="99CCFF"/>
        </a:lt1>
        <a:dk2>
          <a:srgbClr val="4D4D4D"/>
        </a:dk2>
        <a:lt2>
          <a:srgbClr val="000000"/>
        </a:lt2>
        <a:accent1>
          <a:srgbClr val="990099"/>
        </a:accent1>
        <a:accent2>
          <a:srgbClr val="FFCC00"/>
        </a:accent2>
        <a:accent3>
          <a:srgbClr val="CAE2FF"/>
        </a:accent3>
        <a:accent4>
          <a:srgbClr val="404040"/>
        </a:accent4>
        <a:accent5>
          <a:srgbClr val="CAAACA"/>
        </a:accent5>
        <a:accent6>
          <a:srgbClr val="E7B900"/>
        </a:accent6>
        <a:hlink>
          <a:srgbClr val="FFFFFF"/>
        </a:hlink>
        <a:folHlink>
          <a:srgbClr val="EAEAEA"/>
        </a:folHlink>
      </a:clrScheme>
      <a:clrMap bg1="lt1" tx1="dk1" bg2="lt2" tx2="dk2" accent1="accent1" accent2="accent2" accent3="accent3" accent4="accent4" accent5="accent5" accent6="accent6" hlink="hlink" folHlink="folHlink"/>
    </a:extraClrScheme>
    <a:extraClrScheme>
      <a:clrScheme name="2_Default Design 3">
        <a:dk1>
          <a:srgbClr val="010000"/>
        </a:dk1>
        <a:lt1>
          <a:srgbClr val="C0C0C0"/>
        </a:lt1>
        <a:dk2>
          <a:srgbClr val="010000"/>
        </a:dk2>
        <a:lt2>
          <a:srgbClr val="C0C0C0"/>
        </a:lt2>
        <a:accent1>
          <a:srgbClr val="969696"/>
        </a:accent1>
        <a:accent2>
          <a:srgbClr val="000000"/>
        </a:accent2>
        <a:accent3>
          <a:srgbClr val="DCDCDC"/>
        </a:accent3>
        <a:accent4>
          <a:srgbClr val="010000"/>
        </a:accent4>
        <a:accent5>
          <a:srgbClr val="C9C9C9"/>
        </a:accent5>
        <a:accent6>
          <a:srgbClr val="000000"/>
        </a:accent6>
        <a:hlink>
          <a:srgbClr val="FFFFFF"/>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00"/>
        </a:lt1>
        <a:dk2>
          <a:srgbClr val="000066"/>
        </a:dk2>
        <a:lt2>
          <a:srgbClr val="99CC00"/>
        </a:lt2>
        <a:accent1>
          <a:srgbClr val="99CC00"/>
        </a:accent1>
        <a:accent2>
          <a:srgbClr val="FFFF00"/>
        </a:accent2>
        <a:accent3>
          <a:srgbClr val="AAAAB8"/>
        </a:accent3>
        <a:accent4>
          <a:srgbClr val="DADA00"/>
        </a:accent4>
        <a:accent5>
          <a:srgbClr val="CAE2AA"/>
        </a:accent5>
        <a:accent6>
          <a:srgbClr val="E7E700"/>
        </a:accent6>
        <a:hlink>
          <a:srgbClr val="9999FF"/>
        </a:hlink>
        <a:folHlink>
          <a:srgbClr val="9933FF"/>
        </a:folHlink>
      </a:clrScheme>
      <a:clrMap bg1="dk2" tx1="lt1" bg2="dk1" tx2="lt2" accent1="accent1" accent2="accent2" accent3="accent3" accent4="accent4" accent5="accent5" accent6="accent6" hlink="hlink" folHlink="folHlink"/>
    </a:extraClrScheme>
    <a:extraClrScheme>
      <a:clrScheme name="2_Default Design 5">
        <a:dk1>
          <a:srgbClr val="969696"/>
        </a:dk1>
        <a:lt1>
          <a:srgbClr val="FFCC00"/>
        </a:lt1>
        <a:dk2>
          <a:srgbClr val="FF6600"/>
        </a:dk2>
        <a:lt2>
          <a:srgbClr val="009900"/>
        </a:lt2>
        <a:accent1>
          <a:srgbClr val="FFCC00"/>
        </a:accent1>
        <a:accent2>
          <a:srgbClr val="009900"/>
        </a:accent2>
        <a:accent3>
          <a:srgbClr val="FFB8AA"/>
        </a:accent3>
        <a:accent4>
          <a:srgbClr val="DAAE00"/>
        </a:accent4>
        <a:accent5>
          <a:srgbClr val="FFE2AA"/>
        </a:accent5>
        <a:accent6>
          <a:srgbClr val="008A00"/>
        </a:accent6>
        <a:hlink>
          <a:srgbClr val="FFFFFF"/>
        </a:hlink>
        <a:folHlink>
          <a:srgbClr val="FF9966"/>
        </a:folHlink>
      </a:clrScheme>
      <a:clrMap bg1="dk2" tx1="lt1" bg2="dk1" tx2="lt2" accent1="accent1" accent2="accent2" accent3="accent3" accent4="accent4" accent5="accent5" accent6="accent6" hlink="hlink" folHlink="folHlink"/>
    </a:extraClrScheme>
    <a:extraClrScheme>
      <a:clrScheme name="2_Default Design 6">
        <a:dk1>
          <a:srgbClr val="000000"/>
        </a:dk1>
        <a:lt1>
          <a:srgbClr val="FFCC00"/>
        </a:lt1>
        <a:dk2>
          <a:srgbClr val="336600"/>
        </a:dk2>
        <a:lt2>
          <a:srgbClr val="969696"/>
        </a:lt2>
        <a:accent1>
          <a:srgbClr val="336600"/>
        </a:accent1>
        <a:accent2>
          <a:srgbClr val="CCCC00"/>
        </a:accent2>
        <a:accent3>
          <a:srgbClr val="FFE2AA"/>
        </a:accent3>
        <a:accent4>
          <a:srgbClr val="000000"/>
        </a:accent4>
        <a:accent5>
          <a:srgbClr val="ADB8AA"/>
        </a:accent5>
        <a:accent6>
          <a:srgbClr val="B9B900"/>
        </a:accent6>
        <a:hlink>
          <a:srgbClr val="FFFFFF"/>
        </a:hlink>
        <a:folHlink>
          <a:srgbClr val="FFFFAF"/>
        </a:folHlink>
      </a:clrScheme>
      <a:clrMap bg1="lt1" tx1="dk1" bg2="lt2" tx2="dk2" accent1="accent1" accent2="accent2" accent3="accent3" accent4="accent4" accent5="accent5" accent6="accent6" hlink="hlink" folHlink="folHlink"/>
    </a:extraClrScheme>
    <a:extraClrScheme>
      <a:clrScheme name="2_Default Design 7">
        <a:dk1>
          <a:srgbClr val="010000"/>
        </a:dk1>
        <a:lt1>
          <a:srgbClr val="99CCFF"/>
        </a:lt1>
        <a:dk2>
          <a:srgbClr val="666633"/>
        </a:dk2>
        <a:lt2>
          <a:srgbClr val="969696"/>
        </a:lt2>
        <a:accent1>
          <a:srgbClr val="666633"/>
        </a:accent1>
        <a:accent2>
          <a:srgbClr val="FFCC00"/>
        </a:accent2>
        <a:accent3>
          <a:srgbClr val="CAE2FF"/>
        </a:accent3>
        <a:accent4>
          <a:srgbClr val="010000"/>
        </a:accent4>
        <a:accent5>
          <a:srgbClr val="B8B8AD"/>
        </a:accent5>
        <a:accent6>
          <a:srgbClr val="E7B900"/>
        </a:accent6>
        <a:hlink>
          <a:srgbClr val="FFFFFF"/>
        </a:hlink>
        <a:folHlink>
          <a:srgbClr val="CCECFF"/>
        </a:folHlink>
      </a:clrScheme>
      <a:clrMap bg1="lt1" tx1="dk1" bg2="lt2" tx2="dk2" accent1="accent1" accent2="accent2" accent3="accent3" accent4="accent4" accent5="accent5" accent6="accent6" hlink="hlink" folHlink="folHlink"/>
    </a:extraClrScheme>
    <a:extraClrScheme>
      <a:clrScheme name="2_Default Design 8">
        <a:dk1>
          <a:srgbClr val="9900CC"/>
        </a:dk1>
        <a:lt1>
          <a:srgbClr val="FFCC00"/>
        </a:lt1>
        <a:dk2>
          <a:srgbClr val="FF3300"/>
        </a:dk2>
        <a:lt2>
          <a:srgbClr val="969696"/>
        </a:lt2>
        <a:accent1>
          <a:srgbClr val="FF3300"/>
        </a:accent1>
        <a:accent2>
          <a:srgbClr val="FFCC00"/>
        </a:accent2>
        <a:accent3>
          <a:srgbClr val="FFE2AA"/>
        </a:accent3>
        <a:accent4>
          <a:srgbClr val="8200AE"/>
        </a:accent4>
        <a:accent5>
          <a:srgbClr val="FFADAA"/>
        </a:accent5>
        <a:accent6>
          <a:srgbClr val="E7B900"/>
        </a:accent6>
        <a:hlink>
          <a:srgbClr val="FFFF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otany design template">
  <a:themeElements>
    <a:clrScheme name="Botany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otany design 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Botany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tany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tany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tany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tany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tany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tany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otany design template">
  <a:themeElements>
    <a:clrScheme name="Botany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otany design 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otany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tany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tany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tany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tany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tany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tany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Designs\Dads Tie.pot</Template>
  <TotalTime>17360</TotalTime>
  <Words>3497</Words>
  <Application>Microsoft Office PowerPoint</Application>
  <PresentationFormat>On-screen Show (4:3)</PresentationFormat>
  <Paragraphs>905</Paragraphs>
  <Slides>154</Slides>
  <Notes>87</Notes>
  <HiddenSlides>0</HiddenSlides>
  <MMClips>1</MMClips>
  <ScaleCrop>false</ScaleCrop>
  <HeadingPairs>
    <vt:vector size="6" baseType="variant">
      <vt:variant>
        <vt:lpstr>Theme</vt:lpstr>
      </vt:variant>
      <vt:variant>
        <vt:i4>12</vt:i4>
      </vt:variant>
      <vt:variant>
        <vt:lpstr>Embedded OLE Servers</vt:lpstr>
      </vt:variant>
      <vt:variant>
        <vt:i4>1</vt:i4>
      </vt:variant>
      <vt:variant>
        <vt:lpstr>Slide Titles</vt:lpstr>
      </vt:variant>
      <vt:variant>
        <vt:i4>154</vt:i4>
      </vt:variant>
    </vt:vector>
  </HeadingPairs>
  <TitlesOfParts>
    <vt:vector size="167" baseType="lpstr">
      <vt:lpstr>Dads Tie</vt:lpstr>
      <vt:lpstr>Default Design</vt:lpstr>
      <vt:lpstr>1_Default Design</vt:lpstr>
      <vt:lpstr>2_Dads Tie</vt:lpstr>
      <vt:lpstr>3_Dads Tie</vt:lpstr>
      <vt:lpstr>4_Dads Tie</vt:lpstr>
      <vt:lpstr>6_Default Design</vt:lpstr>
      <vt:lpstr>1_Botany design template</vt:lpstr>
      <vt:lpstr>Botany design template</vt:lpstr>
      <vt:lpstr>1_Dads Tie</vt:lpstr>
      <vt:lpstr>5_Dads Tie</vt:lpstr>
      <vt:lpstr>Waveform</vt:lpstr>
      <vt:lpstr>Chart</vt:lpstr>
      <vt:lpstr>Home Pesticide Use                    Risks &amp; Benefits</vt:lpstr>
      <vt:lpstr>PowerPoint Presentation</vt:lpstr>
      <vt:lpstr>Which type of gardener are you?</vt:lpstr>
      <vt:lpstr>Have you ever heard of the Board of Pesticides Control (BPC)?</vt:lpstr>
      <vt:lpstr>What is your opinion of the BPC?</vt:lpstr>
      <vt:lpstr>PowerPoint Presentation</vt:lpstr>
      <vt:lpstr>We’ve relied on pesticides in the past and still rely on them today</vt:lpstr>
      <vt:lpstr>Which are pesticides?</vt:lpstr>
      <vt:lpstr>Maine pesticide use more common than perceived</vt:lpstr>
      <vt:lpstr>What are pesticides?</vt:lpstr>
      <vt:lpstr>What are Pesticides?</vt:lpstr>
      <vt:lpstr>These are Pesticides?</vt:lpstr>
      <vt:lpstr>EPA exempt pesticides</vt:lpstr>
      <vt:lpstr>What are the risks?</vt:lpstr>
      <vt:lpstr>Caveat emptor!</vt:lpstr>
      <vt:lpstr>What about home remedies</vt:lpstr>
      <vt:lpstr>From Medline Plus – NLM NIH</vt:lpstr>
      <vt:lpstr>What products are NOT pesticides?</vt:lpstr>
      <vt:lpstr>What does registration mean?</vt:lpstr>
      <vt:lpstr>Risk assessment</vt:lpstr>
      <vt:lpstr>What are the benefits?</vt:lpstr>
      <vt:lpstr>What are the benefits?</vt:lpstr>
      <vt:lpstr>Risk vs. Risk</vt:lpstr>
      <vt:lpstr>What are the human risks?</vt:lpstr>
      <vt:lpstr>How are the risks determined?</vt:lpstr>
      <vt:lpstr>All pesticides have risks!!!</vt:lpstr>
      <vt:lpstr>Even natural or organic products are toxic!</vt:lpstr>
      <vt:lpstr>“All substances are poisons; there is none which is not a poison.  The right DOSE differentiates a poison from a remedy.”  –Paracelsus (1493-1541)  Even too much water can kill – over 1.5 liters/hour</vt:lpstr>
      <vt:lpstr>Endocrine effects</vt:lpstr>
      <vt:lpstr>            =   X      </vt:lpstr>
      <vt:lpstr>One way to quickly assess the risk?</vt:lpstr>
      <vt:lpstr>Please choose the two pesticide formulation types with the lowest exposure potential</vt:lpstr>
      <vt:lpstr>Reduce exposure by using targeted materials</vt:lpstr>
      <vt:lpstr>Which product do you think is the better choice?</vt:lpstr>
      <vt:lpstr>How is risk reduced?- PPE</vt:lpstr>
      <vt:lpstr>What are some “environmental” risks?</vt:lpstr>
      <vt:lpstr>Remember “Silent Spring”</vt:lpstr>
      <vt:lpstr>Today’s wildlife concerns</vt:lpstr>
      <vt:lpstr>Recent neonicotinoid research</vt:lpstr>
      <vt:lpstr>Toxicity of Common Organic-Approved Pesticides to Pollinators</vt:lpstr>
      <vt:lpstr>Recent research on botanical pesticides</vt:lpstr>
      <vt:lpstr>Pesticide residues are found on all types of food</vt:lpstr>
      <vt:lpstr>2013 USDA-PDP Sampling</vt:lpstr>
      <vt:lpstr>PDP also detects pesticide residues on organic produce</vt:lpstr>
      <vt:lpstr>Other pesticide risks</vt:lpstr>
      <vt:lpstr>Drift</vt:lpstr>
      <vt:lpstr>Pesticides Can Leach Into Groundwater</vt:lpstr>
      <vt:lpstr>Home pesticide use - Worst case</vt:lpstr>
      <vt:lpstr>Groundwater monitoring results</vt:lpstr>
      <vt:lpstr>Pesticides Can Run-off Into Surface Waters</vt:lpstr>
      <vt:lpstr>BayScaping Project</vt:lpstr>
      <vt:lpstr>Surface Water/sediment Sampling – Home, Lawn &amp; Garden Pesticides</vt:lpstr>
      <vt:lpstr>USGS National Water Quality Assessment</vt:lpstr>
      <vt:lpstr>Prevent water  contamination</vt:lpstr>
      <vt:lpstr>Storage</vt:lpstr>
      <vt:lpstr>Disposal</vt:lpstr>
      <vt:lpstr>Which product is most risky to handle?</vt:lpstr>
      <vt:lpstr>Think First…. Spray Last</vt:lpstr>
      <vt:lpstr>1997 Legislative Mandate</vt:lpstr>
      <vt:lpstr>Look at the big picture</vt:lpstr>
      <vt:lpstr>Do you need a pesticide?</vt:lpstr>
      <vt:lpstr>Diagnosis murder??</vt:lpstr>
      <vt:lpstr>Is this a disease?</vt:lpstr>
      <vt:lpstr>Fruit Drop!</vt:lpstr>
      <vt:lpstr>Who’s been chewing here?</vt:lpstr>
      <vt:lpstr>They only come out at night!</vt:lpstr>
      <vt:lpstr>“The gardener’s best buddies”</vt:lpstr>
      <vt:lpstr>Japanese Beetle</vt:lpstr>
      <vt:lpstr>Colorado potato beetle</vt:lpstr>
      <vt:lpstr>Cultural controls – Late Blight</vt:lpstr>
      <vt:lpstr>Look for varieties that are resistant to disease</vt:lpstr>
      <vt:lpstr>Cultural controls</vt:lpstr>
      <vt:lpstr>Cultural controls</vt:lpstr>
      <vt:lpstr>Select slow release fertilizers</vt:lpstr>
      <vt:lpstr>Water management is crucial</vt:lpstr>
      <vt:lpstr>Physical IPM Methods</vt:lpstr>
      <vt:lpstr>Physical Methods</vt:lpstr>
      <vt:lpstr>PowerPoint Presentation</vt:lpstr>
      <vt:lpstr>PowerPoint Presentation</vt:lpstr>
      <vt:lpstr>Welcome or Unwelcome? </vt:lpstr>
      <vt:lpstr>Tachinid fly (the so-called “winsome fly”) laying an egg on a Japanese beetle adult</vt:lpstr>
      <vt:lpstr>We love the good “bugs!”</vt:lpstr>
      <vt:lpstr>Welcome or Unwelcome?</vt:lpstr>
      <vt:lpstr>Good bug in action</vt:lpstr>
      <vt:lpstr>Welcome or Unwelcome?</vt:lpstr>
      <vt:lpstr>Flower fly larvae eat aphids!</vt:lpstr>
      <vt:lpstr>Science fiction monster?</vt:lpstr>
      <vt:lpstr>Delicate beauty</vt:lpstr>
      <vt:lpstr>Spare the Sprays to Protect Beneficial Insects</vt:lpstr>
      <vt:lpstr>Habitat enhancement for beneficials</vt:lpstr>
      <vt:lpstr>PowerPoint Presentation</vt:lpstr>
      <vt:lpstr>Pretty ornamentals? Or Pests?</vt:lpstr>
      <vt:lpstr>Birds can also be our allies</vt:lpstr>
      <vt:lpstr>On average natives support 12x more lepidopteran species</vt:lpstr>
      <vt:lpstr>Who you gonna call?</vt:lpstr>
      <vt:lpstr>BPC Web Pages</vt:lpstr>
      <vt:lpstr>Do you need a pesticide?</vt:lpstr>
      <vt:lpstr>Is the pest protected?</vt:lpstr>
      <vt:lpstr>Don’t apply when you can’t hit a susceptible target</vt:lpstr>
      <vt:lpstr>Timing is everything?</vt:lpstr>
      <vt:lpstr>Nobody home!</vt:lpstr>
      <vt:lpstr>What is the threshold for control!</vt:lpstr>
      <vt:lpstr>Nobody home!</vt:lpstr>
      <vt:lpstr>The key to proper use</vt:lpstr>
      <vt:lpstr>Colorado Potato Beetle Beater is a moderately hazardous pesticide.</vt:lpstr>
      <vt:lpstr>False – Caution = slight hazard</vt:lpstr>
      <vt:lpstr>Colorado Potato Beetle Beater should be applied before the pest is seen. </vt:lpstr>
      <vt:lpstr>False</vt:lpstr>
      <vt:lpstr>Colorado Potato Beetle Beater is approved for organic production so it is not harmful to the environment. </vt:lpstr>
      <vt:lpstr>False</vt:lpstr>
      <vt:lpstr>How many tablespoons of Colorado Potato Beetle Beater should you add to a 3 gallon sprayer? </vt:lpstr>
      <vt:lpstr>12 Tbs for 3 gallons of spray</vt:lpstr>
      <vt:lpstr>Colorado Potato Beetle Beater is a good choice for treating asparagus spears for asparagus beetle damage</vt:lpstr>
      <vt:lpstr>False – may only treat post harvest</vt:lpstr>
      <vt:lpstr>What protective equipment must be worn when mixing Colorado Potato Beetle Beater? </vt:lpstr>
      <vt:lpstr>Nothing is required… But</vt:lpstr>
      <vt:lpstr>You must wait 10 days before re-applying Colorado Potato Beetle Beater to apples. </vt:lpstr>
      <vt:lpstr>True</vt:lpstr>
      <vt:lpstr>It is appropriate to use Colorado Potato Beetle Beater if you will be selling your produce. </vt:lpstr>
      <vt:lpstr>False</vt:lpstr>
      <vt:lpstr>Colorado Potato Beetle Beater is best applied to apple trees just as they reach full bloom.</vt:lpstr>
      <vt:lpstr>False</vt:lpstr>
      <vt:lpstr>The old days</vt:lpstr>
      <vt:lpstr>Great directions!</vt:lpstr>
      <vt:lpstr>Today’s label</vt:lpstr>
      <vt:lpstr>Purchase wisely</vt:lpstr>
      <vt:lpstr>Prepare for the application</vt:lpstr>
      <vt:lpstr>Apply properly &amp; be cautious</vt:lpstr>
      <vt:lpstr>Why treat the whole tree?</vt:lpstr>
      <vt:lpstr>Why treat the whole tree?</vt:lpstr>
      <vt:lpstr>Broadcast applications</vt:lpstr>
      <vt:lpstr>If you must apply a pesticide</vt:lpstr>
      <vt:lpstr>If you must apply a pesticide</vt:lpstr>
      <vt:lpstr>If you must apply a pesticide</vt:lpstr>
      <vt:lpstr>YardScaping…        for a healthy Maine</vt:lpstr>
      <vt:lpstr>PowerPoint Presentation</vt:lpstr>
      <vt:lpstr>YardScaping</vt:lpstr>
      <vt:lpstr>YardScaping Mission</vt:lpstr>
      <vt:lpstr>The Ten-ets of YardScaping</vt:lpstr>
      <vt:lpstr>Use site appropriate, non-invasive plants</vt:lpstr>
      <vt:lpstr>Right plant, right place, right purpose</vt:lpstr>
      <vt:lpstr>Where to learn more</vt:lpstr>
      <vt:lpstr>Use a diversity of plants &amp; grasses</vt:lpstr>
      <vt:lpstr>Create wildlife habitats</vt:lpstr>
      <vt:lpstr>Reduce lawn area</vt:lpstr>
      <vt:lpstr>Use low input plant varieties</vt:lpstr>
      <vt:lpstr>Protect lakes &amp; streams with buffers</vt:lpstr>
      <vt:lpstr>Reduce runoff</vt:lpstr>
      <vt:lpstr>Reduce reliance on pesticides, fertilizers and water</vt:lpstr>
      <vt:lpstr>Use common sense pest management</vt:lpstr>
      <vt:lpstr>PowerPoint Presentation</vt:lpstr>
      <vt:lpstr>PowerPoint Presentation</vt:lpstr>
      <vt:lpstr>Summary</vt:lpstr>
      <vt:lpstr>Please rate this presentation</vt:lpstr>
    </vt:vector>
  </TitlesOfParts>
  <Company>State of Maine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Launder Contaminated Clothing Separately</dc:title>
  <dc:creator>Gary Fish</dc:creator>
  <cp:lastModifiedBy>Chamberlain, Anne</cp:lastModifiedBy>
  <cp:revision>516</cp:revision>
  <cp:lastPrinted>2013-04-02T19:18:56Z</cp:lastPrinted>
  <dcterms:created xsi:type="dcterms:W3CDTF">2001-05-07T14:40:55Z</dcterms:created>
  <dcterms:modified xsi:type="dcterms:W3CDTF">2016-06-03T19:02:42Z</dcterms:modified>
</cp:coreProperties>
</file>