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9" r:id="rId4"/>
  </p:sldMasterIdLst>
  <p:notesMasterIdLst>
    <p:notesMasterId r:id="rId16"/>
  </p:notesMasterIdLst>
  <p:handoutMasterIdLst>
    <p:handoutMasterId r:id="rId17"/>
  </p:handoutMasterIdLst>
  <p:sldIdLst>
    <p:sldId id="261" r:id="rId5"/>
    <p:sldId id="341" r:id="rId6"/>
    <p:sldId id="332" r:id="rId7"/>
    <p:sldId id="333" r:id="rId8"/>
    <p:sldId id="335" r:id="rId9"/>
    <p:sldId id="342" r:id="rId10"/>
    <p:sldId id="336" r:id="rId11"/>
    <p:sldId id="337" r:id="rId12"/>
    <p:sldId id="338" r:id="rId13"/>
    <p:sldId id="339" r:id="rId14"/>
    <p:sldId id="33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84BFF61-E073-FD59-8CDB-7285956F6AFA}" name="Kenney, Lindsay" initials="KL" userId="S::likenney@pcgus.com::5f0ad207-a7c9-4d76-bf9e-e1ecf4a9adbc" providerId="AD"/>
  <p188:author id="{B73080DA-9593-0E22-7AD7-5BD4A3D61E05}" name="Hawkes, Megan" initials="HM" userId="S::mhawkes@pcgus.com::f56d2fe6-d5e2-4ff8-8ee8-677987ca6f2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8F8F8"/>
    <a:srgbClr val="FFFFFF"/>
    <a:srgbClr val="00186E"/>
    <a:srgbClr val="EE2346"/>
    <a:srgbClr val="000000"/>
    <a:srgbClr val="2136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1" autoAdjust="0"/>
    <p:restoredTop sz="61204" autoAdjust="0"/>
  </p:normalViewPr>
  <p:slideViewPr>
    <p:cSldViewPr>
      <p:cViewPr>
        <p:scale>
          <a:sx n="60" d="100"/>
          <a:sy n="60" d="100"/>
        </p:scale>
        <p:origin x="1412" y="-4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ney, Lindsay" userId="5f0ad207-a7c9-4d76-bf9e-e1ecf4a9adbc" providerId="ADAL" clId="{60EEBB53-44E5-45CB-9567-EB8C8D0FEDCA}"/>
    <pc:docChg chg="modSld">
      <pc:chgData name="Kenney, Lindsay" userId="5f0ad207-a7c9-4d76-bf9e-e1ecf4a9adbc" providerId="ADAL" clId="{60EEBB53-44E5-45CB-9567-EB8C8D0FEDCA}" dt="2024-06-28T11:43:52.073" v="8" actId="20577"/>
      <pc:docMkLst>
        <pc:docMk/>
      </pc:docMkLst>
      <pc:sldChg chg="modNotesTx">
        <pc:chgData name="Kenney, Lindsay" userId="5f0ad207-a7c9-4d76-bf9e-e1ecf4a9adbc" providerId="ADAL" clId="{60EEBB53-44E5-45CB-9567-EB8C8D0FEDCA}" dt="2024-06-28T11:43:30.683" v="1" actId="20577"/>
        <pc:sldMkLst>
          <pc:docMk/>
          <pc:sldMk cId="531657818" sldId="332"/>
        </pc:sldMkLst>
      </pc:sldChg>
      <pc:sldChg chg="modNotesTx">
        <pc:chgData name="Kenney, Lindsay" userId="5f0ad207-a7c9-4d76-bf9e-e1ecf4a9adbc" providerId="ADAL" clId="{60EEBB53-44E5-45CB-9567-EB8C8D0FEDCA}" dt="2024-06-28T11:43:33.488" v="2" actId="20577"/>
        <pc:sldMkLst>
          <pc:docMk/>
          <pc:sldMk cId="2869232369" sldId="333"/>
        </pc:sldMkLst>
      </pc:sldChg>
      <pc:sldChg chg="modNotesTx">
        <pc:chgData name="Kenney, Lindsay" userId="5f0ad207-a7c9-4d76-bf9e-e1ecf4a9adbc" providerId="ADAL" clId="{60EEBB53-44E5-45CB-9567-EB8C8D0FEDCA}" dt="2024-06-28T11:43:36.722" v="3" actId="20577"/>
        <pc:sldMkLst>
          <pc:docMk/>
          <pc:sldMk cId="1708691732" sldId="335"/>
        </pc:sldMkLst>
      </pc:sldChg>
      <pc:sldChg chg="modNotesTx">
        <pc:chgData name="Kenney, Lindsay" userId="5f0ad207-a7c9-4d76-bf9e-e1ecf4a9adbc" providerId="ADAL" clId="{60EEBB53-44E5-45CB-9567-EB8C8D0FEDCA}" dt="2024-06-28T11:43:43.018" v="5" actId="20577"/>
        <pc:sldMkLst>
          <pc:docMk/>
          <pc:sldMk cId="1267175992" sldId="336"/>
        </pc:sldMkLst>
      </pc:sldChg>
      <pc:sldChg chg="modNotesTx">
        <pc:chgData name="Kenney, Lindsay" userId="5f0ad207-a7c9-4d76-bf9e-e1ecf4a9adbc" providerId="ADAL" clId="{60EEBB53-44E5-45CB-9567-EB8C8D0FEDCA}" dt="2024-06-28T11:43:45.715" v="6" actId="20577"/>
        <pc:sldMkLst>
          <pc:docMk/>
          <pc:sldMk cId="1093009820" sldId="337"/>
        </pc:sldMkLst>
      </pc:sldChg>
      <pc:sldChg chg="modNotesTx">
        <pc:chgData name="Kenney, Lindsay" userId="5f0ad207-a7c9-4d76-bf9e-e1ecf4a9adbc" providerId="ADAL" clId="{60EEBB53-44E5-45CB-9567-EB8C8D0FEDCA}" dt="2024-06-28T11:43:48.411" v="7" actId="20577"/>
        <pc:sldMkLst>
          <pc:docMk/>
          <pc:sldMk cId="2488941840" sldId="338"/>
        </pc:sldMkLst>
      </pc:sldChg>
      <pc:sldChg chg="modNotesTx">
        <pc:chgData name="Kenney, Lindsay" userId="5f0ad207-a7c9-4d76-bf9e-e1ecf4a9adbc" providerId="ADAL" clId="{60EEBB53-44E5-45CB-9567-EB8C8D0FEDCA}" dt="2024-06-28T11:43:52.073" v="8" actId="20577"/>
        <pc:sldMkLst>
          <pc:docMk/>
          <pc:sldMk cId="4132706409" sldId="339"/>
        </pc:sldMkLst>
      </pc:sldChg>
      <pc:sldChg chg="modNotesTx">
        <pc:chgData name="Kenney, Lindsay" userId="5f0ad207-a7c9-4d76-bf9e-e1ecf4a9adbc" providerId="ADAL" clId="{60EEBB53-44E5-45CB-9567-EB8C8D0FEDCA}" dt="2024-06-28T11:43:26.411" v="0" actId="20577"/>
        <pc:sldMkLst>
          <pc:docMk/>
          <pc:sldMk cId="2250280947" sldId="341"/>
        </pc:sldMkLst>
      </pc:sldChg>
      <pc:sldChg chg="modNotesTx">
        <pc:chgData name="Kenney, Lindsay" userId="5f0ad207-a7c9-4d76-bf9e-e1ecf4a9adbc" providerId="ADAL" clId="{60EEBB53-44E5-45CB-9567-EB8C8D0FEDCA}" dt="2024-06-28T11:43:40.390" v="4" actId="20577"/>
        <pc:sldMkLst>
          <pc:docMk/>
          <pc:sldMk cId="2343169356" sldId="34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87CA41-8206-4087-9AB8-0274BD9931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2C93F7-59A3-4C2F-85F1-FE87DBB2733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5010" y="0"/>
            <a:ext cx="2971800" cy="4593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93413-27DD-4552-9F7E-A052450CD805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059F18-2E61-4365-A7F3-A7CC7362629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DF2FD9-602D-4CA7-A804-A497B04579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5010" y="8684685"/>
            <a:ext cx="2971800" cy="459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501C4-043C-4266-83F1-3A49BDEB0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384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0833A-09A0-43C9-8AD2-8913D42103BF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6597F-3EB5-4D51-9570-4CB353ED8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1512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366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125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70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62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185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753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787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455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395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764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163967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79D94B3A-FA1E-4AB2-A120-CB79D9029316}"/>
              </a:ext>
            </a:extLst>
          </p:cNvPr>
          <p:cNvSpPr/>
          <p:nvPr userDrawn="1"/>
        </p:nvSpPr>
        <p:spPr>
          <a:xfrm rot="10800000">
            <a:off x="-1" y="6406890"/>
            <a:ext cx="9144000" cy="451110"/>
          </a:xfrm>
          <a:prstGeom prst="rect">
            <a:avLst/>
          </a:prstGeom>
          <a:gradFill flip="none" rotWithShape="1">
            <a:gsLst>
              <a:gs pos="0">
                <a:srgbClr val="FBFBFB"/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8B89BE29-628D-4B04-B3D5-911B368C0B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51"/>
          <a:stretch/>
        </p:blipFill>
        <p:spPr>
          <a:xfrm>
            <a:off x="1" y="-5009"/>
            <a:ext cx="9144000" cy="5629008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8D2CEB89-E550-41B9-B813-43EB8C7AA934}"/>
              </a:ext>
            </a:extLst>
          </p:cNvPr>
          <p:cNvGrpSpPr/>
          <p:nvPr userDrawn="1"/>
        </p:nvGrpSpPr>
        <p:grpSpPr>
          <a:xfrm>
            <a:off x="-1862201" y="-1049044"/>
            <a:ext cx="4516501" cy="5641265"/>
            <a:chOff x="-224263" y="-265649"/>
            <a:chExt cx="5435076" cy="6677116"/>
          </a:xfrm>
        </p:grpSpPr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96C1D8D6-FDA6-4274-ABB3-A4B9B50F6084}"/>
                </a:ext>
              </a:extLst>
            </p:cNvPr>
            <p:cNvSpPr/>
            <p:nvPr userDrawn="1"/>
          </p:nvSpPr>
          <p:spPr>
            <a:xfrm>
              <a:off x="2629290" y="277172"/>
              <a:ext cx="2550753" cy="2436990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1523A48E-4FF3-4CC0-85A0-11F79A12AD94}"/>
                </a:ext>
              </a:extLst>
            </p:cNvPr>
            <p:cNvSpPr/>
            <p:nvPr userDrawn="1"/>
          </p:nvSpPr>
          <p:spPr>
            <a:xfrm>
              <a:off x="1433621" y="3004234"/>
              <a:ext cx="1271008" cy="127100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44F6DF8F-788E-4563-BFAC-3A3566B570EE}"/>
                </a:ext>
              </a:extLst>
            </p:cNvPr>
            <p:cNvSpPr/>
            <p:nvPr userDrawn="1"/>
          </p:nvSpPr>
          <p:spPr>
            <a:xfrm>
              <a:off x="4245773" y="3395554"/>
              <a:ext cx="606554" cy="606555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69744985-E863-4632-BF17-B74EAD308086}"/>
                </a:ext>
              </a:extLst>
            </p:cNvPr>
            <p:cNvSpPr/>
            <p:nvPr userDrawn="1"/>
          </p:nvSpPr>
          <p:spPr>
            <a:xfrm>
              <a:off x="4368731" y="1481069"/>
              <a:ext cx="384624" cy="384624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27015F2B-3CF5-4F7E-B827-A23CD29ECF6F}"/>
                </a:ext>
              </a:extLst>
            </p:cNvPr>
            <p:cNvSpPr/>
            <p:nvPr userDrawn="1"/>
          </p:nvSpPr>
          <p:spPr>
            <a:xfrm>
              <a:off x="554645" y="-26564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7FFA5588-D36D-40DC-9203-167909D35CBF}"/>
                </a:ext>
              </a:extLst>
            </p:cNvPr>
            <p:cNvSpPr/>
            <p:nvPr userDrawn="1"/>
          </p:nvSpPr>
          <p:spPr>
            <a:xfrm>
              <a:off x="-224263" y="2318415"/>
              <a:ext cx="592307" cy="592307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E77A01E0-8D6D-42A4-AA35-D1E7895BAFA3}"/>
                </a:ext>
              </a:extLst>
            </p:cNvPr>
            <p:cNvSpPr/>
            <p:nvPr userDrawn="1"/>
          </p:nvSpPr>
          <p:spPr>
            <a:xfrm>
              <a:off x="1699975" y="2687713"/>
              <a:ext cx="633042" cy="633042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064309E9-959F-46E0-91E7-916A27203A8A}"/>
                </a:ext>
              </a:extLst>
            </p:cNvPr>
            <p:cNvSpPr/>
            <p:nvPr userDrawn="1"/>
          </p:nvSpPr>
          <p:spPr>
            <a:xfrm>
              <a:off x="2893998" y="4364190"/>
              <a:ext cx="735479" cy="735479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7ACB2FE5-0282-401E-B231-60F8C8AF472F}"/>
                </a:ext>
              </a:extLst>
            </p:cNvPr>
            <p:cNvSpPr/>
            <p:nvPr userDrawn="1"/>
          </p:nvSpPr>
          <p:spPr>
            <a:xfrm>
              <a:off x="3344190" y="4013081"/>
              <a:ext cx="621320" cy="621320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D3DDCE68-429C-49C1-8783-8427D6BC8098}"/>
                </a:ext>
              </a:extLst>
            </p:cNvPr>
            <p:cNvSpPr/>
            <p:nvPr userDrawn="1"/>
          </p:nvSpPr>
          <p:spPr>
            <a:xfrm>
              <a:off x="4602497" y="3662023"/>
              <a:ext cx="507084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C98C1E30-CDB4-434F-AEFA-7B994AF0395D}"/>
                </a:ext>
              </a:extLst>
            </p:cNvPr>
            <p:cNvSpPr/>
            <p:nvPr userDrawn="1"/>
          </p:nvSpPr>
          <p:spPr>
            <a:xfrm>
              <a:off x="3810401" y="936738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63A194C1-B5EF-46FA-A111-FAB751E5FE8D}"/>
                </a:ext>
              </a:extLst>
            </p:cNvPr>
            <p:cNvSpPr/>
            <p:nvPr userDrawn="1"/>
          </p:nvSpPr>
          <p:spPr>
            <a:xfrm>
              <a:off x="1612902" y="660446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C3A67FFE-804A-44BC-8228-CE801F660F80}"/>
                </a:ext>
              </a:extLst>
            </p:cNvPr>
            <p:cNvSpPr/>
            <p:nvPr userDrawn="1"/>
          </p:nvSpPr>
          <p:spPr>
            <a:xfrm>
              <a:off x="3899015" y="509966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4789108F-686B-4B54-9DDE-2360E0FCF70B}"/>
                </a:ext>
              </a:extLst>
            </p:cNvPr>
            <p:cNvSpPr/>
            <p:nvPr userDrawn="1"/>
          </p:nvSpPr>
          <p:spPr>
            <a:xfrm>
              <a:off x="194582" y="804821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6B591D0-57A6-49F4-B9CC-4FBEDC08BD6F}"/>
              </a:ext>
            </a:extLst>
          </p:cNvPr>
          <p:cNvGrpSpPr/>
          <p:nvPr userDrawn="1"/>
        </p:nvGrpSpPr>
        <p:grpSpPr>
          <a:xfrm>
            <a:off x="6581466" y="2024925"/>
            <a:ext cx="4476602" cy="5091448"/>
            <a:chOff x="-757990" y="-265649"/>
            <a:chExt cx="5968803" cy="6677116"/>
          </a:xfrm>
        </p:grpSpPr>
        <p:sp>
          <p:nvSpPr>
            <p:cNvPr id="57" name="Rectangle: Rounded Corners 56">
              <a:extLst>
                <a:ext uri="{FF2B5EF4-FFF2-40B4-BE49-F238E27FC236}">
                  <a16:creationId xmlns:a16="http://schemas.microsoft.com/office/drawing/2014/main" id="{FD7FEC82-17F4-4CD6-9DF4-BFD028DED7C5}"/>
                </a:ext>
              </a:extLst>
            </p:cNvPr>
            <p:cNvSpPr/>
            <p:nvPr userDrawn="1"/>
          </p:nvSpPr>
          <p:spPr>
            <a:xfrm>
              <a:off x="1433621" y="3004234"/>
              <a:ext cx="1962243" cy="1962244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id="{0EC6FDC3-4AA1-47F9-9890-B24C97D42A6B}"/>
                </a:ext>
              </a:extLst>
            </p:cNvPr>
            <p:cNvSpPr/>
            <p:nvPr userDrawn="1"/>
          </p:nvSpPr>
          <p:spPr>
            <a:xfrm>
              <a:off x="554645" y="-26564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Rectangle: Rounded Corners 58">
              <a:extLst>
                <a:ext uri="{FF2B5EF4-FFF2-40B4-BE49-F238E27FC236}">
                  <a16:creationId xmlns:a16="http://schemas.microsoft.com/office/drawing/2014/main" id="{FCFB4B49-5B4E-4275-A58A-C7DC40C3014C}"/>
                </a:ext>
              </a:extLst>
            </p:cNvPr>
            <p:cNvSpPr/>
            <p:nvPr userDrawn="1"/>
          </p:nvSpPr>
          <p:spPr>
            <a:xfrm>
              <a:off x="-757990" y="2122384"/>
              <a:ext cx="1032243" cy="950748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60" name="Rectangle: Rounded Corners 59">
              <a:extLst>
                <a:ext uri="{FF2B5EF4-FFF2-40B4-BE49-F238E27FC236}">
                  <a16:creationId xmlns:a16="http://schemas.microsoft.com/office/drawing/2014/main" id="{77DA541B-FE26-473C-A800-57DE97275157}"/>
                </a:ext>
              </a:extLst>
            </p:cNvPr>
            <p:cNvSpPr/>
            <p:nvPr userDrawn="1"/>
          </p:nvSpPr>
          <p:spPr>
            <a:xfrm>
              <a:off x="1699975" y="2687713"/>
              <a:ext cx="633042" cy="633042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06F3F5DC-C98D-4313-AF0D-6385D3676A18}"/>
                </a:ext>
              </a:extLst>
            </p:cNvPr>
            <p:cNvSpPr/>
            <p:nvPr userDrawn="1"/>
          </p:nvSpPr>
          <p:spPr>
            <a:xfrm>
              <a:off x="2893998" y="4364190"/>
              <a:ext cx="735479" cy="735479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2871BF3B-DA85-474C-95E2-81CAC2314C01}"/>
                </a:ext>
              </a:extLst>
            </p:cNvPr>
            <p:cNvSpPr/>
            <p:nvPr userDrawn="1"/>
          </p:nvSpPr>
          <p:spPr>
            <a:xfrm>
              <a:off x="3344190" y="4013081"/>
              <a:ext cx="621320" cy="621320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9BD4F886-25F8-4661-8C12-3922AA797B4B}"/>
                </a:ext>
              </a:extLst>
            </p:cNvPr>
            <p:cNvSpPr/>
            <p:nvPr userDrawn="1"/>
          </p:nvSpPr>
          <p:spPr>
            <a:xfrm>
              <a:off x="4355984" y="3458647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id="{5B977E79-893E-419E-9737-396278A5976D}"/>
                </a:ext>
              </a:extLst>
            </p:cNvPr>
            <p:cNvSpPr/>
            <p:nvPr userDrawn="1"/>
          </p:nvSpPr>
          <p:spPr>
            <a:xfrm>
              <a:off x="3810401" y="936738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Rectangle: Rounded Corners 64">
              <a:extLst>
                <a:ext uri="{FF2B5EF4-FFF2-40B4-BE49-F238E27FC236}">
                  <a16:creationId xmlns:a16="http://schemas.microsoft.com/office/drawing/2014/main" id="{6D1BA4ED-FAC5-40D5-8EAB-A30E9C6733F7}"/>
                </a:ext>
              </a:extLst>
            </p:cNvPr>
            <p:cNvSpPr/>
            <p:nvPr userDrawn="1"/>
          </p:nvSpPr>
          <p:spPr>
            <a:xfrm>
              <a:off x="1612902" y="660446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Rectangle: Rounded Corners 65">
              <a:extLst>
                <a:ext uri="{FF2B5EF4-FFF2-40B4-BE49-F238E27FC236}">
                  <a16:creationId xmlns:a16="http://schemas.microsoft.com/office/drawing/2014/main" id="{FB1A5A48-86FE-4B17-ADD7-754FC81E1D8B}"/>
                </a:ext>
              </a:extLst>
            </p:cNvPr>
            <p:cNvSpPr/>
            <p:nvPr userDrawn="1"/>
          </p:nvSpPr>
          <p:spPr>
            <a:xfrm>
              <a:off x="3899015" y="509966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Rectangle: Rounded Corners 66">
              <a:extLst>
                <a:ext uri="{FF2B5EF4-FFF2-40B4-BE49-F238E27FC236}">
                  <a16:creationId xmlns:a16="http://schemas.microsoft.com/office/drawing/2014/main" id="{110248DA-C7F0-4255-8ECE-50CB0C6C6AF5}"/>
                </a:ext>
              </a:extLst>
            </p:cNvPr>
            <p:cNvSpPr/>
            <p:nvPr userDrawn="1"/>
          </p:nvSpPr>
          <p:spPr>
            <a:xfrm>
              <a:off x="194582" y="804821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7709" y="451110"/>
            <a:ext cx="7872238" cy="2503430"/>
          </a:xfrm>
        </p:spPr>
        <p:txBody>
          <a:bodyPr anchor="b">
            <a:normAutofit/>
          </a:bodyPr>
          <a:lstStyle>
            <a:lvl1pPr algn="l">
              <a:defRPr sz="32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7709" y="3042256"/>
            <a:ext cx="7872238" cy="1499438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167" indent="0" algn="ctr">
              <a:buNone/>
              <a:defRPr sz="2000"/>
            </a:lvl2pPr>
            <a:lvl3pPr marL="914332" indent="0" algn="ctr">
              <a:buNone/>
              <a:defRPr sz="1800"/>
            </a:lvl3pPr>
            <a:lvl4pPr marL="1371498" indent="0" algn="ctr">
              <a:buNone/>
              <a:defRPr sz="1600"/>
            </a:lvl4pPr>
            <a:lvl5pPr marL="1828664" indent="0" algn="ctr">
              <a:buNone/>
              <a:defRPr sz="1600"/>
            </a:lvl5pPr>
            <a:lvl6pPr marL="2285830" indent="0" algn="ctr">
              <a:buNone/>
              <a:defRPr sz="1600"/>
            </a:lvl6pPr>
            <a:lvl7pPr marL="2742994" indent="0" algn="ctr">
              <a:buNone/>
              <a:defRPr sz="1600"/>
            </a:lvl7pPr>
            <a:lvl8pPr marL="3200160" indent="0" algn="ctr">
              <a:buNone/>
              <a:defRPr sz="1600"/>
            </a:lvl8pPr>
            <a:lvl9pPr marL="365732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431557-7C90-4B71-9C47-ED4764EF5F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67888" y="4706712"/>
            <a:ext cx="7872039" cy="382054"/>
          </a:xfrm>
        </p:spPr>
        <p:txBody>
          <a:bodyPr/>
          <a:lstStyle>
            <a:lvl1pPr>
              <a:defRPr i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7E666B85-DB6D-48D9-B964-4311494256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46" y="6009302"/>
            <a:ext cx="1735775" cy="532745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67C009AC-BB02-4233-AB0D-03CB1964551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60955" y="6176129"/>
            <a:ext cx="1384299" cy="19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174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D7CF866-7D2C-48EB-83B5-06ACC41492F4}"/>
              </a:ext>
            </a:extLst>
          </p:cNvPr>
          <p:cNvSpPr/>
          <p:nvPr userDrawn="1"/>
        </p:nvSpPr>
        <p:spPr>
          <a:xfrm>
            <a:off x="-51069" y="-1"/>
            <a:ext cx="9195071" cy="6926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1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138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8B8427-D1F8-42F2-9E23-CE73C94B84F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51"/>
          <a:stretch/>
        </p:blipFill>
        <p:spPr>
          <a:xfrm>
            <a:off x="1" y="-5010"/>
            <a:ext cx="9144000" cy="6863009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ACB9F93C-2774-4713-A3B4-5163E54E9C74}"/>
              </a:ext>
            </a:extLst>
          </p:cNvPr>
          <p:cNvGrpSpPr/>
          <p:nvPr userDrawn="1"/>
        </p:nvGrpSpPr>
        <p:grpSpPr>
          <a:xfrm>
            <a:off x="-1437845" y="-1163343"/>
            <a:ext cx="4076307" cy="5091448"/>
            <a:chOff x="-224263" y="-265649"/>
            <a:chExt cx="5435076" cy="6677116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851BE0CB-4890-4C1B-9C45-73FDF8D0BB03}"/>
                </a:ext>
              </a:extLst>
            </p:cNvPr>
            <p:cNvSpPr/>
            <p:nvPr userDrawn="1"/>
          </p:nvSpPr>
          <p:spPr>
            <a:xfrm>
              <a:off x="2812889" y="503236"/>
              <a:ext cx="2023628" cy="2614457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2F2E8469-B3E7-4C2B-AFA7-087D7EDFDFFF}"/>
                </a:ext>
              </a:extLst>
            </p:cNvPr>
            <p:cNvSpPr/>
            <p:nvPr userDrawn="1"/>
          </p:nvSpPr>
          <p:spPr>
            <a:xfrm>
              <a:off x="1433621" y="3004234"/>
              <a:ext cx="1271008" cy="127100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2A63699E-7096-4718-AD11-71DEA3799CE3}"/>
                </a:ext>
              </a:extLst>
            </p:cNvPr>
            <p:cNvSpPr/>
            <p:nvPr userDrawn="1"/>
          </p:nvSpPr>
          <p:spPr>
            <a:xfrm>
              <a:off x="4245773" y="3395554"/>
              <a:ext cx="606554" cy="606554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00306AA3-B550-4D44-9226-C55E2DCD0DB4}"/>
                </a:ext>
              </a:extLst>
            </p:cNvPr>
            <p:cNvSpPr/>
            <p:nvPr userDrawn="1"/>
          </p:nvSpPr>
          <p:spPr>
            <a:xfrm>
              <a:off x="4368731" y="1481069"/>
              <a:ext cx="384624" cy="384624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32FCCBD5-33BE-464E-A87E-AAEFF3A5D0C7}"/>
                </a:ext>
              </a:extLst>
            </p:cNvPr>
            <p:cNvSpPr/>
            <p:nvPr userDrawn="1"/>
          </p:nvSpPr>
          <p:spPr>
            <a:xfrm>
              <a:off x="554645" y="-26564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CFD4DF64-5001-4647-A690-E450AE59F37D}"/>
                </a:ext>
              </a:extLst>
            </p:cNvPr>
            <p:cNvSpPr/>
            <p:nvPr userDrawn="1"/>
          </p:nvSpPr>
          <p:spPr>
            <a:xfrm>
              <a:off x="-224263" y="2318415"/>
              <a:ext cx="592307" cy="592307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D1474237-DA7B-4DD4-AC8A-3CC3210C6202}"/>
                </a:ext>
              </a:extLst>
            </p:cNvPr>
            <p:cNvSpPr/>
            <p:nvPr userDrawn="1"/>
          </p:nvSpPr>
          <p:spPr>
            <a:xfrm>
              <a:off x="1699975" y="2687713"/>
              <a:ext cx="633042" cy="633042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F4CADFA5-5A7A-4AC2-9845-6E6B42475C15}"/>
                </a:ext>
              </a:extLst>
            </p:cNvPr>
            <p:cNvSpPr/>
            <p:nvPr userDrawn="1"/>
          </p:nvSpPr>
          <p:spPr>
            <a:xfrm>
              <a:off x="2893998" y="4364190"/>
              <a:ext cx="735479" cy="735479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D281442B-74EE-4325-AEE6-79A8A1368983}"/>
                </a:ext>
              </a:extLst>
            </p:cNvPr>
            <p:cNvSpPr/>
            <p:nvPr userDrawn="1"/>
          </p:nvSpPr>
          <p:spPr>
            <a:xfrm>
              <a:off x="3344190" y="4013081"/>
              <a:ext cx="621320" cy="621320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CE1C62E5-0DE9-4C97-B5C2-AA86B836D82F}"/>
                </a:ext>
              </a:extLst>
            </p:cNvPr>
            <p:cNvSpPr/>
            <p:nvPr userDrawn="1"/>
          </p:nvSpPr>
          <p:spPr>
            <a:xfrm>
              <a:off x="4602496" y="3662024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CBD66275-4F93-4DEE-8751-9812F66CD89E}"/>
                </a:ext>
              </a:extLst>
            </p:cNvPr>
            <p:cNvSpPr/>
            <p:nvPr userDrawn="1"/>
          </p:nvSpPr>
          <p:spPr>
            <a:xfrm>
              <a:off x="3810401" y="936738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39636F24-C4A0-4053-AA41-201E9CEB4466}"/>
                </a:ext>
              </a:extLst>
            </p:cNvPr>
            <p:cNvSpPr/>
            <p:nvPr userDrawn="1"/>
          </p:nvSpPr>
          <p:spPr>
            <a:xfrm>
              <a:off x="1612902" y="660446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0B87D063-CAEE-4226-8717-4253B932443C}"/>
                </a:ext>
              </a:extLst>
            </p:cNvPr>
            <p:cNvSpPr/>
            <p:nvPr userDrawn="1"/>
          </p:nvSpPr>
          <p:spPr>
            <a:xfrm>
              <a:off x="3899015" y="509966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D7522970-AA76-4EF0-AE9A-2D452D6FC86C}"/>
                </a:ext>
              </a:extLst>
            </p:cNvPr>
            <p:cNvSpPr/>
            <p:nvPr userDrawn="1"/>
          </p:nvSpPr>
          <p:spPr>
            <a:xfrm>
              <a:off x="194582" y="804821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1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EB26D0E-4DDB-46AB-BD3A-65388025853B}"/>
              </a:ext>
            </a:extLst>
          </p:cNvPr>
          <p:cNvGrpSpPr/>
          <p:nvPr userDrawn="1"/>
        </p:nvGrpSpPr>
        <p:grpSpPr>
          <a:xfrm>
            <a:off x="6272287" y="3136115"/>
            <a:ext cx="4476602" cy="5091448"/>
            <a:chOff x="-757990" y="-265649"/>
            <a:chExt cx="5968803" cy="6677116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B22BE3DC-CB43-4309-8CA5-40531A504B69}"/>
                </a:ext>
              </a:extLst>
            </p:cNvPr>
            <p:cNvSpPr/>
            <p:nvPr userDrawn="1"/>
          </p:nvSpPr>
          <p:spPr>
            <a:xfrm>
              <a:off x="1433621" y="3004234"/>
              <a:ext cx="1962243" cy="1962244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B03A55B2-F7C9-45B2-AA06-119D9DF9C5FB}"/>
                </a:ext>
              </a:extLst>
            </p:cNvPr>
            <p:cNvSpPr/>
            <p:nvPr userDrawn="1"/>
          </p:nvSpPr>
          <p:spPr>
            <a:xfrm>
              <a:off x="554645" y="-26564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3B7EE598-0E7D-4B8C-8B20-A1887D0A2AD3}"/>
                </a:ext>
              </a:extLst>
            </p:cNvPr>
            <p:cNvSpPr/>
            <p:nvPr userDrawn="1"/>
          </p:nvSpPr>
          <p:spPr>
            <a:xfrm>
              <a:off x="-757990" y="2122384"/>
              <a:ext cx="1032243" cy="950748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34D7E8BC-2F7A-4BF4-812A-CCAD63C2A864}"/>
                </a:ext>
              </a:extLst>
            </p:cNvPr>
            <p:cNvSpPr/>
            <p:nvPr userDrawn="1"/>
          </p:nvSpPr>
          <p:spPr>
            <a:xfrm>
              <a:off x="1699975" y="2687713"/>
              <a:ext cx="633042" cy="633042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43142D20-7CC4-49E6-B46F-A298892B0499}"/>
                </a:ext>
              </a:extLst>
            </p:cNvPr>
            <p:cNvSpPr/>
            <p:nvPr userDrawn="1"/>
          </p:nvSpPr>
          <p:spPr>
            <a:xfrm>
              <a:off x="2893998" y="4364190"/>
              <a:ext cx="735479" cy="735479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4111E6AA-1CAB-448F-9DFE-7F835C7111F0}"/>
                </a:ext>
              </a:extLst>
            </p:cNvPr>
            <p:cNvSpPr/>
            <p:nvPr userDrawn="1"/>
          </p:nvSpPr>
          <p:spPr>
            <a:xfrm>
              <a:off x="3344190" y="4013081"/>
              <a:ext cx="621320" cy="621320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2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7F0C9DC2-CAA6-4815-A31D-E685CACA017A}"/>
                </a:ext>
              </a:extLst>
            </p:cNvPr>
            <p:cNvSpPr/>
            <p:nvPr userDrawn="1"/>
          </p:nvSpPr>
          <p:spPr>
            <a:xfrm>
              <a:off x="4355984" y="3458647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D7E86CDF-0793-4508-AEF8-3B01B0AD2ABA}"/>
                </a:ext>
              </a:extLst>
            </p:cNvPr>
            <p:cNvSpPr/>
            <p:nvPr userDrawn="1"/>
          </p:nvSpPr>
          <p:spPr>
            <a:xfrm>
              <a:off x="3810401" y="936738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891B18D2-7385-4A0F-B9B8-BC505EA8B4A7}"/>
                </a:ext>
              </a:extLst>
            </p:cNvPr>
            <p:cNvSpPr/>
            <p:nvPr userDrawn="1"/>
          </p:nvSpPr>
          <p:spPr>
            <a:xfrm>
              <a:off x="1612902" y="660446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B19EDD43-C1FF-4218-AE40-3DC86F8DC9EA}"/>
                </a:ext>
              </a:extLst>
            </p:cNvPr>
            <p:cNvSpPr/>
            <p:nvPr userDrawn="1"/>
          </p:nvSpPr>
          <p:spPr>
            <a:xfrm>
              <a:off x="3899015" y="509966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id="{D24B3B08-86CB-4FC7-9B1E-79E1E892141A}"/>
                </a:ext>
              </a:extLst>
            </p:cNvPr>
            <p:cNvSpPr/>
            <p:nvPr userDrawn="1"/>
          </p:nvSpPr>
          <p:spPr>
            <a:xfrm>
              <a:off x="194582" y="804821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11955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D7CF866-7D2C-48EB-83B5-06ACC41492F4}"/>
              </a:ext>
            </a:extLst>
          </p:cNvPr>
          <p:cNvSpPr/>
          <p:nvPr userDrawn="1"/>
        </p:nvSpPr>
        <p:spPr>
          <a:xfrm>
            <a:off x="-51069" y="-1"/>
            <a:ext cx="9195071" cy="69260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1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6384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D7CF866-7D2C-48EB-83B5-06ACC41492F4}"/>
              </a:ext>
            </a:extLst>
          </p:cNvPr>
          <p:cNvSpPr/>
          <p:nvPr userDrawn="1"/>
        </p:nvSpPr>
        <p:spPr>
          <a:xfrm>
            <a:off x="-51069" y="-1"/>
            <a:ext cx="9195071" cy="69260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1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970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-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C764D93-FF88-41F8-9C11-77FAC3869DB2}"/>
              </a:ext>
            </a:extLst>
          </p:cNvPr>
          <p:cNvSpPr/>
          <p:nvPr userDrawn="1"/>
        </p:nvSpPr>
        <p:spPr>
          <a:xfrm>
            <a:off x="0" y="0"/>
            <a:ext cx="9144000" cy="1690688"/>
          </a:xfrm>
          <a:prstGeom prst="rect">
            <a:avLst/>
          </a:prstGeom>
          <a:gradFill flip="none" rotWithShape="1">
            <a:gsLst>
              <a:gs pos="0">
                <a:srgbClr val="FBFBFB"/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F2E312-4EB8-4F8F-888A-DCF9A2B07422}"/>
              </a:ext>
            </a:extLst>
          </p:cNvPr>
          <p:cNvSpPr/>
          <p:nvPr userDrawn="1"/>
        </p:nvSpPr>
        <p:spPr>
          <a:xfrm rot="10800000">
            <a:off x="-1" y="5167312"/>
            <a:ext cx="9144000" cy="1690688"/>
          </a:xfrm>
          <a:prstGeom prst="rect">
            <a:avLst/>
          </a:prstGeom>
          <a:gradFill flip="none" rotWithShape="1">
            <a:gsLst>
              <a:gs pos="0">
                <a:srgbClr val="FBFBFB"/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1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2586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7DF622-ADD8-4ACE-BD14-7D0B8010B0B2}"/>
              </a:ext>
            </a:extLst>
          </p:cNvPr>
          <p:cNvSpPr/>
          <p:nvPr userDrawn="1"/>
        </p:nvSpPr>
        <p:spPr>
          <a:xfrm>
            <a:off x="-51069" y="-1"/>
            <a:ext cx="9195071" cy="69260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46137" y="350205"/>
            <a:ext cx="4464452" cy="4212279"/>
          </a:xfrm>
        </p:spPr>
        <p:txBody>
          <a:bodyPr anchor="b">
            <a:normAutofit/>
          </a:bodyPr>
          <a:lstStyle>
            <a:lvl1pPr marL="0" marR="0" indent="0" algn="l" defTabSz="91433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chemeClr val="bg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Use this slide to pull out a quote from text. It makes a big impact!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A8F192-8211-44A1-BC5C-9927C4A98595}"/>
              </a:ext>
            </a:extLst>
          </p:cNvPr>
          <p:cNvSpPr/>
          <p:nvPr userDrawn="1"/>
        </p:nvSpPr>
        <p:spPr>
          <a:xfrm>
            <a:off x="1235351" y="355160"/>
            <a:ext cx="2736648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9900" b="1" dirty="0">
                <a:solidFill>
                  <a:schemeClr val="accent3"/>
                </a:solidFill>
              </a:rPr>
              <a:t>“”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79B0F232-E0C6-4CE5-88D0-15B84342B67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025237" y="4777852"/>
            <a:ext cx="4485351" cy="13117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600" cap="none" baseline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̶̶  Name of the Author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19E7F8F-938B-45EB-BDA3-9CD151667D82}"/>
              </a:ext>
            </a:extLst>
          </p:cNvPr>
          <p:cNvGrpSpPr/>
          <p:nvPr userDrawn="1"/>
        </p:nvGrpSpPr>
        <p:grpSpPr>
          <a:xfrm>
            <a:off x="-314184" y="-211451"/>
            <a:ext cx="4525160" cy="5335590"/>
            <a:chOff x="-822733" y="-265649"/>
            <a:chExt cx="6033546" cy="6677116"/>
          </a:xfrm>
        </p:grpSpPr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8F5C25AE-BD32-4DC2-8867-2160DC302F9E}"/>
                </a:ext>
              </a:extLst>
            </p:cNvPr>
            <p:cNvSpPr/>
            <p:nvPr userDrawn="1"/>
          </p:nvSpPr>
          <p:spPr>
            <a:xfrm>
              <a:off x="2450594" y="503236"/>
              <a:ext cx="2385923" cy="2385923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6980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2252DA1F-8EA9-4F01-B05C-4B7331EC82D6}"/>
                </a:ext>
              </a:extLst>
            </p:cNvPr>
            <p:cNvSpPr/>
            <p:nvPr userDrawn="1"/>
          </p:nvSpPr>
          <p:spPr>
            <a:xfrm>
              <a:off x="1433621" y="3004234"/>
              <a:ext cx="1271008" cy="127100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B76F7B79-9DE9-43E3-88FF-D24707AA2F57}"/>
                </a:ext>
              </a:extLst>
            </p:cNvPr>
            <p:cNvSpPr/>
            <p:nvPr userDrawn="1"/>
          </p:nvSpPr>
          <p:spPr>
            <a:xfrm>
              <a:off x="3862442" y="3125723"/>
              <a:ext cx="606554" cy="606554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0D9DC4D6-C75B-499A-9526-C95F24B03B0B}"/>
                </a:ext>
              </a:extLst>
            </p:cNvPr>
            <p:cNvSpPr/>
            <p:nvPr userDrawn="1"/>
          </p:nvSpPr>
          <p:spPr>
            <a:xfrm>
              <a:off x="4368731" y="1481069"/>
              <a:ext cx="384624" cy="384624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9B09D56F-F58E-4F84-AC94-E6F9734F88E4}"/>
                </a:ext>
              </a:extLst>
            </p:cNvPr>
            <p:cNvSpPr/>
            <p:nvPr userDrawn="1"/>
          </p:nvSpPr>
          <p:spPr>
            <a:xfrm>
              <a:off x="554645" y="-26564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E06A5029-FE77-4648-A33E-1D008F71C3C6}"/>
                </a:ext>
              </a:extLst>
            </p:cNvPr>
            <p:cNvSpPr/>
            <p:nvPr userDrawn="1"/>
          </p:nvSpPr>
          <p:spPr>
            <a:xfrm>
              <a:off x="-822733" y="2238177"/>
              <a:ext cx="1140232" cy="114023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1713AE60-3AB8-4AAD-A317-650E991D4DEB}"/>
                </a:ext>
              </a:extLst>
            </p:cNvPr>
            <p:cNvSpPr/>
            <p:nvPr userDrawn="1"/>
          </p:nvSpPr>
          <p:spPr>
            <a:xfrm>
              <a:off x="1699975" y="2687713"/>
              <a:ext cx="633042" cy="633042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CD14BEA2-8A5C-4845-8C48-C36BD39C9223}"/>
                </a:ext>
              </a:extLst>
            </p:cNvPr>
            <p:cNvSpPr/>
            <p:nvPr userDrawn="1"/>
          </p:nvSpPr>
          <p:spPr>
            <a:xfrm>
              <a:off x="2893998" y="4364190"/>
              <a:ext cx="735479" cy="735479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7DAD135B-2767-4805-A053-4129317F6A29}"/>
                </a:ext>
              </a:extLst>
            </p:cNvPr>
            <p:cNvSpPr/>
            <p:nvPr userDrawn="1"/>
          </p:nvSpPr>
          <p:spPr>
            <a:xfrm>
              <a:off x="3344190" y="4013081"/>
              <a:ext cx="621320" cy="621320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6980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0A776111-A7FA-463D-897E-FA1C1F491B43}"/>
                </a:ext>
              </a:extLst>
            </p:cNvPr>
            <p:cNvSpPr/>
            <p:nvPr userDrawn="1"/>
          </p:nvSpPr>
          <p:spPr>
            <a:xfrm>
              <a:off x="4355984" y="3458647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2FB85148-86BB-4B78-87BE-EA181A17BE63}"/>
                </a:ext>
              </a:extLst>
            </p:cNvPr>
            <p:cNvSpPr/>
            <p:nvPr userDrawn="1"/>
          </p:nvSpPr>
          <p:spPr>
            <a:xfrm>
              <a:off x="3810401" y="936738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99405B28-48ED-432D-9832-081402B66A14}"/>
                </a:ext>
              </a:extLst>
            </p:cNvPr>
            <p:cNvSpPr/>
            <p:nvPr userDrawn="1"/>
          </p:nvSpPr>
          <p:spPr>
            <a:xfrm>
              <a:off x="1612902" y="660446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DAC614F7-FD7B-4ADB-9F7C-02B2DF2CD832}"/>
                </a:ext>
              </a:extLst>
            </p:cNvPr>
            <p:cNvSpPr/>
            <p:nvPr userDrawn="1"/>
          </p:nvSpPr>
          <p:spPr>
            <a:xfrm>
              <a:off x="3899015" y="509966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2C5FDA7B-C735-4066-831D-2930337D0CC7}"/>
                </a:ext>
              </a:extLst>
            </p:cNvPr>
            <p:cNvSpPr/>
            <p:nvPr userDrawn="1"/>
          </p:nvSpPr>
          <p:spPr>
            <a:xfrm>
              <a:off x="194582" y="804821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</p:grpSp>
    </p:spTree>
    <p:extLst>
      <p:ext uri="{BB962C8B-B14F-4D97-AF65-F5344CB8AC3E}">
        <p14:creationId xmlns:p14="http://schemas.microsoft.com/office/powerpoint/2010/main" val="604382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7DF622-ADD8-4ACE-BD14-7D0B8010B0B2}"/>
              </a:ext>
            </a:extLst>
          </p:cNvPr>
          <p:cNvSpPr/>
          <p:nvPr userDrawn="1"/>
        </p:nvSpPr>
        <p:spPr>
          <a:xfrm>
            <a:off x="-51069" y="-1"/>
            <a:ext cx="9195071" cy="6926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46137" y="350205"/>
            <a:ext cx="4464452" cy="4212279"/>
          </a:xfrm>
        </p:spPr>
        <p:txBody>
          <a:bodyPr anchor="b">
            <a:normAutofit/>
          </a:bodyPr>
          <a:lstStyle>
            <a:lvl1pPr marL="0" marR="0" indent="0" algn="l" defTabSz="91433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chemeClr val="bg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Use this slide to pull out a quote from text. It makes a big impact!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443FA4C-9DEB-42AF-ABB2-0C8D7DD8270F}"/>
              </a:ext>
            </a:extLst>
          </p:cNvPr>
          <p:cNvGrpSpPr/>
          <p:nvPr userDrawn="1"/>
        </p:nvGrpSpPr>
        <p:grpSpPr>
          <a:xfrm>
            <a:off x="-314184" y="-211451"/>
            <a:ext cx="4525160" cy="5335590"/>
            <a:chOff x="-822733" y="-265649"/>
            <a:chExt cx="6033546" cy="6677116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4E0822AB-24C7-4627-BDE0-20F99085F786}"/>
                </a:ext>
              </a:extLst>
            </p:cNvPr>
            <p:cNvSpPr/>
            <p:nvPr userDrawn="1"/>
          </p:nvSpPr>
          <p:spPr>
            <a:xfrm>
              <a:off x="2450594" y="503236"/>
              <a:ext cx="2385923" cy="2385923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6980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DEF72770-DA63-43D3-8C7C-AFCE4C387A31}"/>
                </a:ext>
              </a:extLst>
            </p:cNvPr>
            <p:cNvSpPr/>
            <p:nvPr userDrawn="1"/>
          </p:nvSpPr>
          <p:spPr>
            <a:xfrm>
              <a:off x="1433621" y="3004234"/>
              <a:ext cx="1271008" cy="127100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AD8C23D4-790F-4B37-8728-706C17C8FFBE}"/>
                </a:ext>
              </a:extLst>
            </p:cNvPr>
            <p:cNvSpPr/>
            <p:nvPr userDrawn="1"/>
          </p:nvSpPr>
          <p:spPr>
            <a:xfrm>
              <a:off x="3862442" y="3125723"/>
              <a:ext cx="606554" cy="606554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B99087A6-E3C8-4A46-A931-3FF2B489FCE9}"/>
                </a:ext>
              </a:extLst>
            </p:cNvPr>
            <p:cNvSpPr/>
            <p:nvPr userDrawn="1"/>
          </p:nvSpPr>
          <p:spPr>
            <a:xfrm>
              <a:off x="4368731" y="1481069"/>
              <a:ext cx="384624" cy="384624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7CCEE751-FF4F-497A-9733-5C7B215E1873}"/>
                </a:ext>
              </a:extLst>
            </p:cNvPr>
            <p:cNvSpPr/>
            <p:nvPr userDrawn="1"/>
          </p:nvSpPr>
          <p:spPr>
            <a:xfrm>
              <a:off x="554645" y="-26564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8DB854EF-E80C-4C65-BC62-2DA162A592C6}"/>
                </a:ext>
              </a:extLst>
            </p:cNvPr>
            <p:cNvSpPr/>
            <p:nvPr userDrawn="1"/>
          </p:nvSpPr>
          <p:spPr>
            <a:xfrm>
              <a:off x="-822733" y="2238177"/>
              <a:ext cx="1140232" cy="114023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7A3B932B-5B1F-45F0-ADF1-4E984078B698}"/>
                </a:ext>
              </a:extLst>
            </p:cNvPr>
            <p:cNvSpPr/>
            <p:nvPr userDrawn="1"/>
          </p:nvSpPr>
          <p:spPr>
            <a:xfrm>
              <a:off x="1699975" y="2687713"/>
              <a:ext cx="633042" cy="633042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30A3A591-AE6B-4B02-8CB4-C8FAEE346FE2}"/>
                </a:ext>
              </a:extLst>
            </p:cNvPr>
            <p:cNvSpPr/>
            <p:nvPr userDrawn="1"/>
          </p:nvSpPr>
          <p:spPr>
            <a:xfrm>
              <a:off x="2893998" y="4364190"/>
              <a:ext cx="735479" cy="735479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81019A04-8AE2-4CA4-8FBF-B55CA73B0B59}"/>
                </a:ext>
              </a:extLst>
            </p:cNvPr>
            <p:cNvSpPr/>
            <p:nvPr userDrawn="1"/>
          </p:nvSpPr>
          <p:spPr>
            <a:xfrm>
              <a:off x="3344190" y="4013081"/>
              <a:ext cx="621320" cy="621320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6980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F069F16D-A6A1-414A-A74F-BEF8B1945676}"/>
                </a:ext>
              </a:extLst>
            </p:cNvPr>
            <p:cNvSpPr/>
            <p:nvPr userDrawn="1"/>
          </p:nvSpPr>
          <p:spPr>
            <a:xfrm>
              <a:off x="4355984" y="3458647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23A2C8DA-E339-41B1-A258-8EF6952EF2EC}"/>
                </a:ext>
              </a:extLst>
            </p:cNvPr>
            <p:cNvSpPr/>
            <p:nvPr userDrawn="1"/>
          </p:nvSpPr>
          <p:spPr>
            <a:xfrm>
              <a:off x="3810401" y="936738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C97CD1E5-7CAA-4645-A8AC-7F52E520A8EF}"/>
                </a:ext>
              </a:extLst>
            </p:cNvPr>
            <p:cNvSpPr/>
            <p:nvPr userDrawn="1"/>
          </p:nvSpPr>
          <p:spPr>
            <a:xfrm>
              <a:off x="1612902" y="660446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CB291836-B85D-4DCC-A0C3-43E092A991F5}"/>
                </a:ext>
              </a:extLst>
            </p:cNvPr>
            <p:cNvSpPr/>
            <p:nvPr userDrawn="1"/>
          </p:nvSpPr>
          <p:spPr>
            <a:xfrm>
              <a:off x="3899015" y="509966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520092B3-8572-4660-8711-60FD907203A1}"/>
                </a:ext>
              </a:extLst>
            </p:cNvPr>
            <p:cNvSpPr/>
            <p:nvPr userDrawn="1"/>
          </p:nvSpPr>
          <p:spPr>
            <a:xfrm>
              <a:off x="194582" y="804821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9EA8F192-8211-44A1-BC5C-9927C4A98595}"/>
              </a:ext>
            </a:extLst>
          </p:cNvPr>
          <p:cNvSpPr/>
          <p:nvPr userDrawn="1"/>
        </p:nvSpPr>
        <p:spPr>
          <a:xfrm>
            <a:off x="1235351" y="355160"/>
            <a:ext cx="2736648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9900" b="1" dirty="0">
                <a:solidFill>
                  <a:schemeClr val="accent3"/>
                </a:solidFill>
              </a:rPr>
              <a:t>“”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8A980837-423F-47C7-8A75-01D853972DD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025237" y="4777852"/>
            <a:ext cx="4485351" cy="13117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600" cap="none" baseline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̶̶  Name of the Author</a:t>
            </a:r>
          </a:p>
        </p:txBody>
      </p:sp>
    </p:spTree>
    <p:extLst>
      <p:ext uri="{BB962C8B-B14F-4D97-AF65-F5344CB8AC3E}">
        <p14:creationId xmlns:p14="http://schemas.microsoft.com/office/powerpoint/2010/main" val="1215300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7DF622-ADD8-4ACE-BD14-7D0B8010B0B2}"/>
              </a:ext>
            </a:extLst>
          </p:cNvPr>
          <p:cNvSpPr/>
          <p:nvPr userDrawn="1"/>
        </p:nvSpPr>
        <p:spPr>
          <a:xfrm>
            <a:off x="-51069" y="-1"/>
            <a:ext cx="9195071" cy="69260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bg1"/>
              </a:solidFill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9039BC0-5569-446B-B413-4E5A759B3215}"/>
              </a:ext>
            </a:extLst>
          </p:cNvPr>
          <p:cNvGrpSpPr/>
          <p:nvPr userDrawn="1"/>
        </p:nvGrpSpPr>
        <p:grpSpPr>
          <a:xfrm>
            <a:off x="-314184" y="-211451"/>
            <a:ext cx="4525160" cy="5335590"/>
            <a:chOff x="-822733" y="-265649"/>
            <a:chExt cx="6033546" cy="6677116"/>
          </a:xfrm>
        </p:grpSpPr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3094F176-17FA-487E-B6E5-7FF608CBBC8F}"/>
                </a:ext>
              </a:extLst>
            </p:cNvPr>
            <p:cNvSpPr/>
            <p:nvPr userDrawn="1"/>
          </p:nvSpPr>
          <p:spPr>
            <a:xfrm>
              <a:off x="2450594" y="503236"/>
              <a:ext cx="2385923" cy="2385923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6980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32E9FEFB-5014-47B8-A5EF-10EA26DD8E72}"/>
                </a:ext>
              </a:extLst>
            </p:cNvPr>
            <p:cNvSpPr/>
            <p:nvPr userDrawn="1"/>
          </p:nvSpPr>
          <p:spPr>
            <a:xfrm>
              <a:off x="1433621" y="3004234"/>
              <a:ext cx="1271008" cy="127100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50196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466597CB-912B-4ACE-A151-83E14DB0CA25}"/>
                </a:ext>
              </a:extLst>
            </p:cNvPr>
            <p:cNvSpPr/>
            <p:nvPr userDrawn="1"/>
          </p:nvSpPr>
          <p:spPr>
            <a:xfrm>
              <a:off x="3862442" y="3125723"/>
              <a:ext cx="606554" cy="606554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27AE4EDF-3B29-49F6-9F2B-AB0C8ABCF244}"/>
                </a:ext>
              </a:extLst>
            </p:cNvPr>
            <p:cNvSpPr/>
            <p:nvPr userDrawn="1"/>
          </p:nvSpPr>
          <p:spPr>
            <a:xfrm>
              <a:off x="4368731" y="1481069"/>
              <a:ext cx="384624" cy="384624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4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53584368-C59D-4E39-8637-C1E4241C6100}"/>
                </a:ext>
              </a:extLst>
            </p:cNvPr>
            <p:cNvSpPr/>
            <p:nvPr userDrawn="1"/>
          </p:nvSpPr>
          <p:spPr>
            <a:xfrm>
              <a:off x="554645" y="-26564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A0B9727B-706F-4893-AB6F-5B7079538A25}"/>
                </a:ext>
              </a:extLst>
            </p:cNvPr>
            <p:cNvSpPr/>
            <p:nvPr userDrawn="1"/>
          </p:nvSpPr>
          <p:spPr>
            <a:xfrm>
              <a:off x="-822733" y="2238177"/>
              <a:ext cx="1140232" cy="114023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C1E5733C-F5F4-4025-95F5-6F3CCEF7585E}"/>
                </a:ext>
              </a:extLst>
            </p:cNvPr>
            <p:cNvSpPr/>
            <p:nvPr userDrawn="1"/>
          </p:nvSpPr>
          <p:spPr>
            <a:xfrm>
              <a:off x="1699975" y="2687713"/>
              <a:ext cx="633042" cy="633042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15AA8BC4-5DC3-4E4F-83F3-E8A88591A090}"/>
                </a:ext>
              </a:extLst>
            </p:cNvPr>
            <p:cNvSpPr/>
            <p:nvPr userDrawn="1"/>
          </p:nvSpPr>
          <p:spPr>
            <a:xfrm>
              <a:off x="2893998" y="4364190"/>
              <a:ext cx="735479" cy="735479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20598DF0-EE26-497D-A212-E6D65A9DE2D2}"/>
                </a:ext>
              </a:extLst>
            </p:cNvPr>
            <p:cNvSpPr/>
            <p:nvPr userDrawn="1"/>
          </p:nvSpPr>
          <p:spPr>
            <a:xfrm>
              <a:off x="3344190" y="4013081"/>
              <a:ext cx="621320" cy="621320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2F2F2">
                  <a:alpha val="6980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B7B0A433-5497-4348-9521-0CD0CBEF205D}"/>
                </a:ext>
              </a:extLst>
            </p:cNvPr>
            <p:cNvSpPr/>
            <p:nvPr userDrawn="1"/>
          </p:nvSpPr>
          <p:spPr>
            <a:xfrm>
              <a:off x="4355984" y="3458647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ADA29D58-6005-4D53-82EC-CCFC79854F67}"/>
                </a:ext>
              </a:extLst>
            </p:cNvPr>
            <p:cNvSpPr/>
            <p:nvPr userDrawn="1"/>
          </p:nvSpPr>
          <p:spPr>
            <a:xfrm>
              <a:off x="3810401" y="936738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70722983-89F5-42B3-9469-26645A9707A3}"/>
                </a:ext>
              </a:extLst>
            </p:cNvPr>
            <p:cNvSpPr/>
            <p:nvPr userDrawn="1"/>
          </p:nvSpPr>
          <p:spPr>
            <a:xfrm>
              <a:off x="1612902" y="660446"/>
              <a:ext cx="507083" cy="507083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1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26B55A9B-256A-42A4-A0E1-7CD8679146A8}"/>
                </a:ext>
              </a:extLst>
            </p:cNvPr>
            <p:cNvSpPr/>
            <p:nvPr userDrawn="1"/>
          </p:nvSpPr>
          <p:spPr>
            <a:xfrm>
              <a:off x="3899015" y="5099669"/>
              <a:ext cx="1311798" cy="1311798"/>
            </a:xfrm>
            <a:prstGeom prst="roundRect">
              <a:avLst>
                <a:gd name="adj" fmla="val 9869"/>
              </a:avLst>
            </a:prstGeom>
            <a:noFill/>
            <a:ln w="19050">
              <a:solidFill>
                <a:srgbClr val="FFFFFF">
                  <a:alpha val="18824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B4A9B1D4-A428-484E-B232-810106F9EA11}"/>
                </a:ext>
              </a:extLst>
            </p:cNvPr>
            <p:cNvSpPr/>
            <p:nvPr userDrawn="1"/>
          </p:nvSpPr>
          <p:spPr>
            <a:xfrm>
              <a:off x="194582" y="804821"/>
              <a:ext cx="725416" cy="725416"/>
            </a:xfrm>
            <a:prstGeom prst="roundRect">
              <a:avLst>
                <a:gd name="adj" fmla="val 9869"/>
              </a:avLst>
            </a:prstGeom>
            <a:solidFill>
              <a:srgbClr val="FFFFFF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46137" y="350205"/>
            <a:ext cx="4464452" cy="4212279"/>
          </a:xfrm>
        </p:spPr>
        <p:txBody>
          <a:bodyPr anchor="b">
            <a:normAutofit/>
          </a:bodyPr>
          <a:lstStyle>
            <a:lvl1pPr marL="0" marR="0" indent="0" algn="l" defTabSz="914332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chemeClr val="bg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Use this slide to pull out a quote from text. It makes a big impact!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A8F192-8211-44A1-BC5C-9927C4A98595}"/>
              </a:ext>
            </a:extLst>
          </p:cNvPr>
          <p:cNvSpPr/>
          <p:nvPr userDrawn="1"/>
        </p:nvSpPr>
        <p:spPr>
          <a:xfrm>
            <a:off x="1235351" y="355160"/>
            <a:ext cx="2736648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9900" b="1" dirty="0">
                <a:solidFill>
                  <a:schemeClr val="accent3"/>
                </a:solidFill>
              </a:rPr>
              <a:t>“”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08410C0-392B-46B5-BA4A-BDD03EE4818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025237" y="4777852"/>
            <a:ext cx="4485351" cy="13117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600" cap="none" baseline="0">
                <a:solidFill>
                  <a:srgbClr val="F8F8F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̶̶  Name of the Author</a:t>
            </a:r>
          </a:p>
        </p:txBody>
      </p:sp>
    </p:spTree>
    <p:extLst>
      <p:ext uri="{BB962C8B-B14F-4D97-AF65-F5344CB8AC3E}">
        <p14:creationId xmlns:p14="http://schemas.microsoft.com/office/powerpoint/2010/main" val="1260853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74638" y="166435"/>
            <a:ext cx="856959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432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38" y="411513"/>
            <a:ext cx="8579322" cy="1006125"/>
          </a:xfrm>
        </p:spPr>
        <p:txBody>
          <a:bodyPr anchor="ctr">
            <a:normAutofit/>
          </a:bodyPr>
          <a:lstStyle>
            <a:lvl1pPr>
              <a:defRPr sz="2800" b="1" i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7" y="1417638"/>
            <a:ext cx="4678673" cy="453897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1200"/>
            </a:lvl1pPr>
            <a:lvl2pPr>
              <a:lnSpc>
                <a:spcPct val="100000"/>
              </a:lnSpc>
              <a:spcBef>
                <a:spcPts val="600"/>
              </a:spcBef>
              <a:defRPr sz="1100"/>
            </a:lvl2pPr>
            <a:lvl3pPr>
              <a:lnSpc>
                <a:spcPct val="100000"/>
              </a:lnSpc>
              <a:spcBef>
                <a:spcPts val="600"/>
              </a:spcBef>
              <a:defRPr sz="1050"/>
            </a:lvl3pPr>
            <a:lvl4pPr>
              <a:lnSpc>
                <a:spcPct val="100000"/>
              </a:lnSpc>
              <a:spcBef>
                <a:spcPts val="600"/>
              </a:spcBef>
              <a:defRPr sz="1000"/>
            </a:lvl4pPr>
            <a:lvl5pPr>
              <a:lnSpc>
                <a:spcPct val="100000"/>
              </a:lnSpc>
              <a:spcBef>
                <a:spcPts val="600"/>
              </a:spcBef>
              <a:defRPr sz="1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1417639"/>
            <a:ext cx="3124210" cy="453897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2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638" y="166435"/>
            <a:ext cx="856959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7503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5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FEF90D0-3909-4836-8F52-5AAABAC2FA3F}"/>
              </a:ext>
            </a:extLst>
          </p:cNvPr>
          <p:cNvSpPr/>
          <p:nvPr userDrawn="1"/>
        </p:nvSpPr>
        <p:spPr>
          <a:xfrm rot="10800000">
            <a:off x="-1" y="6406890"/>
            <a:ext cx="9144000" cy="451110"/>
          </a:xfrm>
          <a:prstGeom prst="rect">
            <a:avLst/>
          </a:prstGeom>
          <a:gradFill flip="none" rotWithShape="1">
            <a:gsLst>
              <a:gs pos="0">
                <a:srgbClr val="FBFBFB"/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643" y="479425"/>
            <a:ext cx="7747958" cy="23876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2643" y="2959100"/>
            <a:ext cx="7747958" cy="1655762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buNone/>
              <a:defRPr sz="1800"/>
            </a:lvl1pPr>
            <a:lvl2pPr marL="457167" indent="0" algn="ctr">
              <a:buNone/>
              <a:defRPr sz="2000"/>
            </a:lvl2pPr>
            <a:lvl3pPr marL="914332" indent="0" algn="ctr">
              <a:buNone/>
              <a:defRPr sz="1800"/>
            </a:lvl3pPr>
            <a:lvl4pPr marL="1371498" indent="0" algn="ctr">
              <a:buNone/>
              <a:defRPr sz="1600"/>
            </a:lvl4pPr>
            <a:lvl5pPr marL="1828664" indent="0" algn="ctr">
              <a:buNone/>
              <a:defRPr sz="1600"/>
            </a:lvl5pPr>
            <a:lvl6pPr marL="2285830" indent="0" algn="ctr">
              <a:buNone/>
              <a:defRPr sz="1600"/>
            </a:lvl6pPr>
            <a:lvl7pPr marL="2742994" indent="0" algn="ctr">
              <a:buNone/>
              <a:defRPr sz="1600"/>
            </a:lvl7pPr>
            <a:lvl8pPr marL="3200160" indent="0" algn="ctr">
              <a:buNone/>
              <a:defRPr sz="1600"/>
            </a:lvl8pPr>
            <a:lvl9pPr marL="365732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9D5F235-7CC5-46C5-A724-7B2919B968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62823" y="4802721"/>
            <a:ext cx="7747762" cy="745672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i="1">
                <a:solidFill>
                  <a:schemeClr val="tx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9704D1-1538-4BB9-9D97-E28D82FD71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46" y="6009302"/>
            <a:ext cx="1735775" cy="53274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679B0CC-4F00-4FC1-955D-8FA8FAC90E7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60955" y="6176129"/>
            <a:ext cx="1384299" cy="199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0579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38" y="411513"/>
            <a:ext cx="3382972" cy="1006125"/>
          </a:xfrm>
        </p:spPr>
        <p:txBody>
          <a:bodyPr anchor="ctr">
            <a:normAutofit/>
          </a:bodyPr>
          <a:lstStyle>
            <a:lvl1pPr>
              <a:defRPr sz="2800" b="1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31927" y="531560"/>
            <a:ext cx="4922033" cy="5425051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rgbClr val="C00000"/>
                </a:solidFill>
              </a:defRPr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1417638"/>
            <a:ext cx="3124210" cy="453897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2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638" y="166435"/>
            <a:ext cx="856959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848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38" y="411513"/>
            <a:ext cx="8579321" cy="1006126"/>
          </a:xfrm>
        </p:spPr>
        <p:txBody>
          <a:bodyPr anchor="ctr">
            <a:normAutofit/>
          </a:bodyPr>
          <a:lstStyle>
            <a:lvl1pPr>
              <a:defRPr sz="2800" b="1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1417640"/>
            <a:ext cx="3124209" cy="4538972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639" y="166435"/>
            <a:ext cx="856959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669D88E3-A84B-4408-A8C6-4C378561C41D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3931927" y="1600214"/>
            <a:ext cx="4888227" cy="4356397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algn="ctr">
              <a:defRPr sz="28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here to start making a chart</a:t>
            </a:r>
          </a:p>
        </p:txBody>
      </p:sp>
    </p:spTree>
    <p:extLst>
      <p:ext uri="{BB962C8B-B14F-4D97-AF65-F5344CB8AC3E}">
        <p14:creationId xmlns:p14="http://schemas.microsoft.com/office/powerpoint/2010/main" val="31284562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639" y="166435"/>
            <a:ext cx="856959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669D88E3-A84B-4408-A8C6-4C378561C41D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274638" y="531561"/>
            <a:ext cx="8579321" cy="542505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algn="ctr">
              <a:defRPr sz="28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here to start making a chart</a:t>
            </a:r>
          </a:p>
        </p:txBody>
      </p:sp>
    </p:spTree>
    <p:extLst>
      <p:ext uri="{BB962C8B-B14F-4D97-AF65-F5344CB8AC3E}">
        <p14:creationId xmlns:p14="http://schemas.microsoft.com/office/powerpoint/2010/main" val="6484564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9413" y="1600220"/>
            <a:ext cx="6064821" cy="678840"/>
          </a:xfrm>
        </p:spPr>
        <p:txBody>
          <a:bodyPr anchor="b">
            <a:normAutofit/>
          </a:bodyPr>
          <a:lstStyle>
            <a:lvl1pPr>
              <a:defRPr sz="24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6772" y="1600229"/>
            <a:ext cx="1944412" cy="18732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C00000"/>
                </a:solidFill>
              </a:defRPr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9413" y="2405087"/>
            <a:ext cx="6064821" cy="106838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2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638" y="166435"/>
            <a:ext cx="856959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74C0DA23-3C51-470E-A2A2-2CD8738418CA}"/>
              </a:ext>
            </a:extLst>
          </p:cNvPr>
          <p:cNvSpPr>
            <a:spLocks noGrp="1" noChangeAspect="1"/>
          </p:cNvSpPr>
          <p:nvPr>
            <p:ph type="pic" idx="13"/>
          </p:nvPr>
        </p:nvSpPr>
        <p:spPr>
          <a:xfrm>
            <a:off x="626772" y="3818135"/>
            <a:ext cx="1944412" cy="18732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C00000"/>
                </a:solidFill>
              </a:defRPr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38BCF90-8107-4D0E-9869-19CA118AB8C6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2779413" y="4622993"/>
            <a:ext cx="6064821" cy="106838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2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9062B09-44D3-477D-8C67-D2A529E597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79413" y="3817100"/>
            <a:ext cx="6064821" cy="679450"/>
          </a:xfrm>
        </p:spPr>
        <p:txBody>
          <a:bodyPr anchor="b">
            <a:normAutofit/>
          </a:bodyPr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1" kern="120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  <a:lvl2pPr marL="457167" indent="0"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1" kern="120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03418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2B5256F-4B16-4DE8-BA64-7D8911B5CF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455" y="2387852"/>
            <a:ext cx="3280491" cy="10139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6A0612-0F36-436E-9240-9FA63EDA29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45573" y="4753069"/>
            <a:ext cx="2052864" cy="3020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C190151-5FE9-4E9E-990F-13985C7A8312}"/>
              </a:ext>
            </a:extLst>
          </p:cNvPr>
          <p:cNvSpPr txBox="1"/>
          <p:nvPr userDrawn="1"/>
        </p:nvSpPr>
        <p:spPr>
          <a:xfrm>
            <a:off x="6114964" y="2544383"/>
            <a:ext cx="328973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>
                <a:solidFill>
                  <a:schemeClr val="accent1"/>
                </a:solidFill>
              </a:rPr>
              <a:t>TM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C47724-8220-41AF-8BEE-5BF2C649D348}"/>
              </a:ext>
            </a:extLst>
          </p:cNvPr>
          <p:cNvSpPr/>
          <p:nvPr userDrawn="1"/>
        </p:nvSpPr>
        <p:spPr>
          <a:xfrm>
            <a:off x="0" y="0"/>
            <a:ext cx="9144000" cy="1690688"/>
          </a:xfrm>
          <a:prstGeom prst="rect">
            <a:avLst/>
          </a:prstGeom>
          <a:gradFill flip="none" rotWithShape="1">
            <a:gsLst>
              <a:gs pos="0">
                <a:srgbClr val="FBFBFB"/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B750F81-E638-4C73-9D77-DA81A508F0DA}"/>
              </a:ext>
            </a:extLst>
          </p:cNvPr>
          <p:cNvSpPr/>
          <p:nvPr userDrawn="1"/>
        </p:nvSpPr>
        <p:spPr>
          <a:xfrm rot="10800000">
            <a:off x="-1" y="5167312"/>
            <a:ext cx="9144000" cy="1690688"/>
          </a:xfrm>
          <a:prstGeom prst="rect">
            <a:avLst/>
          </a:prstGeom>
          <a:gradFill flip="none" rotWithShape="1">
            <a:gsLst>
              <a:gs pos="0">
                <a:srgbClr val="FBFBFB"/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16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636" y="411513"/>
            <a:ext cx="3992565" cy="1006125"/>
          </a:xfrm>
        </p:spPr>
        <p:txBody>
          <a:bodyPr anchor="ctr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Text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1417638"/>
            <a:ext cx="3733800" cy="45259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200" b="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637" y="166435"/>
            <a:ext cx="856959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6871" y="531551"/>
            <a:ext cx="4297362" cy="5412050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C00000"/>
                </a:solidFill>
              </a:defRPr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55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876801" y="411512"/>
            <a:ext cx="3733800" cy="1006125"/>
          </a:xfrm>
        </p:spPr>
        <p:txBody>
          <a:bodyPr anchor="ctr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Text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417637"/>
            <a:ext cx="3733800" cy="452596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200" b="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638" y="166435"/>
            <a:ext cx="856959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4639" y="531560"/>
            <a:ext cx="4297362" cy="5412039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C00000"/>
                </a:solidFill>
              </a:defRPr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721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39" y="365130"/>
            <a:ext cx="8569598" cy="1051049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16179"/>
            <a:ext cx="8077200" cy="454207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1200"/>
            </a:lvl1pPr>
            <a:lvl2pPr>
              <a:lnSpc>
                <a:spcPct val="100000"/>
              </a:lnSpc>
              <a:spcBef>
                <a:spcPts val="600"/>
              </a:spcBef>
              <a:defRPr sz="1100"/>
            </a:lvl2pPr>
            <a:lvl3pPr>
              <a:lnSpc>
                <a:spcPct val="100000"/>
              </a:lnSpc>
              <a:spcBef>
                <a:spcPts val="600"/>
              </a:spcBef>
              <a:defRPr sz="1050"/>
            </a:lvl3pPr>
            <a:lvl4pPr>
              <a:lnSpc>
                <a:spcPct val="100000"/>
              </a:lnSpc>
              <a:spcBef>
                <a:spcPts val="600"/>
              </a:spcBef>
              <a:defRPr sz="1000"/>
            </a:lvl4pPr>
            <a:lvl5pPr>
              <a:lnSpc>
                <a:spcPct val="100000"/>
              </a:lnSpc>
              <a:spcBef>
                <a:spcPts val="600"/>
              </a:spcBef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636" y="166435"/>
            <a:ext cx="856959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1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38" y="365130"/>
            <a:ext cx="8569594" cy="105250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1" dirty="0">
                <a:latin typeface="+mn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17639"/>
            <a:ext cx="3956320" cy="4536098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1200"/>
            </a:lvl1pPr>
            <a:lvl2pPr>
              <a:lnSpc>
                <a:spcPct val="100000"/>
              </a:lnSpc>
              <a:spcBef>
                <a:spcPts val="600"/>
              </a:spcBef>
              <a:defRPr sz="1100"/>
            </a:lvl2pPr>
            <a:lvl3pPr>
              <a:lnSpc>
                <a:spcPct val="100000"/>
              </a:lnSpc>
              <a:spcBef>
                <a:spcPts val="600"/>
              </a:spcBef>
              <a:defRPr sz="1050"/>
            </a:lvl3pPr>
            <a:lvl4pPr>
              <a:lnSpc>
                <a:spcPct val="100000"/>
              </a:lnSpc>
              <a:spcBef>
                <a:spcPts val="600"/>
              </a:spcBef>
              <a:defRPr sz="1000"/>
            </a:lvl4pPr>
            <a:lvl5pPr>
              <a:lnSpc>
                <a:spcPct val="100000"/>
              </a:lnSpc>
              <a:spcBef>
                <a:spcPts val="600"/>
              </a:spcBef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81" y="1417638"/>
            <a:ext cx="3956319" cy="4536099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1200"/>
            </a:lvl1pPr>
            <a:lvl2pPr>
              <a:lnSpc>
                <a:spcPct val="100000"/>
              </a:lnSpc>
              <a:spcBef>
                <a:spcPts val="600"/>
              </a:spcBef>
              <a:defRPr sz="1100"/>
            </a:lvl2pPr>
            <a:lvl3pPr>
              <a:lnSpc>
                <a:spcPct val="100000"/>
              </a:lnSpc>
              <a:spcBef>
                <a:spcPts val="600"/>
              </a:spcBef>
              <a:defRPr sz="1050"/>
            </a:lvl3pPr>
            <a:lvl4pPr>
              <a:lnSpc>
                <a:spcPct val="100000"/>
              </a:lnSpc>
              <a:spcBef>
                <a:spcPts val="600"/>
              </a:spcBef>
              <a:defRPr sz="1000"/>
            </a:lvl4pPr>
            <a:lvl5pPr>
              <a:lnSpc>
                <a:spcPct val="100000"/>
              </a:lnSpc>
              <a:spcBef>
                <a:spcPts val="600"/>
              </a:spcBef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638" y="166435"/>
            <a:ext cx="856959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75205" y="6446809"/>
            <a:ext cx="497969" cy="244756"/>
          </a:xfrm>
        </p:spPr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42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38" y="365131"/>
            <a:ext cx="8569594" cy="105250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1" dirty="0">
                <a:latin typeface="+mn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17638"/>
            <a:ext cx="4953000" cy="453897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200"/>
            </a:lvl1pPr>
            <a:lvl2pPr>
              <a:lnSpc>
                <a:spcPct val="100000"/>
              </a:lnSpc>
              <a:spcBef>
                <a:spcPts val="600"/>
              </a:spcBef>
              <a:defRPr sz="1100"/>
            </a:lvl2pPr>
            <a:lvl3pPr>
              <a:lnSpc>
                <a:spcPct val="100000"/>
              </a:lnSpc>
              <a:spcBef>
                <a:spcPts val="600"/>
              </a:spcBef>
              <a:defRPr sz="1050"/>
            </a:lvl3pPr>
            <a:lvl4pPr>
              <a:lnSpc>
                <a:spcPct val="100000"/>
              </a:lnSpc>
              <a:spcBef>
                <a:spcPts val="600"/>
              </a:spcBef>
              <a:defRPr sz="1000"/>
            </a:lvl4pPr>
            <a:lvl5pPr>
              <a:lnSpc>
                <a:spcPct val="100000"/>
              </a:lnSpc>
              <a:spcBef>
                <a:spcPts val="600"/>
              </a:spcBef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4638" y="166435"/>
            <a:ext cx="856959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62951" y="6444516"/>
            <a:ext cx="516060" cy="247049"/>
          </a:xfrm>
        </p:spPr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976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38" y="365129"/>
            <a:ext cx="8564163" cy="1052509"/>
          </a:xfrm>
        </p:spPr>
        <p:txBody>
          <a:bodyPr>
            <a:normAutofit/>
          </a:bodyPr>
          <a:lstStyle>
            <a:lvl1pPr>
              <a:defRPr lang="en-US" sz="2800" b="1" kern="120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446393"/>
            <a:ext cx="3902546" cy="40296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978915"/>
            <a:ext cx="3902547" cy="402331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1200"/>
            </a:lvl1pPr>
            <a:lvl2pPr>
              <a:lnSpc>
                <a:spcPct val="100000"/>
              </a:lnSpc>
              <a:spcBef>
                <a:spcPts val="600"/>
              </a:spcBef>
              <a:defRPr sz="1100"/>
            </a:lvl2pPr>
            <a:lvl3pPr>
              <a:lnSpc>
                <a:spcPct val="100000"/>
              </a:lnSpc>
              <a:spcBef>
                <a:spcPts val="600"/>
              </a:spcBef>
              <a:defRPr sz="1050"/>
            </a:lvl3pPr>
            <a:lvl4pPr>
              <a:lnSpc>
                <a:spcPct val="100000"/>
              </a:lnSpc>
              <a:spcBef>
                <a:spcPts val="600"/>
              </a:spcBef>
              <a:defRPr sz="1000"/>
            </a:lvl4pPr>
            <a:lvl5pPr>
              <a:lnSpc>
                <a:spcPct val="100000"/>
              </a:lnSpc>
              <a:spcBef>
                <a:spcPts val="600"/>
              </a:spcBef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8055" y="1446393"/>
            <a:ext cx="3902546" cy="40296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800" b="1">
                <a:solidFill>
                  <a:schemeClr val="accent2"/>
                </a:solidFill>
              </a:defRPr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8055" y="1978915"/>
            <a:ext cx="3902546" cy="402331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1200"/>
            </a:lvl1pPr>
            <a:lvl2pPr>
              <a:lnSpc>
                <a:spcPct val="100000"/>
              </a:lnSpc>
              <a:spcBef>
                <a:spcPts val="600"/>
              </a:spcBef>
              <a:defRPr sz="1100"/>
            </a:lvl2pPr>
            <a:lvl3pPr>
              <a:lnSpc>
                <a:spcPct val="100000"/>
              </a:lnSpc>
              <a:spcBef>
                <a:spcPts val="600"/>
              </a:spcBef>
              <a:defRPr sz="1050"/>
            </a:lvl3pPr>
            <a:lvl4pPr>
              <a:lnSpc>
                <a:spcPct val="100000"/>
              </a:lnSpc>
              <a:spcBef>
                <a:spcPts val="600"/>
              </a:spcBef>
              <a:defRPr sz="1000"/>
            </a:lvl4pPr>
            <a:lvl5pPr>
              <a:lnSpc>
                <a:spcPct val="100000"/>
              </a:lnSpc>
              <a:spcBef>
                <a:spcPts val="600"/>
              </a:spcBef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74638" y="166435"/>
            <a:ext cx="856959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06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38" y="365130"/>
            <a:ext cx="8569599" cy="1052508"/>
          </a:xfrm>
        </p:spPr>
        <p:txBody>
          <a:bodyPr>
            <a:normAutofit/>
          </a:bodyPr>
          <a:lstStyle>
            <a:lvl1pPr>
              <a:defRPr lang="en-US" sz="2800" b="1" kern="1200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4636" y="166435"/>
            <a:ext cx="856959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7254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643B9EA0-D82F-48A9-86FC-8C1D4A128177}"/>
              </a:ext>
            </a:extLst>
          </p:cNvPr>
          <p:cNvSpPr/>
          <p:nvPr userDrawn="1"/>
        </p:nvSpPr>
        <p:spPr>
          <a:xfrm>
            <a:off x="0" y="0"/>
            <a:ext cx="9144000" cy="1690688"/>
          </a:xfrm>
          <a:prstGeom prst="rect">
            <a:avLst/>
          </a:prstGeom>
          <a:gradFill flip="none" rotWithShape="1">
            <a:gsLst>
              <a:gs pos="0">
                <a:srgbClr val="FBFBFB"/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2677E26-C7D6-41EC-9A36-B616DA1F7825}"/>
              </a:ext>
            </a:extLst>
          </p:cNvPr>
          <p:cNvSpPr/>
          <p:nvPr userDrawn="1"/>
        </p:nvSpPr>
        <p:spPr>
          <a:xfrm rot="10800000">
            <a:off x="-1" y="5167312"/>
            <a:ext cx="9144000" cy="1690688"/>
          </a:xfrm>
          <a:prstGeom prst="rect">
            <a:avLst/>
          </a:prstGeom>
          <a:gradFill flip="none" rotWithShape="1">
            <a:gsLst>
              <a:gs pos="0">
                <a:srgbClr val="FBFBFB"/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1732" y="365129"/>
            <a:ext cx="8572500" cy="10296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394787"/>
            <a:ext cx="8077200" cy="4550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1732" y="166435"/>
            <a:ext cx="85725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000" kern="1200" spc="5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2180" y="6442291"/>
            <a:ext cx="481780" cy="2377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b="0" kern="1200" spc="51" smtClean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899FFD16-B25A-457E-9C72-CDC3BAF3AC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652DAF-A6BA-4721-915C-0A184846B842}"/>
              </a:ext>
            </a:extLst>
          </p:cNvPr>
          <p:cNvSpPr txBox="1"/>
          <p:nvPr userDrawn="1"/>
        </p:nvSpPr>
        <p:spPr>
          <a:xfrm>
            <a:off x="286294" y="6449241"/>
            <a:ext cx="2651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spc="51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www.publicconsultinggroup.com</a:t>
            </a:r>
            <a:endParaRPr lang="en-US" sz="900" b="1" spc="51" dirty="0">
              <a:solidFill>
                <a:schemeClr val="bg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3F3BCFD-40FF-4E65-ABE1-3C18AF37411E}"/>
              </a:ext>
            </a:extLst>
          </p:cNvPr>
          <p:cNvCxnSpPr>
            <a:cxnSpLocks/>
          </p:cNvCxnSpPr>
          <p:nvPr userDrawn="1"/>
        </p:nvCxnSpPr>
        <p:spPr>
          <a:xfrm>
            <a:off x="271732" y="6377491"/>
            <a:ext cx="7458989" cy="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FDA4A795-A99D-453D-8579-B45AD3C0F02E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alphaModFix/>
          </a:blip>
          <a:stretch>
            <a:fillRect/>
          </a:stretch>
        </p:blipFill>
        <p:spPr>
          <a:xfrm>
            <a:off x="7827997" y="6123562"/>
            <a:ext cx="495543" cy="507858"/>
          </a:xfrm>
          <a:prstGeom prst="roundRect">
            <a:avLst>
              <a:gd name="adj" fmla="val 18939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6F12642-F10D-4DF2-8A43-B7B486BFB0B7}"/>
              </a:ext>
            </a:extLst>
          </p:cNvPr>
          <p:cNvCxnSpPr>
            <a:cxnSpLocks/>
          </p:cNvCxnSpPr>
          <p:nvPr userDrawn="1"/>
        </p:nvCxnSpPr>
        <p:spPr>
          <a:xfrm>
            <a:off x="8372180" y="6377491"/>
            <a:ext cx="499446" cy="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35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70" r:id="rId2"/>
    <p:sldLayoutId id="2147483891" r:id="rId3"/>
    <p:sldLayoutId id="2147483898" r:id="rId4"/>
    <p:sldLayoutId id="2147483871" r:id="rId5"/>
    <p:sldLayoutId id="2147483873" r:id="rId6"/>
    <p:sldLayoutId id="2147483897" r:id="rId7"/>
    <p:sldLayoutId id="2147483874" r:id="rId8"/>
    <p:sldLayoutId id="2147483875" r:id="rId9"/>
    <p:sldLayoutId id="2147483884" r:id="rId10"/>
    <p:sldLayoutId id="2147483885" r:id="rId11"/>
    <p:sldLayoutId id="2147483895" r:id="rId12"/>
    <p:sldLayoutId id="2147483896" r:id="rId13"/>
    <p:sldLayoutId id="2147483872" r:id="rId14"/>
    <p:sldLayoutId id="2147483889" r:id="rId15"/>
    <p:sldLayoutId id="2147483890" r:id="rId16"/>
    <p:sldLayoutId id="2147483892" r:id="rId17"/>
    <p:sldLayoutId id="2147483876" r:id="rId18"/>
    <p:sldLayoutId id="2147483877" r:id="rId19"/>
    <p:sldLayoutId id="2147483878" r:id="rId20"/>
    <p:sldLayoutId id="2147483887" r:id="rId21"/>
    <p:sldLayoutId id="2147483888" r:id="rId22"/>
    <p:sldLayoutId id="2147483886" r:id="rId23"/>
    <p:sldLayoutId id="2147483883" r:id="rId24"/>
  </p:sldLayoutIdLst>
  <p:hf hd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0" indent="0" algn="l" defTabSz="91433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2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68575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291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5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08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247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93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542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D09DFC-1397-49A2-986A-3FCDCB9B25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Maine Prevention Inventory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63C3577-F31C-44B4-BD3F-C024F6E025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Substance Use Prevention Assessment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6D59EB1-241D-4094-9D31-E0046A29F4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June 2024</a:t>
            </a:r>
          </a:p>
        </p:txBody>
      </p:sp>
    </p:spTree>
    <p:extLst>
      <p:ext uri="{BB962C8B-B14F-4D97-AF65-F5344CB8AC3E}">
        <p14:creationId xmlns:p14="http://schemas.microsoft.com/office/powerpoint/2010/main" val="2462254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DA2A3-1785-3452-4D2F-314688C6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Persistent Gaps and Challenges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4C477-B087-3499-49B0-1C4D0C9BA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 startAt="12"/>
            </a:pPr>
            <a:r>
              <a:rPr lang="en-US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There is a </a:t>
            </a:r>
            <a:r>
              <a:rPr lang="en-US" sz="17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knowledge gap </a:t>
            </a:r>
            <a:r>
              <a:rPr lang="en-US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among partners and the general public regarding what primary prevention entails and the trained and certified primary prevention workforce who are equipped to implement evidence-based/informed strategies. </a:t>
            </a:r>
            <a:endParaRPr lang="en-US" sz="1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 startAt="12"/>
            </a:pPr>
            <a:r>
              <a:rPr lang="en-US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Knowledge and understanding can be bolstered among partners and the general public of how the </a:t>
            </a:r>
            <a:r>
              <a:rPr lang="en-US" sz="17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social determinants of health </a:t>
            </a:r>
            <a:r>
              <a:rPr lang="en-US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impact substance use behaviors, mental health struggles of young people, especially with regard to the risks of cannabis and alcohol.</a:t>
            </a:r>
            <a:endParaRPr lang="en-US" sz="1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 startAt="12"/>
            </a:pPr>
            <a:r>
              <a:rPr lang="en-US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Knowledge and understanding of </a:t>
            </a:r>
            <a:r>
              <a:rPr lang="en-US" sz="17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impactful environmental strategies </a:t>
            </a:r>
            <a:r>
              <a:rPr lang="en-US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US" sz="17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how to engage diverse populations </a:t>
            </a:r>
            <a:r>
              <a:rPr lang="en-US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among substance use prevention staff who are new to the field is lacking.</a:t>
            </a:r>
            <a:endParaRPr lang="en-US" sz="1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 startAt="12"/>
            </a:pPr>
            <a:r>
              <a:rPr lang="en-US" sz="17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Prevention efforts for alcohol use among youth and the culture surrounding it are not prioritized</a:t>
            </a:r>
            <a:r>
              <a:rPr lang="en-US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compared to the focus on preventing the use of other substances (</a:t>
            </a:r>
            <a:r>
              <a:rPr lang="en-US" sz="17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e.g.,</a:t>
            </a:r>
            <a:r>
              <a:rPr lang="en-US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opioids, cannabis).</a:t>
            </a:r>
            <a:endParaRPr lang="en-US" sz="17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 startAt="12"/>
            </a:pPr>
            <a:r>
              <a:rPr lang="en-US" sz="17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Robust data </a:t>
            </a:r>
            <a:r>
              <a:rPr lang="en-US" sz="1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effectively understand trends and themes in youth at the local or school level are lacking or challenging to access.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32DBC-BEB9-833F-BE64-9D84865CA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06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520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3A9A6-895D-9223-93C1-545669428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25914-4750-932A-A05C-011D5D8FA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Ask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New England PTTC contracted Public Consulting Group (PCG) to draft an assessment/inventory of recent and ongoing substance use prevention (SUP) efforts in Maine to share with the Prevention Workgroup.</a:t>
            </a:r>
          </a:p>
          <a:p>
            <a:r>
              <a:rPr lang="en-US" sz="1800" b="1" dirty="0">
                <a:solidFill>
                  <a:schemeClr val="accent2"/>
                </a:solidFill>
              </a:rPr>
              <a:t>Methods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PCG utilized a </a:t>
            </a: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state-wide needs assessment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evaluation report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produced in 2022 for the Maine Center for Disease Control and Prevention (Maine CDC) SUP Program to highlight funding sources, implementation, outcomes, and persistent gaps and challenges. Additionally, recent grant-specific evaluation reports and a conversation with the SUP Program Manager were used to inform the inventory.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Please note, t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 inventory </a:t>
            </a:r>
            <a:r>
              <a:rPr lang="en-US" sz="1800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not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 prevention initiatives outside of Maine CDC, such as Drug Free Communities or Community-level Partnerships for Success grants.</a:t>
            </a:r>
          </a:p>
          <a:p>
            <a:endParaRPr lang="en-US" sz="1800" b="1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236BC6-3BBB-75C3-6035-88B5AADD1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80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30342-06E6-7224-4B44-F27D12851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62" y="63158"/>
            <a:ext cx="8569598" cy="1051049"/>
          </a:xfrm>
        </p:spPr>
        <p:txBody>
          <a:bodyPr/>
          <a:lstStyle/>
          <a:p>
            <a:r>
              <a:rPr lang="en-US" dirty="0"/>
              <a:t>Substance Use Prevention in Maine: History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2A4BB84-DF36-288A-3EC4-9DB68F6B03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43123" y="764827"/>
            <a:ext cx="8001000" cy="568271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FAF159-80C6-A83F-EB69-2D1230509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5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DA2A3-1785-3452-4D2F-314688C66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2" y="-56656"/>
            <a:ext cx="8569598" cy="1051049"/>
          </a:xfrm>
        </p:spPr>
        <p:txBody>
          <a:bodyPr/>
          <a:lstStyle/>
          <a:p>
            <a:r>
              <a:rPr lang="en-US" dirty="0"/>
              <a:t>SUP Funding Sources (2023 and 2024)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CE7A9C8-3236-9051-77A2-50015098BA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050045"/>
              </p:ext>
            </p:extLst>
          </p:nvPr>
        </p:nvGraphicFramePr>
        <p:xfrm>
          <a:off x="43471" y="811924"/>
          <a:ext cx="9057057" cy="5739164"/>
        </p:xfrm>
        <a:graphic>
          <a:graphicData uri="http://schemas.openxmlformats.org/drawingml/2006/table">
            <a:tbl>
              <a:tblPr firstRow="1" firstCol="1" bandRow="1"/>
              <a:tblGrid>
                <a:gridCol w="1132131">
                  <a:extLst>
                    <a:ext uri="{9D8B030D-6E8A-4147-A177-3AD203B41FA5}">
                      <a16:colId xmlns:a16="http://schemas.microsoft.com/office/drawing/2014/main" val="2060641426"/>
                    </a:ext>
                  </a:extLst>
                </a:gridCol>
                <a:gridCol w="1003522">
                  <a:extLst>
                    <a:ext uri="{9D8B030D-6E8A-4147-A177-3AD203B41FA5}">
                      <a16:colId xmlns:a16="http://schemas.microsoft.com/office/drawing/2014/main" val="1735635406"/>
                    </a:ext>
                  </a:extLst>
                </a:gridCol>
                <a:gridCol w="1070545">
                  <a:extLst>
                    <a:ext uri="{9D8B030D-6E8A-4147-A177-3AD203B41FA5}">
                      <a16:colId xmlns:a16="http://schemas.microsoft.com/office/drawing/2014/main" val="313917525"/>
                    </a:ext>
                  </a:extLst>
                </a:gridCol>
                <a:gridCol w="1070545">
                  <a:extLst>
                    <a:ext uri="{9D8B030D-6E8A-4147-A177-3AD203B41FA5}">
                      <a16:colId xmlns:a16="http://schemas.microsoft.com/office/drawing/2014/main" val="1982153958"/>
                    </a:ext>
                  </a:extLst>
                </a:gridCol>
                <a:gridCol w="1082016">
                  <a:extLst>
                    <a:ext uri="{9D8B030D-6E8A-4147-A177-3AD203B41FA5}">
                      <a16:colId xmlns:a16="http://schemas.microsoft.com/office/drawing/2014/main" val="1819674516"/>
                    </a:ext>
                  </a:extLst>
                </a:gridCol>
                <a:gridCol w="981182">
                  <a:extLst>
                    <a:ext uri="{9D8B030D-6E8A-4147-A177-3AD203B41FA5}">
                      <a16:colId xmlns:a16="http://schemas.microsoft.com/office/drawing/2014/main" val="2921412856"/>
                    </a:ext>
                  </a:extLst>
                </a:gridCol>
                <a:gridCol w="981182">
                  <a:extLst>
                    <a:ext uri="{9D8B030D-6E8A-4147-A177-3AD203B41FA5}">
                      <a16:colId xmlns:a16="http://schemas.microsoft.com/office/drawing/2014/main" val="4138154695"/>
                    </a:ext>
                  </a:extLst>
                </a:gridCol>
                <a:gridCol w="827299">
                  <a:extLst>
                    <a:ext uri="{9D8B030D-6E8A-4147-A177-3AD203B41FA5}">
                      <a16:colId xmlns:a16="http://schemas.microsoft.com/office/drawing/2014/main" val="3244404904"/>
                    </a:ext>
                  </a:extLst>
                </a:gridCol>
                <a:gridCol w="908635">
                  <a:extLst>
                    <a:ext uri="{9D8B030D-6E8A-4147-A177-3AD203B41FA5}">
                      <a16:colId xmlns:a16="http://schemas.microsoft.com/office/drawing/2014/main" val="3776025581"/>
                    </a:ext>
                  </a:extLst>
                </a:gridCol>
              </a:tblGrid>
              <a:tr h="3663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highlight>
                            <a:srgbClr val="0B3677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highlight>
                          <a:srgbClr val="0B3677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6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highlight>
                            <a:srgbClr val="0B3677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SUPTRS (F)*</a:t>
                      </a:r>
                      <a:endParaRPr lang="en-US" sz="1400">
                        <a:effectLst/>
                        <a:highlight>
                          <a:srgbClr val="0B3677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6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highlight>
                            <a:srgbClr val="0B3677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SOR III (F)</a:t>
                      </a:r>
                      <a:endParaRPr lang="en-US" sz="1400">
                        <a:effectLst/>
                        <a:highlight>
                          <a:srgbClr val="0B3677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6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0B3677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PFS 2022 (F)</a:t>
                      </a:r>
                      <a:endParaRPr lang="en-US" sz="1400" dirty="0">
                        <a:effectLst/>
                        <a:highlight>
                          <a:srgbClr val="0B3677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6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highlight>
                            <a:srgbClr val="0B3677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SPF Rx 2021 (F)</a:t>
                      </a:r>
                      <a:endParaRPr lang="en-US" sz="1400">
                        <a:effectLst/>
                        <a:highlight>
                          <a:srgbClr val="0B3677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6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0B3677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ARPA (F)</a:t>
                      </a:r>
                      <a:endParaRPr lang="en-US" sz="1400" dirty="0">
                        <a:effectLst/>
                        <a:highlight>
                          <a:srgbClr val="0B3677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6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highlight>
                            <a:srgbClr val="0B3677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CRRSAA (F)</a:t>
                      </a:r>
                      <a:endParaRPr lang="en-US" sz="1400">
                        <a:effectLst/>
                        <a:highlight>
                          <a:srgbClr val="0B3677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6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highlight>
                            <a:srgbClr val="0B3677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OPTF (S)</a:t>
                      </a:r>
                      <a:endParaRPr lang="en-US" sz="1400">
                        <a:effectLst/>
                        <a:highlight>
                          <a:srgbClr val="0B3677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6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highlight>
                            <a:srgbClr val="0B3677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FHM (S)</a:t>
                      </a:r>
                      <a:endParaRPr lang="en-US" sz="1400">
                        <a:effectLst/>
                        <a:highlight>
                          <a:srgbClr val="0B3677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6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544172"/>
                  </a:ext>
                </a:extLst>
              </a:tr>
              <a:tr h="25626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B9D2F8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Awardee</a:t>
                      </a:r>
                      <a:endParaRPr lang="en-US" sz="1400">
                        <a:effectLst/>
                        <a:highlight>
                          <a:srgbClr val="B9D2F8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2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B9D2F8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OBH</a:t>
                      </a:r>
                      <a:endParaRPr lang="en-US" sz="1400">
                        <a:effectLst/>
                        <a:highlight>
                          <a:srgbClr val="B9D2F8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2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B9D2F8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OBH</a:t>
                      </a:r>
                      <a:endParaRPr lang="en-US" sz="1400">
                        <a:effectLst/>
                        <a:highlight>
                          <a:srgbClr val="B9D2F8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2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B9D2F8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</a:t>
                      </a:r>
                      <a:endParaRPr lang="en-US" sz="1400">
                        <a:effectLst/>
                        <a:highlight>
                          <a:srgbClr val="B9D2F8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2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B9D2F8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</a:t>
                      </a:r>
                      <a:endParaRPr lang="en-US" sz="1400">
                        <a:effectLst/>
                        <a:highlight>
                          <a:srgbClr val="B9D2F8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2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B9D2F8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State</a:t>
                      </a:r>
                      <a:endParaRPr lang="en-US" sz="1400">
                        <a:effectLst/>
                        <a:highlight>
                          <a:srgbClr val="B9D2F8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2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B9D2F8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State</a:t>
                      </a:r>
                      <a:endParaRPr lang="en-US" sz="1400">
                        <a:effectLst/>
                        <a:highlight>
                          <a:srgbClr val="B9D2F8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2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B9D2F8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</a:t>
                      </a:r>
                      <a:endParaRPr lang="en-US" sz="1400">
                        <a:effectLst/>
                        <a:highlight>
                          <a:srgbClr val="B9D2F8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2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B9D2F8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SUP</a:t>
                      </a:r>
                      <a:endParaRPr lang="en-US" sz="1400">
                        <a:effectLst/>
                        <a:highlight>
                          <a:srgbClr val="B9D2F8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2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457723"/>
                  </a:ext>
                </a:extLst>
              </a:tr>
              <a:tr h="6100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Years Awarded**</a:t>
                      </a:r>
                      <a:endParaRPr lang="en-US" sz="1400" dirty="0">
                        <a:effectLst/>
                        <a:highlight>
                          <a:srgbClr val="F2F2F2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2023-2025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2022-2024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2022-2027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2021-2026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2021-2025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2021-2024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2023-2024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2023-2024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8808577"/>
                  </a:ext>
                </a:extLst>
              </a:tr>
              <a:tr h="8406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Amount</a:t>
                      </a:r>
                      <a:endParaRPr lang="en-US" sz="1400" dirty="0">
                        <a:effectLst/>
                        <a:highlight>
                          <a:srgbClr val="F2F2F2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FY2023: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$7,590,672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FY2024: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$7,590,672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2022-23: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$6,325,323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2023-24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: $6,547,645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FY2023: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$1.25M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FY2024: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$1.25M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FY2023: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$384,000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FY2024: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$384,000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$5,640,385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$6,530,972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Unknown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5117327"/>
                  </a:ext>
                </a:extLst>
              </a:tr>
              <a:tr h="74803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Percentage/</a:t>
                      </a:r>
                      <a:endParaRPr lang="en-US" sz="1400">
                        <a:effectLst/>
                        <a:highlight>
                          <a:srgbClr val="F2F2F2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Amount dedicated to primary prevention</a:t>
                      </a:r>
                      <a:endParaRPr lang="en-US" sz="1400">
                        <a:effectLst/>
                        <a:highlight>
                          <a:srgbClr val="F2F2F2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FY2023: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22%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FY2024: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22%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2022-23: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15%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2023-24: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8%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FY2023: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100%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FY2024:</a:t>
                      </a: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100%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FY2023: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100%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FY2024: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100%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38%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20%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$1.25M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FY2023: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$777,504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FY2024: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$777,504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12341"/>
                  </a:ext>
                </a:extLst>
              </a:tr>
              <a:tr h="89060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Focus</a:t>
                      </a:r>
                      <a:endParaRPr lang="en-US" sz="1400">
                        <a:effectLst/>
                        <a:highlight>
                          <a:srgbClr val="F2F2F2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Alcohol, Cannabis, Prescription drugs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Opioids and Stimulants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Alcohol and Cannabis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Prescription Drugs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Alcohol and Cannabis, some secondary prevention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Opioids/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Prescription Drugs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Opioids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0458177"/>
                  </a:ext>
                </a:extLst>
              </a:tr>
              <a:tr h="52910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Population</a:t>
                      </a:r>
                      <a:endParaRPr lang="en-US" sz="1400">
                        <a:effectLst/>
                        <a:highlight>
                          <a:srgbClr val="F2F2F2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Population 12+ 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12–25-year-olds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Population 12+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Middle School Youth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217540"/>
                  </a:ext>
                </a:extLst>
              </a:tr>
              <a:tr h="89060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Sustainab-ility</a:t>
                      </a:r>
                      <a:endParaRPr lang="en-US" sz="1400">
                        <a:effectLst/>
                        <a:highlight>
                          <a:srgbClr val="F2F2F2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Annual, non-competitive 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Two Year Award (moving to three), non-competitive 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Five Year Award, competitive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Five Year Award, competitive</a:t>
                      </a:r>
                      <a:endParaRPr lang="en-US" sz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One-Time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One-Time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State Fund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Annual</a:t>
                      </a:r>
                      <a:endParaRPr lang="en-US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355" marR="71355" marT="0" marB="0" anchor="ctr">
                    <a:lnL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B367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485266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17289D4-E680-FC40-2466-8740ADE546EB}"/>
              </a:ext>
            </a:extLst>
          </p:cNvPr>
          <p:cNvSpPr txBox="1"/>
          <p:nvPr/>
        </p:nvSpPr>
        <p:spPr>
          <a:xfrm>
            <a:off x="6987738" y="6532695"/>
            <a:ext cx="2156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Federal (F); State (S)</a:t>
            </a:r>
          </a:p>
        </p:txBody>
      </p:sp>
    </p:spTree>
    <p:extLst>
      <p:ext uri="{BB962C8B-B14F-4D97-AF65-F5344CB8AC3E}">
        <p14:creationId xmlns:p14="http://schemas.microsoft.com/office/powerpoint/2010/main" val="2869232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DA2A3-1785-3452-4D2F-314688C6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Maine Prevention Network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4C477-B087-3499-49B0-1C4D0C9BA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0"/>
            <a:ext cx="8077200" cy="5197469"/>
          </a:xfrm>
        </p:spPr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/>
              <a:t>Funds Public Health District (PHD) partners to implement SUP programming in their communities targeting a variety of substances (</a:t>
            </a:r>
            <a:r>
              <a:rPr lang="en-US" sz="1800" i="1" dirty="0"/>
              <a:t>e.g., </a:t>
            </a:r>
            <a:r>
              <a:rPr lang="en-US" sz="1800" dirty="0"/>
              <a:t>opioids, cannabis, alcohol) and diverse populations. Interventions include, but are not limited to:</a:t>
            </a:r>
          </a:p>
          <a:p>
            <a:pPr marL="857200" lvl="1" indent="-171450"/>
            <a:r>
              <a:rPr lang="en-US" sz="1800" dirty="0"/>
              <a:t>Information dissemination (e.g., health fairs, flyer distribution, media campaigns)</a:t>
            </a:r>
          </a:p>
          <a:p>
            <a:pPr marL="857200" lvl="1" indent="-171450"/>
            <a:r>
              <a:rPr lang="en-US" sz="1800" dirty="0"/>
              <a:t>Policy development and implementation</a:t>
            </a:r>
          </a:p>
          <a:p>
            <a:pPr marL="857200" lvl="1" indent="-171450"/>
            <a:r>
              <a:rPr lang="en-US" sz="1800" dirty="0"/>
              <a:t>Safe storage of substances</a:t>
            </a:r>
          </a:p>
          <a:p>
            <a:pPr marL="857200" lvl="1" indent="-171450"/>
            <a:r>
              <a:rPr lang="en-US" sz="1800" dirty="0"/>
              <a:t>Drug take back</a:t>
            </a:r>
          </a:p>
          <a:p>
            <a:pPr marL="857200" lvl="1" indent="-171450"/>
            <a:r>
              <a:rPr lang="en-US" sz="1800" dirty="0"/>
              <a:t>Educational programming</a:t>
            </a:r>
          </a:p>
          <a:p>
            <a:pPr marL="857200" lvl="1" indent="-171450"/>
            <a:r>
              <a:rPr lang="en-US" sz="1800" dirty="0"/>
              <a:t>Multiagency collaboration and coordination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32DBC-BEB9-833F-BE64-9D84865CA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91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DA2A3-1785-3452-4D2F-314688C6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SUP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4C477-B087-3499-49B0-1C4D0C9BA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399"/>
            <a:ext cx="8077200" cy="4191001"/>
          </a:xfrm>
        </p:spPr>
        <p:txBody>
          <a:bodyPr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4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Maine Youth and Young Adult Screening, Brief Intervention and Referral to Treatment (MY-SBIRT) </a:t>
            </a:r>
            <a:r>
              <a:rPr lang="en-US" sz="1600" dirty="0"/>
              <a:t>–  a clinically effective public health approach for identifying individuals who engage in high-risk substance use behaviors and intervening to prevent more severe consequences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4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Student Intervention Reintegration Program (SIRP) </a:t>
            </a:r>
            <a:r>
              <a:rPr lang="en-US" sz="1600" dirty="0"/>
              <a:t>– a SUP program targeting high-risk adolescents that opens the discussion with youth about substance use choices and associated risks in a non-judgmental way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4"/>
                </a:solidFill>
              </a:rPr>
              <a:t>Sources of Strength </a:t>
            </a:r>
            <a:r>
              <a:rPr lang="en-US" sz="1600" dirty="0"/>
              <a:t>– a suicide prevention program that promotes protective factors and connects youth to each other and community resources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4"/>
                </a:solidFill>
              </a:rPr>
              <a:t>Enforcing Underage Drinking Laws </a:t>
            </a:r>
            <a:r>
              <a:rPr lang="en-US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funds partners across the state to conduct compliance checks to ensure drinking laws are being upheld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4"/>
                </a:solidFill>
              </a:rPr>
              <a:t>Statewide media campaigns </a:t>
            </a:r>
            <a:r>
              <a:rPr lang="en-US" sz="1600" dirty="0">
                <a:latin typeface="Arial" panose="020B0604020202020204" pitchFamily="34" charset="0"/>
                <a:cs typeface="Times New Roman" panose="02020603050405020304" pitchFamily="18" charset="0"/>
              </a:rPr>
              <a:t>targeting various substances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4"/>
                </a:solidFill>
              </a:rPr>
              <a:t>Strategic Prevention Framework for Prescription Drugs (SPF Rx) Community Grants Program </a:t>
            </a:r>
            <a:r>
              <a:rPr lang="en-US" sz="1600" dirty="0">
                <a:latin typeface="Arial" panose="020B0604020202020204" pitchFamily="34" charset="0"/>
                <a:cs typeface="Times New Roman" panose="02020603050405020304" pitchFamily="18" charset="0"/>
              </a:rPr>
              <a:t>– allows for the implementation of prescription drug misuse prevention efforts in diverse, and often high-need, communities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4"/>
                </a:solidFill>
              </a:rPr>
              <a:t>Gateway to Opportunity (G2O) </a:t>
            </a:r>
            <a:r>
              <a:rPr lang="en-US" sz="1600" dirty="0">
                <a:latin typeface="Arial" panose="020B0604020202020204" pitchFamily="34" charset="0"/>
                <a:cs typeface="Times New Roman" panose="02020603050405020304" pitchFamily="18" charset="0"/>
              </a:rPr>
              <a:t>– a paid summer workforce program connecting youth in Maine to local organizations and businesses</a:t>
            </a:r>
            <a:endParaRPr lang="en-US" sz="1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32DBC-BEB9-833F-BE64-9D84865CA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6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DA2A3-1785-3452-4D2F-314688C66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639" y="91951"/>
            <a:ext cx="8569598" cy="1051049"/>
          </a:xfrm>
        </p:spPr>
        <p:txBody>
          <a:bodyPr/>
          <a:lstStyle/>
          <a:p>
            <a:r>
              <a:rPr lang="en-US" dirty="0"/>
              <a:t>Outcome Data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32DBC-BEB9-833F-BE64-9D84865CA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2C59FE49-4D4A-39E1-927A-340EB96B9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6888" y="1141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38088B-2375-0C68-7A23-531F81122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/>
              <a:t>A number of outcome indicators from a variety of data sources (</a:t>
            </a:r>
            <a:r>
              <a:rPr lang="en-US" sz="1800" i="1" dirty="0"/>
              <a:t>e.g., </a:t>
            </a:r>
            <a:r>
              <a:rPr lang="en-US" sz="1800" dirty="0"/>
              <a:t>MIYHS, NSDUH, OCME) were reviewed as a part of the assessment.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/>
              <a:t>Data from the two or three most recent data collection periods (2019 through 2023) were reviewed to assess change over time.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/>
              <a:t>Indicators included, but were not limited to:</a:t>
            </a:r>
          </a:p>
          <a:p>
            <a:pPr marL="857200" lvl="1" indent="-171450"/>
            <a:r>
              <a:rPr lang="en-US" sz="1700" dirty="0"/>
              <a:t>Risk and protective factors (</a:t>
            </a:r>
            <a:r>
              <a:rPr lang="en-US" sz="1700" i="1" dirty="0"/>
              <a:t>e.g., </a:t>
            </a:r>
            <a:r>
              <a:rPr lang="en-US" sz="1700" dirty="0"/>
              <a:t>ACEs, youth mattering)</a:t>
            </a:r>
          </a:p>
          <a:p>
            <a:pPr marL="857200" lvl="1" indent="-171450"/>
            <a:r>
              <a:rPr lang="en-US" sz="1700" dirty="0"/>
              <a:t>Consumption of substances (</a:t>
            </a:r>
            <a:r>
              <a:rPr lang="en-US" sz="1700" i="1" dirty="0"/>
              <a:t>e.g., </a:t>
            </a:r>
            <a:r>
              <a:rPr lang="en-US" sz="1700" dirty="0"/>
              <a:t>past month use of substances)</a:t>
            </a:r>
          </a:p>
          <a:p>
            <a:pPr marL="857200" lvl="1" indent="-171450"/>
            <a:r>
              <a:rPr lang="en-US" sz="1700" dirty="0"/>
              <a:t>Consequences of substance use (</a:t>
            </a:r>
            <a:r>
              <a:rPr lang="en-US" sz="1700" i="1" dirty="0"/>
              <a:t>e.g., </a:t>
            </a:r>
            <a:r>
              <a:rPr lang="en-US" sz="1700" dirty="0"/>
              <a:t>drug-related overdose rates)</a:t>
            </a:r>
          </a:p>
          <a:p>
            <a:pPr marL="857200" lvl="1" indent="-171450"/>
            <a:endParaRPr lang="en-US" sz="17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175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DA2A3-1785-3452-4D2F-314688C6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Persistent Gaps and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4C477-B087-3499-49B0-1C4D0C9BA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Visibility and representation of </a:t>
            </a: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Certified Substance Use Prevention Specialists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communities as leaders in the substance use prevention field is lacking.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/>
            </a:pP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Turnover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among the substance use prevention workforce is frequent.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/>
            </a:pP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Long-term substance use primary prevention funding sources are lacking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which leads to challenges sustaining substance use prevention efforts and retaining staff at both community and state levels. 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5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/>
            </a:pP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Highly prescriptive funding restrictions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challenge prevention professionals’ ability to be adaptive and flexible in reaching targeted populations.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Emphasis on initiatives and programs that work towards </a:t>
            </a: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systems change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building protective factors, social emotional learning and coping skills, and mitigating risk factors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among youth in Maine is necessary.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There should be a </a:t>
            </a: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greater focus on community-specific risk and protective factors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implementation of community-led prevention efforts to address these factors.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32DBC-BEB9-833F-BE64-9D84865CA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09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DA2A3-1785-3452-4D2F-314688C66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Persistent Gaps and Challenges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4C477-B087-3499-49B0-1C4D0C9BA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416179"/>
            <a:ext cx="8077200" cy="4756021"/>
          </a:xfrm>
        </p:spPr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 startAt="7"/>
            </a:pP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Increased multiple substance and cross-purpose programming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(and funding sources) are crucial, especially for alcohol and cannabis as both are legal and widely used among youth and young adults. Programs should address shared risk and protective factors.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 startAt="7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Community partners need </a:t>
            </a: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increased support to implement local policy efforts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through the development of a policy development and implementation toolkit.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 startAt="7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impact of retail cannabis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access on cannabis use across the lifespan (especially in Maine) needs to be better understood to determine evidence-based and innovative strategies to combat the consequences of increased access, availability, and use.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 startAt="7"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Additional investment is needed to support </a:t>
            </a: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streamlined data collection and reporting</a:t>
            </a: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allow community partners to better utilize funding and reduce the administration and reporting burden.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480"/>
              </a:spcAft>
              <a:buFont typeface="+mj-lt"/>
              <a:buAutoNum type="arabicPeriod" startAt="7"/>
            </a:pPr>
            <a:r>
              <a:rPr lang="en-US" sz="1800" b="1" dirty="0">
                <a:solidFill>
                  <a:schemeClr val="accent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Improved engagement of a diverse group of stakeholders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substance use prevention efforts is needed, in addition to improved coordination and collaboration of such efforts.</a:t>
            </a: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32DBC-BEB9-833F-BE64-9D84865CA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FFD16-B25A-457E-9C72-CDC3BAF3AC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41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CG Test">
      <a:dk1>
        <a:srgbClr val="3B3B3B"/>
      </a:dk1>
      <a:lt1>
        <a:srgbClr val="FFFFFF"/>
      </a:lt1>
      <a:dk2>
        <a:srgbClr val="051B3B"/>
      </a:dk2>
      <a:lt2>
        <a:srgbClr val="FFFFFF"/>
      </a:lt2>
      <a:accent1>
        <a:srgbClr val="0B3677"/>
      </a:accent1>
      <a:accent2>
        <a:srgbClr val="00A0CA"/>
      </a:accent2>
      <a:accent3>
        <a:srgbClr val="FAB81F"/>
      </a:accent3>
      <a:accent4>
        <a:srgbClr val="A11B7E"/>
      </a:accent4>
      <a:accent5>
        <a:srgbClr val="EE2346"/>
      </a:accent5>
      <a:accent6>
        <a:srgbClr val="00CC66"/>
      </a:accent6>
      <a:hlink>
        <a:srgbClr val="01C9FF"/>
      </a:hlink>
      <a:folHlink>
        <a:srgbClr val="5A6E8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CG_General_Deck_Template_STANDARD  -  Read-Only" id="{5371A518-0834-43B5-89E0-AD73DDA82184}" vid="{17DB9D51-19C1-4CA7-914E-51389A3BC6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7DEB99EBD13D4D8E1956E5CAF987EA" ma:contentTypeVersion="14" ma:contentTypeDescription="Create a new document." ma:contentTypeScope="" ma:versionID="96d2222b11d26d52561621cc578d7f00">
  <xsd:schema xmlns:xsd="http://www.w3.org/2001/XMLSchema" xmlns:xs="http://www.w3.org/2001/XMLSchema" xmlns:p="http://schemas.microsoft.com/office/2006/metadata/properties" xmlns:ns2="e1b07d2b-f449-481b-8144-c2c09e4da7be" xmlns:ns3="30628435-db45-493b-8c4c-dc8e0c764bcc" targetNamespace="http://schemas.microsoft.com/office/2006/metadata/properties" ma:root="true" ma:fieldsID="b18bcf752c678b4e9f0cf04af0970a25" ns2:_="" ns3:_="">
    <xsd:import namespace="e1b07d2b-f449-481b-8144-c2c09e4da7be"/>
    <xsd:import namespace="30628435-db45-493b-8c4c-dc8e0c764bcc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b07d2b-f449-481b-8144-c2c09e4da7b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c1819cce-9b07-4761-b149-43b4674005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628435-db45-493b-8c4c-dc8e0c764bcc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88703e0a-a213-4a0f-906e-ced332c73f0a}" ma:internalName="TaxCatchAll" ma:showField="CatchAllData" ma:web="30628435-db45-493b-8c4c-dc8e0c764b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0628435-db45-493b-8c4c-dc8e0c764bcc" xsi:nil="true"/>
    <lcf76f155ced4ddcb4097134ff3c332f xmlns="e1b07d2b-f449-481b-8144-c2c09e4da7b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4B1EC32-158D-4622-BFDA-337DB731FC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DAFAAC-78A1-4F99-AA2C-C299460529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b07d2b-f449-481b-8144-c2c09e4da7be"/>
    <ds:schemaRef ds:uri="30628435-db45-493b-8c4c-dc8e0c764b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016CDE-3533-4202-9352-5F78243DA610}">
  <ds:schemaRefs>
    <ds:schemaRef ds:uri="30628435-db45-493b-8c4c-dc8e0c764bcc"/>
    <ds:schemaRef ds:uri="http://purl.org/dc/dcmitype/"/>
    <ds:schemaRef ds:uri="http://www.w3.org/XML/1998/namespace"/>
    <ds:schemaRef ds:uri="e1b07d2b-f449-481b-8144-c2c09e4da7b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PCG_General_Deck_Template_STANDARD</Template>
  <TotalTime>1355</TotalTime>
  <Words>1247</Words>
  <Application>Microsoft Office PowerPoint</Application>
  <PresentationFormat>On-screen Show (4:3)</PresentationFormat>
  <Paragraphs>155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Maine Prevention Inventory</vt:lpstr>
      <vt:lpstr>Background</vt:lpstr>
      <vt:lpstr>Substance Use Prevention in Maine: History</vt:lpstr>
      <vt:lpstr>SUP Funding Sources (2023 and 2024)</vt:lpstr>
      <vt:lpstr>Maine Prevention Network</vt:lpstr>
      <vt:lpstr>Additional SUP Programming</vt:lpstr>
      <vt:lpstr>Outcome Data</vt:lpstr>
      <vt:lpstr>Persistent Gaps and Challenges</vt:lpstr>
      <vt:lpstr>Persistent Gaps and Challenges (continued)</vt:lpstr>
      <vt:lpstr>Persistent Gaps and Challenges (continued)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Maine Prevention Inventory</dc:title>
  <dc:creator>Kenney, Lindsay</dc:creator>
  <cp:lastModifiedBy>Kenney, Lindsay</cp:lastModifiedBy>
  <cp:revision>2</cp:revision>
  <cp:lastPrinted>2024-06-28T11:42:15Z</cp:lastPrinted>
  <dcterms:created xsi:type="dcterms:W3CDTF">2024-06-26T15:58:39Z</dcterms:created>
  <dcterms:modified xsi:type="dcterms:W3CDTF">2024-06-28T11:43:57Z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RP-DocumentType">
    <vt:lpwstr/>
  </property>
  <property fmtid="{D5CDD505-2E9C-101B-9397-08002B2CF9AE}" pid="3" name="CORP-Tags">
    <vt:lpwstr/>
  </property>
  <property fmtid="{D5CDD505-2E9C-101B-9397-08002B2CF9AE}" pid="4" name="CORP-Department">
    <vt:lpwstr/>
  </property>
  <property fmtid="{D5CDD505-2E9C-101B-9397-08002B2CF9AE}" pid="5" name="Practice Area Site Column">
    <vt:lpwstr/>
  </property>
  <property fmtid="{D5CDD505-2E9C-101B-9397-08002B2CF9AE}" pid="6" name="_dlc_DocIdItemGuid">
    <vt:lpwstr>8a0acaab-2318-4205-a471-facedb32dc7f</vt:lpwstr>
  </property>
  <property fmtid="{D5CDD505-2E9C-101B-9397-08002B2CF9AE}" pid="7" name="MediaServiceImageTags">
    <vt:lpwstr/>
  </property>
  <property fmtid="{D5CDD505-2E9C-101B-9397-08002B2CF9AE}" pid="8" name="ContentTypeId">
    <vt:lpwstr>0x010100B57DEB99EBD13D4D8E1956E5CAF987EA</vt:lpwstr>
  </property>
</Properties>
</file>