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6" r:id="rId5"/>
    <p:sldId id="276" r:id="rId6"/>
    <p:sldId id="284" r:id="rId7"/>
    <p:sldId id="265" r:id="rId8"/>
    <p:sldId id="267" r:id="rId9"/>
    <p:sldId id="268" r:id="rId10"/>
    <p:sldId id="270" r:id="rId11"/>
    <p:sldId id="271" r:id="rId12"/>
    <p:sldId id="274" r:id="rId13"/>
    <p:sldId id="275" r:id="rId14"/>
    <p:sldId id="272" r:id="rId15"/>
    <p:sldId id="273" r:id="rId16"/>
    <p:sldId id="279" r:id="rId17"/>
    <p:sldId id="278" r:id="rId18"/>
    <p:sldId id="277" r:id="rId19"/>
    <p:sldId id="282" r:id="rId20"/>
    <p:sldId id="281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73" autoAdjust="0"/>
  </p:normalViewPr>
  <p:slideViewPr>
    <p:cSldViewPr>
      <p:cViewPr varScale="1">
        <p:scale>
          <a:sx n="82" d="100"/>
          <a:sy n="82" d="100"/>
        </p:scale>
        <p:origin x="147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How to use the Footprints Executive Dashboard</a:t>
            </a:r>
          </a:p>
        </p:txBody>
      </p:sp>
    </p:spTree>
    <p:extLst>
      <p:ext uri="{BB962C8B-B14F-4D97-AF65-F5344CB8AC3E}">
        <p14:creationId xmlns:p14="http://schemas.microsoft.com/office/powerpoint/2010/main" val="182290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752600"/>
            <a:ext cx="2782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edit screen in the SLA</a:t>
            </a:r>
          </a:p>
          <a:p>
            <a:r>
              <a:rPr lang="en-US" dirty="0"/>
              <a:t>style component.</a:t>
            </a:r>
          </a:p>
        </p:txBody>
      </p:sp>
      <p:pic>
        <p:nvPicPr>
          <p:cNvPr id="8194" name="Picture 2" title="SLA Style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95400"/>
            <a:ext cx="46291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5029200"/>
            <a:ext cx="145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Table Result:</a:t>
            </a:r>
          </a:p>
        </p:txBody>
      </p:sp>
      <p:pic>
        <p:nvPicPr>
          <p:cNvPr id="15362" name="Picture 2" title="SLA Style resul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4733925"/>
            <a:ext cx="46101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moving from options to results pictures"/>
          <p:cNvSpPr/>
          <p:nvPr/>
        </p:nvSpPr>
        <p:spPr>
          <a:xfrm rot="19558647">
            <a:off x="1929251" y="3112163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SLA Style</a:t>
            </a:r>
            <a:r>
              <a:rPr lang="en-US" baseline="0" dirty="0"/>
              <a:t>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87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0.00347 0.388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194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1" y="16002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want to add another </a:t>
            </a:r>
          </a:p>
          <a:p>
            <a:r>
              <a:rPr lang="en-US" dirty="0"/>
              <a:t>dashboard,  click “Add a New Tab” at the top.</a:t>
            </a:r>
          </a:p>
        </p:txBody>
      </p:sp>
      <p:pic>
        <p:nvPicPr>
          <p:cNvPr id="2" name="Picture 2" title="Executive Dashboard with New Tab Optio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066800"/>
            <a:ext cx="534244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 title="arrow pointing to New Tab selection"/>
          <p:cNvSpPr/>
          <p:nvPr/>
        </p:nvSpPr>
        <p:spPr>
          <a:xfrm rot="19558647">
            <a:off x="2919849" y="1892963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New Tab</a:t>
            </a:r>
          </a:p>
        </p:txBody>
      </p:sp>
    </p:spTree>
    <p:extLst>
      <p:ext uri="{BB962C8B-B14F-4D97-AF65-F5344CB8AC3E}">
        <p14:creationId xmlns:p14="http://schemas.microsoft.com/office/powerpoint/2010/main" val="2352732219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0"/>
            <a:ext cx="2696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the new tab, you have</a:t>
            </a:r>
          </a:p>
          <a:p>
            <a:r>
              <a:rPr lang="en-US" dirty="0"/>
              <a:t>the option to change the</a:t>
            </a:r>
          </a:p>
          <a:p>
            <a:r>
              <a:rPr lang="en-US" dirty="0"/>
              <a:t>tab settings.</a:t>
            </a:r>
          </a:p>
        </p:txBody>
      </p:sp>
      <p:pic>
        <p:nvPicPr>
          <p:cNvPr id="1026" name="Picture 2" title="New Tab showing Activity report se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895350"/>
            <a:ext cx="6228459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pointing to tab settings"/>
          <p:cNvSpPr/>
          <p:nvPr/>
        </p:nvSpPr>
        <p:spPr>
          <a:xfrm rot="20767295" flipH="1">
            <a:off x="5454283" y="1368421"/>
            <a:ext cx="1461152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124200"/>
            <a:ext cx="2365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are 3 selections </a:t>
            </a:r>
          </a:p>
          <a:p>
            <a:r>
              <a:rPr lang="en-US" dirty="0"/>
              <a:t>for each report style.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191000"/>
            <a:ext cx="1129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Activated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531757"/>
            <a:ext cx="56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2118" y="4901089"/>
            <a:ext cx="96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Created</a:t>
            </a:r>
          </a:p>
        </p:txBody>
      </p:sp>
      <p:sp>
        <p:nvSpPr>
          <p:cNvPr id="9" name="Right Arrow 8" title="arrow moving between report selections"/>
          <p:cNvSpPr/>
          <p:nvPr/>
        </p:nvSpPr>
        <p:spPr>
          <a:xfrm rot="1947733" flipH="1">
            <a:off x="6495518" y="3139405"/>
            <a:ext cx="1461152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Tab Selection Options (Activity)</a:t>
            </a:r>
          </a:p>
        </p:txBody>
      </p:sp>
    </p:spTree>
    <p:extLst>
      <p:ext uri="{BB962C8B-B14F-4D97-AF65-F5344CB8AC3E}">
        <p14:creationId xmlns:p14="http://schemas.microsoft.com/office/powerpoint/2010/main" val="126717837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0.1888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18889 L 0.00139 0.3847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7" grpId="0"/>
      <p:bldP spid="8" grpId="0"/>
      <p:bldP spid="9" grpId="0" animBg="1"/>
      <p:bldP spid="9" grpId="1" animBg="1"/>
      <p:bldP spid="9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14400"/>
            <a:ext cx="1317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Resolution:</a:t>
            </a:r>
          </a:p>
        </p:txBody>
      </p:sp>
      <p:pic>
        <p:nvPicPr>
          <p:cNvPr id="2051" name="Picture 3" title="Resolution Se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6387264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Resolution</a:t>
            </a:r>
            <a:r>
              <a:rPr lang="en-US" baseline="0" dirty="0"/>
              <a:t>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84509"/>
      </p:ext>
    </p:extLst>
  </p:cSld>
  <p:clrMapOvr>
    <a:masterClrMapping/>
  </p:clrMapOvr>
  <p:transition spd="slow">
    <p:push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144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SLA’s (as defined in Footprints)</a:t>
            </a:r>
          </a:p>
        </p:txBody>
      </p:sp>
      <p:pic>
        <p:nvPicPr>
          <p:cNvPr id="3074" name="Picture 2" title="SLA se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70572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SLA Options</a:t>
            </a:r>
          </a:p>
        </p:txBody>
      </p:sp>
    </p:spTree>
    <p:extLst>
      <p:ext uri="{BB962C8B-B14F-4D97-AF65-F5344CB8AC3E}">
        <p14:creationId xmlns:p14="http://schemas.microsoft.com/office/powerpoint/2010/main" val="306832937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990600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Statistics:</a:t>
            </a:r>
          </a:p>
        </p:txBody>
      </p:sp>
      <p:pic>
        <p:nvPicPr>
          <p:cNvPr id="4098" name="Picture 2" title="Statistics Se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1804988"/>
            <a:ext cx="78771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Statistic Options</a:t>
            </a:r>
          </a:p>
        </p:txBody>
      </p:sp>
    </p:spTree>
    <p:extLst>
      <p:ext uri="{BB962C8B-B14F-4D97-AF65-F5344CB8AC3E}">
        <p14:creationId xmlns:p14="http://schemas.microsoft.com/office/powerpoint/2010/main" val="2985085152"/>
      </p:ext>
    </p:extLst>
  </p:cSld>
  <p:clrMapOvr>
    <a:masterClrMapping/>
  </p:clrMapOvr>
  <p:transition spd="slow">
    <p:push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143000"/>
            <a:ext cx="1290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Watchlists</a:t>
            </a:r>
            <a:r>
              <a:rPr lang="en-US" dirty="0"/>
              <a:t>:</a:t>
            </a:r>
          </a:p>
        </p:txBody>
      </p:sp>
      <p:pic>
        <p:nvPicPr>
          <p:cNvPr id="5122" name="Picture 2" title="Watchlist Se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752600"/>
            <a:ext cx="78390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33600" y="5715000"/>
            <a:ext cx="6724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would click the +Add to include your selection on the new tab.</a:t>
            </a:r>
          </a:p>
        </p:txBody>
      </p:sp>
      <p:sp>
        <p:nvSpPr>
          <p:cNvPr id="5" name="Right Arrow 4" title="arrow pointing Add button on Watchlist selections"/>
          <p:cNvSpPr/>
          <p:nvPr/>
        </p:nvSpPr>
        <p:spPr>
          <a:xfrm rot="19558647">
            <a:off x="2386450" y="4102763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/>
              <a:t>Watchlist</a:t>
            </a:r>
            <a:r>
              <a:rPr lang="en-US" dirty="0"/>
              <a:t> Options</a:t>
            </a:r>
          </a:p>
        </p:txBody>
      </p:sp>
    </p:spTree>
    <p:extLst>
      <p:ext uri="{BB962C8B-B14F-4D97-AF65-F5344CB8AC3E}">
        <p14:creationId xmlns:p14="http://schemas.microsoft.com/office/powerpoint/2010/main" val="1444696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title="Top of New Tab scree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60198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2895600"/>
            <a:ext cx="7658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Once you click +Add, it will show “1 Added to this tab” beside your selection.</a:t>
            </a:r>
          </a:p>
        </p:txBody>
      </p:sp>
      <p:pic>
        <p:nvPicPr>
          <p:cNvPr id="6146" name="Picture 2" title="Activity Selection with Add button having been selected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7934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pointing a the results of clicking add button, then moves to the Show dashboard selection"/>
          <p:cNvSpPr/>
          <p:nvPr/>
        </p:nvSpPr>
        <p:spPr>
          <a:xfrm rot="12870848">
            <a:off x="5812539" y="2109648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4038600"/>
            <a:ext cx="20305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making your</a:t>
            </a:r>
          </a:p>
          <a:p>
            <a:r>
              <a:rPr lang="en-US" dirty="0"/>
              <a:t>selections, click</a:t>
            </a:r>
          </a:p>
          <a:p>
            <a:r>
              <a:rPr lang="en-US" dirty="0"/>
              <a:t>“Show Dashboard”</a:t>
            </a:r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Adding Options to New Tab</a:t>
            </a:r>
          </a:p>
        </p:txBody>
      </p:sp>
    </p:spTree>
    <p:extLst>
      <p:ext uri="{BB962C8B-B14F-4D97-AF65-F5344CB8AC3E}">
        <p14:creationId xmlns:p14="http://schemas.microsoft.com/office/powerpoint/2010/main" val="87644264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3448 0.37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40" y="1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752600"/>
            <a:ext cx="3321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would then click the</a:t>
            </a:r>
          </a:p>
          <a:p>
            <a:r>
              <a:rPr lang="en-US" dirty="0"/>
              <a:t>pencil icon to edit the settings, </a:t>
            </a:r>
          </a:p>
          <a:p>
            <a:r>
              <a:rPr lang="en-US" dirty="0"/>
              <a:t>click “Save” when you are done.</a:t>
            </a:r>
          </a:p>
        </p:txBody>
      </p:sp>
      <p:pic>
        <p:nvPicPr>
          <p:cNvPr id="7172" name="Picture 4" title="Edit options for new selection on New T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66800"/>
            <a:ext cx="482917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Saving components</a:t>
            </a:r>
          </a:p>
        </p:txBody>
      </p:sp>
    </p:spTree>
    <p:extLst>
      <p:ext uri="{BB962C8B-B14F-4D97-AF65-F5344CB8AC3E}">
        <p14:creationId xmlns:p14="http://schemas.microsoft.com/office/powerpoint/2010/main" val="3057789244"/>
      </p:ext>
    </p:extLst>
  </p:cSld>
  <p:clrMapOvr>
    <a:masterClrMapping/>
  </p:clrMapOvr>
  <p:transition spd="slow"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19200"/>
            <a:ext cx="451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results will be shown on the dashboard.</a:t>
            </a:r>
          </a:p>
        </p:txBody>
      </p:sp>
      <p:pic>
        <p:nvPicPr>
          <p:cNvPr id="9218" name="Picture 2" title="New Tab with edit results shown and change dashboard option sh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43200"/>
            <a:ext cx="534352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2133600"/>
            <a:ext cx="7163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make changes to the components shown, click “Change Dashboard”</a:t>
            </a:r>
          </a:p>
        </p:txBody>
      </p:sp>
      <p:sp>
        <p:nvSpPr>
          <p:cNvPr id="3" name="Right Arrow 2" title="arrow pointing to Change Dashboard"/>
          <p:cNvSpPr/>
          <p:nvPr/>
        </p:nvSpPr>
        <p:spPr>
          <a:xfrm rot="19558647">
            <a:off x="1091049" y="3627917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New</a:t>
            </a:r>
            <a:r>
              <a:rPr lang="en-US" baseline="0" dirty="0"/>
              <a:t> Tab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9836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1600200"/>
            <a:ext cx="31493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logging in to FootPrints,</a:t>
            </a:r>
          </a:p>
          <a:p>
            <a:r>
              <a:rPr lang="en-US" dirty="0"/>
              <a:t>click on “Reports” and select</a:t>
            </a:r>
          </a:p>
          <a:p>
            <a:r>
              <a:rPr lang="en-US" dirty="0"/>
              <a:t>“Executive Dashboard”</a:t>
            </a:r>
          </a:p>
        </p:txBody>
      </p:sp>
      <p:pic>
        <p:nvPicPr>
          <p:cNvPr id="1026" name="Picture 2" title="Reports Drop down 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371600"/>
            <a:ext cx="402907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 title="arrow pointing at Executive Dashboard link under Reports"/>
          <p:cNvSpPr/>
          <p:nvPr/>
        </p:nvSpPr>
        <p:spPr>
          <a:xfrm rot="19558647">
            <a:off x="4977250" y="2927829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Reports Dropdown</a:t>
            </a:r>
          </a:p>
        </p:txBody>
      </p:sp>
    </p:spTree>
    <p:extLst>
      <p:ext uri="{BB962C8B-B14F-4D97-AF65-F5344CB8AC3E}">
        <p14:creationId xmlns:p14="http://schemas.microsoft.com/office/powerpoint/2010/main" val="947900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088" y="990600"/>
            <a:ext cx="7791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you need help, you can click the “Help” icon in the upper right hand corner</a:t>
            </a:r>
          </a:p>
          <a:p>
            <a:r>
              <a:rPr lang="en-US" dirty="0"/>
              <a:t>of the screen for context sensitive information.</a:t>
            </a:r>
          </a:p>
        </p:txBody>
      </p:sp>
      <p:pic>
        <p:nvPicPr>
          <p:cNvPr id="11266" name="Picture 2" title="Help icon location sh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9433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pointing to Help icon"/>
          <p:cNvSpPr/>
          <p:nvPr/>
        </p:nvSpPr>
        <p:spPr>
          <a:xfrm rot="19558647">
            <a:off x="4215250" y="3985655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7" name="Picture 3" title="Executive Dashboard Help Sc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6585733" cy="413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How to get Help</a:t>
            </a:r>
          </a:p>
        </p:txBody>
      </p:sp>
    </p:spTree>
    <p:extLst>
      <p:ext uri="{BB962C8B-B14F-4D97-AF65-F5344CB8AC3E}">
        <p14:creationId xmlns:p14="http://schemas.microsoft.com/office/powerpoint/2010/main" val="872918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162175"/>
            <a:ext cx="6503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If you have any questions about the Executive Dashboard,</a:t>
            </a:r>
          </a:p>
          <a:p>
            <a:r>
              <a:rPr lang="en-US" sz="2000" dirty="0"/>
              <a:t>please send them to support.footprints@maine.gov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8349297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00200"/>
            <a:ext cx="3330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will bring up a screen with </a:t>
            </a:r>
          </a:p>
          <a:p>
            <a:r>
              <a:rPr lang="en-US" dirty="0"/>
              <a:t>some canned reports.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971800"/>
            <a:ext cx="34081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can be edited to suit your</a:t>
            </a:r>
          </a:p>
          <a:p>
            <a:r>
              <a:rPr lang="en-US" dirty="0"/>
              <a:t>needs by clicking the pencil icon</a:t>
            </a:r>
          </a:p>
          <a:p>
            <a:r>
              <a:rPr lang="en-US" dirty="0"/>
              <a:t>or removed if not needed by </a:t>
            </a:r>
          </a:p>
          <a:p>
            <a:r>
              <a:rPr lang="en-US" dirty="0"/>
              <a:t>clicking the trash can icon.</a:t>
            </a:r>
          </a:p>
        </p:txBody>
      </p:sp>
      <p:pic>
        <p:nvPicPr>
          <p:cNvPr id="2050" name="Picture 2" title="Executive Dash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066800"/>
            <a:ext cx="534244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 title="arrow pointing to pencil icon and trash can icon"/>
          <p:cNvSpPr/>
          <p:nvPr/>
        </p:nvSpPr>
        <p:spPr>
          <a:xfrm rot="19558647">
            <a:off x="4291449" y="2194404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Executive Dashboard</a:t>
            </a:r>
          </a:p>
        </p:txBody>
      </p:sp>
    </p:spTree>
    <p:extLst>
      <p:ext uri="{BB962C8B-B14F-4D97-AF65-F5344CB8AC3E}">
        <p14:creationId xmlns:p14="http://schemas.microsoft.com/office/powerpoint/2010/main" val="6316476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371600"/>
            <a:ext cx="33480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clicking the pencil icon to </a:t>
            </a:r>
          </a:p>
          <a:p>
            <a:r>
              <a:rPr lang="en-US" dirty="0"/>
              <a:t>edit, you will see this screen for</a:t>
            </a:r>
          </a:p>
          <a:p>
            <a:r>
              <a:rPr lang="en-US" dirty="0"/>
              <a:t>selecting your metrics for the</a:t>
            </a:r>
          </a:p>
          <a:p>
            <a:r>
              <a:rPr lang="en-US" dirty="0"/>
              <a:t>Statistics style report.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877234"/>
            <a:ext cx="3366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you wish to filter your results, </a:t>
            </a:r>
          </a:p>
          <a:p>
            <a:r>
              <a:rPr lang="en-US" dirty="0"/>
              <a:t>click “Edit Optional Filters”</a:t>
            </a:r>
          </a:p>
        </p:txBody>
      </p:sp>
      <p:pic>
        <p:nvPicPr>
          <p:cNvPr id="3074" name="Picture 2" title="Editing screen for statistics report sty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47910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 title="arrow pointing to Edit Optional Filters"/>
          <p:cNvSpPr/>
          <p:nvPr/>
        </p:nvSpPr>
        <p:spPr>
          <a:xfrm rot="17673370">
            <a:off x="5061240" y="3957430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Statistics</a:t>
            </a:r>
            <a:r>
              <a:rPr lang="en-US" baseline="0" dirty="0"/>
              <a:t> Style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09136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143000"/>
            <a:ext cx="611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These are the Filter Options available for each type of report.</a:t>
            </a:r>
          </a:p>
        </p:txBody>
      </p:sp>
      <p:pic>
        <p:nvPicPr>
          <p:cNvPr id="8195" name="Picture 3" title="Filter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95600"/>
            <a:ext cx="6934200" cy="339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86200" y="2363677"/>
            <a:ext cx="4967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selecting your filters (or none) click “done”</a:t>
            </a:r>
          </a:p>
        </p:txBody>
      </p:sp>
      <p:sp>
        <p:nvSpPr>
          <p:cNvPr id="4" name="Right Arrow 3" title="arrow pointing to Done button"/>
          <p:cNvSpPr/>
          <p:nvPr/>
        </p:nvSpPr>
        <p:spPr>
          <a:xfrm rot="7657776">
            <a:off x="6812317" y="4949065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Filter Options for all Styles</a:t>
            </a:r>
          </a:p>
        </p:txBody>
      </p:sp>
    </p:spTree>
    <p:extLst>
      <p:ext uri="{BB962C8B-B14F-4D97-AF65-F5344CB8AC3E}">
        <p14:creationId xmlns:p14="http://schemas.microsoft.com/office/powerpoint/2010/main" val="29437239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634" y="1981200"/>
            <a:ext cx="3142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 you make your changes, </a:t>
            </a:r>
          </a:p>
          <a:p>
            <a:r>
              <a:rPr lang="en-US" dirty="0"/>
              <a:t>click “Save”.</a:t>
            </a:r>
            <a:endParaRPr lang="en-US" i="1" dirty="0"/>
          </a:p>
        </p:txBody>
      </p:sp>
      <p:pic>
        <p:nvPicPr>
          <p:cNvPr id="3074" name="Picture 2" title="Statics Style Report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47910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 title="arrow pointing to Save button"/>
          <p:cNvSpPr/>
          <p:nvPr/>
        </p:nvSpPr>
        <p:spPr>
          <a:xfrm rot="19558647">
            <a:off x="5756601" y="4788562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Saving Report</a:t>
            </a:r>
          </a:p>
        </p:txBody>
      </p:sp>
    </p:spTree>
    <p:extLst>
      <p:ext uri="{BB962C8B-B14F-4D97-AF65-F5344CB8AC3E}">
        <p14:creationId xmlns:p14="http://schemas.microsoft.com/office/powerpoint/2010/main" val="2026888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066800"/>
            <a:ext cx="3090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the edit screen for the </a:t>
            </a:r>
          </a:p>
          <a:p>
            <a:r>
              <a:rPr lang="en-US" dirty="0" err="1"/>
              <a:t>Watchlist</a:t>
            </a:r>
            <a:r>
              <a:rPr lang="en-US" dirty="0"/>
              <a:t> style component.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924174"/>
            <a:ext cx="387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add up to ten configurations.</a:t>
            </a:r>
          </a:p>
        </p:txBody>
      </p:sp>
      <p:pic>
        <p:nvPicPr>
          <p:cNvPr id="4098" name="Picture 2" title="Watchlist edit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066800"/>
            <a:ext cx="455295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pointing to configuration list"/>
          <p:cNvSpPr/>
          <p:nvPr/>
        </p:nvSpPr>
        <p:spPr>
          <a:xfrm rot="207252">
            <a:off x="2442502" y="3570184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title="Watchlist options filled 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7" y="1370915"/>
            <a:ext cx="45243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title="Watchlist resul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38337"/>
            <a:ext cx="47053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/>
              <a:t>Watchlist</a:t>
            </a:r>
            <a:r>
              <a:rPr lang="en-US" dirty="0"/>
              <a:t> Style</a:t>
            </a:r>
            <a:r>
              <a:rPr lang="en-US" baseline="0" dirty="0"/>
              <a:t>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2838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752600"/>
            <a:ext cx="345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edit screen in the Resolution</a:t>
            </a:r>
          </a:p>
          <a:p>
            <a:r>
              <a:rPr lang="en-US" dirty="0"/>
              <a:t>style component.</a:t>
            </a:r>
          </a:p>
        </p:txBody>
      </p:sp>
      <p:pic>
        <p:nvPicPr>
          <p:cNvPr id="6146" name="Picture 2" title="Resolution Style edit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47800"/>
            <a:ext cx="470535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552825"/>
            <a:ext cx="256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resulting bar graph:</a:t>
            </a:r>
          </a:p>
        </p:txBody>
      </p:sp>
      <p:pic>
        <p:nvPicPr>
          <p:cNvPr id="13314" name="Picture 2" title="Resolution Style Results grap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95600"/>
            <a:ext cx="481012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Resolution Style</a:t>
            </a:r>
            <a:r>
              <a:rPr lang="en-US" baseline="0" dirty="0"/>
              <a:t>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048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752600"/>
            <a:ext cx="3205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edit screen in the Activity</a:t>
            </a:r>
          </a:p>
          <a:p>
            <a:r>
              <a:rPr lang="en-US" dirty="0"/>
              <a:t>style component.</a:t>
            </a:r>
          </a:p>
        </p:txBody>
      </p:sp>
      <p:pic>
        <p:nvPicPr>
          <p:cNvPr id="7170" name="Picture 2" title="Activity Style op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780" y="1401579"/>
            <a:ext cx="44577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 title="arrow moving from options picture to results picture"/>
          <p:cNvSpPr/>
          <p:nvPr/>
        </p:nvSpPr>
        <p:spPr>
          <a:xfrm rot="19558647">
            <a:off x="2157851" y="2927830"/>
            <a:ext cx="1692879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3962400"/>
            <a:ext cx="186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Resulting Graph:</a:t>
            </a:r>
          </a:p>
        </p:txBody>
      </p:sp>
      <p:pic>
        <p:nvPicPr>
          <p:cNvPr id="14338" name="Picture 2" title="Activity Style resul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780" y="2457450"/>
            <a:ext cx="4572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Activity Style</a:t>
            </a:r>
            <a:r>
              <a:rPr lang="en-US" baseline="0" dirty="0"/>
              <a:t>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68032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15875</TotalTime>
  <Words>442</Words>
  <Application>Microsoft Office PowerPoint</Application>
  <PresentationFormat>On-screen Show (4:3)</PresentationFormat>
  <Paragraphs>80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Constantia</vt:lpstr>
      <vt:lpstr>Wingdings 2</vt:lpstr>
      <vt:lpstr>Flow</vt:lpstr>
      <vt:lpstr>How to use the Footprints Executive Dashboard</vt:lpstr>
      <vt:lpstr>Reports Dropdown</vt:lpstr>
      <vt:lpstr>Executive Dashboard</vt:lpstr>
      <vt:lpstr>Statistics Style Report</vt:lpstr>
      <vt:lpstr>Filter Options for all Styles</vt:lpstr>
      <vt:lpstr>Saving Report</vt:lpstr>
      <vt:lpstr>Watchlist Style Report</vt:lpstr>
      <vt:lpstr>Resolution Style Report</vt:lpstr>
      <vt:lpstr>Activity Style Report</vt:lpstr>
      <vt:lpstr>SLA Style Report</vt:lpstr>
      <vt:lpstr>New Tab</vt:lpstr>
      <vt:lpstr>New Tab Selection Options (Activity)</vt:lpstr>
      <vt:lpstr>Resolution Options</vt:lpstr>
      <vt:lpstr>SLA Options</vt:lpstr>
      <vt:lpstr>Statistic Options</vt:lpstr>
      <vt:lpstr>Watchlist Options</vt:lpstr>
      <vt:lpstr>Adding Options to New Tab</vt:lpstr>
      <vt:lpstr>Saving components</vt:lpstr>
      <vt:lpstr>New Tab results</vt:lpstr>
      <vt:lpstr>How to get Help</vt:lpstr>
      <vt:lpstr>Contact Information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the Executive Dashboard</dc:title>
  <dc:creator>Murray, Tina-Marie</dc:creator>
  <cp:keywords>Footprints</cp:keywords>
  <cp:lastModifiedBy>Hadyniak, Kyle</cp:lastModifiedBy>
  <cp:revision>68</cp:revision>
  <dcterms:created xsi:type="dcterms:W3CDTF">2013-05-28T13:58:56Z</dcterms:created>
  <dcterms:modified xsi:type="dcterms:W3CDTF">2021-03-08T17:30:36Z</dcterms:modified>
  <cp:category>Training</cp:category>
</cp:coreProperties>
</file>