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78" r:id="rId7"/>
    <p:sldId id="259" r:id="rId8"/>
    <p:sldId id="276" r:id="rId9"/>
    <p:sldId id="277" r:id="rId10"/>
    <p:sldId id="279" r:id="rId11"/>
    <p:sldId id="280" r:id="rId12"/>
    <p:sldId id="28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D3F31-C315-452C-A3CE-674D0A376246}" v="2" dt="2022-11-28T16:06:08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8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ton, Morgan" userId="91b7a865-94d5-4c26-b837-ffc0a489a358" providerId="ADAL" clId="{DA4D3F31-C315-452C-A3CE-674D0A376246}"/>
    <pc:docChg chg="undo custSel addSld delSld modSld sldOrd modMainMaster">
      <pc:chgData name="Dunton, Morgan" userId="91b7a865-94d5-4c26-b837-ffc0a489a358" providerId="ADAL" clId="{DA4D3F31-C315-452C-A3CE-674D0A376246}" dt="2022-11-28T16:06:08.888" v="2129"/>
      <pc:docMkLst>
        <pc:docMk/>
      </pc:docMkLst>
      <pc:sldChg chg="addSp modSp mod">
        <pc:chgData name="Dunton, Morgan" userId="91b7a865-94d5-4c26-b837-ffc0a489a358" providerId="ADAL" clId="{DA4D3F31-C315-452C-A3CE-674D0A376246}" dt="2022-11-28T16:06:08.888" v="2129"/>
        <pc:sldMkLst>
          <pc:docMk/>
          <pc:sldMk cId="2259308896" sldId="256"/>
        </pc:sldMkLst>
        <pc:spChg chg="mod">
          <ac:chgData name="Dunton, Morgan" userId="91b7a865-94d5-4c26-b837-ffc0a489a358" providerId="ADAL" clId="{DA4D3F31-C315-452C-A3CE-674D0A376246}" dt="2022-11-22T19:10:47.958" v="59" actId="20577"/>
          <ac:spMkLst>
            <pc:docMk/>
            <pc:sldMk cId="2259308896" sldId="256"/>
            <ac:spMk id="2" creationId="{51DF3D98-3C30-4CFC-8643-C81E829C8C25}"/>
          </ac:spMkLst>
        </pc:spChg>
        <pc:spChg chg="mod">
          <ac:chgData name="Dunton, Morgan" userId="91b7a865-94d5-4c26-b837-ffc0a489a358" providerId="ADAL" clId="{DA4D3F31-C315-452C-A3CE-674D0A376246}" dt="2022-11-22T19:10:54.915" v="60" actId="20578"/>
          <ac:spMkLst>
            <pc:docMk/>
            <pc:sldMk cId="2259308896" sldId="256"/>
            <ac:spMk id="3" creationId="{A068D447-28D3-4F5F-B2DC-FD67E9015868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2259308896" sldId="256"/>
            <ac:picMk id="4" creationId="{882069C7-791E-4E99-8FF5-99F59EB6AB2C}"/>
          </ac:picMkLst>
        </pc:picChg>
      </pc:sldChg>
      <pc:sldChg chg="addSp delSp modSp mod setBg">
        <pc:chgData name="Dunton, Morgan" userId="91b7a865-94d5-4c26-b837-ffc0a489a358" providerId="ADAL" clId="{DA4D3F31-C315-452C-A3CE-674D0A376246}" dt="2022-11-28T16:06:08.888" v="2129"/>
        <pc:sldMkLst>
          <pc:docMk/>
          <pc:sldMk cId="1325608595" sldId="257"/>
        </pc:sldMkLst>
        <pc:spChg chg="mod">
          <ac:chgData name="Dunton, Morgan" userId="91b7a865-94d5-4c26-b837-ffc0a489a358" providerId="ADAL" clId="{DA4D3F31-C315-452C-A3CE-674D0A376246}" dt="2022-11-22T19:14:57.449" v="349" actId="26606"/>
          <ac:spMkLst>
            <pc:docMk/>
            <pc:sldMk cId="1325608595" sldId="257"/>
            <ac:spMk id="2" creationId="{912DF434-28DB-4621-A497-D62C41CE0419}"/>
          </ac:spMkLst>
        </pc:spChg>
        <pc:spChg chg="add del mod">
          <ac:chgData name="Dunton, Morgan" userId="91b7a865-94d5-4c26-b837-ffc0a489a358" providerId="ADAL" clId="{DA4D3F31-C315-452C-A3CE-674D0A376246}" dt="2022-11-22T19:14:57.449" v="349" actId="26606"/>
          <ac:spMkLst>
            <pc:docMk/>
            <pc:sldMk cId="1325608595" sldId="257"/>
            <ac:spMk id="3" creationId="{22788C46-D0BC-4307-AE55-7601A139E7CB}"/>
          </ac:spMkLst>
        </pc:spChg>
        <pc:spChg chg="mod">
          <ac:chgData name="Dunton, Morgan" userId="91b7a865-94d5-4c26-b837-ffc0a489a358" providerId="ADAL" clId="{DA4D3F31-C315-452C-A3CE-674D0A376246}" dt="2022-11-22T19:14:57.449" v="349" actId="26606"/>
          <ac:spMkLst>
            <pc:docMk/>
            <pc:sldMk cId="1325608595" sldId="257"/>
            <ac:spMk id="4" creationId="{5739303D-13C0-6A41-947A-F998CC47B32E}"/>
          </ac:spMkLst>
        </pc:spChg>
        <pc:spChg chg="mod">
          <ac:chgData name="Dunton, Morgan" userId="91b7a865-94d5-4c26-b837-ffc0a489a358" providerId="ADAL" clId="{DA4D3F31-C315-452C-A3CE-674D0A376246}" dt="2022-11-22T19:14:57.449" v="349" actId="26606"/>
          <ac:spMkLst>
            <pc:docMk/>
            <pc:sldMk cId="1325608595" sldId="257"/>
            <ac:spMk id="5" creationId="{6209FEB4-4C5C-EB43-9696-7B42453DB79B}"/>
          </ac:spMkLst>
        </pc:spChg>
        <pc:spChg chg="mod">
          <ac:chgData name="Dunton, Morgan" userId="91b7a865-94d5-4c26-b837-ffc0a489a358" providerId="ADAL" clId="{DA4D3F31-C315-452C-A3CE-674D0A376246}" dt="2022-11-22T19:14:57.449" v="349" actId="26606"/>
          <ac:spMkLst>
            <pc:docMk/>
            <pc:sldMk cId="1325608595" sldId="257"/>
            <ac:spMk id="6" creationId="{60D470D0-6D64-5E42-9515-048F8779CD5E}"/>
          </ac:spMkLst>
        </pc:spChg>
        <pc:graphicFrameChg chg="add del">
          <ac:chgData name="Dunton, Morgan" userId="91b7a865-94d5-4c26-b837-ffc0a489a358" providerId="ADAL" clId="{DA4D3F31-C315-452C-A3CE-674D0A376246}" dt="2022-11-22T19:14:57.449" v="349" actId="26606"/>
          <ac:graphicFrameMkLst>
            <pc:docMk/>
            <pc:sldMk cId="1325608595" sldId="257"/>
            <ac:graphicFrameMk id="8" creationId="{6732CF3C-905E-AAE7-1A27-D536CDDAE544}"/>
          </ac:graphicFrameMkLst>
        </pc:graphicFrame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1325608595" sldId="257"/>
            <ac:picMk id="7" creationId="{C7276963-EB95-45F9-92C4-819DCBBF9BD2}"/>
          </ac:picMkLst>
        </pc:picChg>
      </pc:sldChg>
      <pc:sldChg chg="modSp del mod">
        <pc:chgData name="Dunton, Morgan" userId="91b7a865-94d5-4c26-b837-ffc0a489a358" providerId="ADAL" clId="{DA4D3F31-C315-452C-A3CE-674D0A376246}" dt="2022-11-28T15:42:52.651" v="1717" actId="2696"/>
        <pc:sldMkLst>
          <pc:docMk/>
          <pc:sldMk cId="1639799154" sldId="258"/>
        </pc:sldMkLst>
        <pc:spChg chg="mod">
          <ac:chgData name="Dunton, Morgan" userId="91b7a865-94d5-4c26-b837-ffc0a489a358" providerId="ADAL" clId="{DA4D3F31-C315-452C-A3CE-674D0A376246}" dt="2022-11-18T16:08:48.355" v="29" actId="20577"/>
          <ac:spMkLst>
            <pc:docMk/>
            <pc:sldMk cId="1639799154" sldId="258"/>
            <ac:spMk id="3" creationId="{95B371F2-DBA5-415A-82C8-651F587B857A}"/>
          </ac:spMkLst>
        </pc:spChg>
      </pc:sldChg>
      <pc:sldChg chg="addSp modSp mod ord">
        <pc:chgData name="Dunton, Morgan" userId="91b7a865-94d5-4c26-b837-ffc0a489a358" providerId="ADAL" clId="{DA4D3F31-C315-452C-A3CE-674D0A376246}" dt="2022-11-28T16:06:08.888" v="2129"/>
        <pc:sldMkLst>
          <pc:docMk/>
          <pc:sldMk cId="3446797337" sldId="259"/>
        </pc:sldMkLst>
        <pc:spChg chg="mod">
          <ac:chgData name="Dunton, Morgan" userId="91b7a865-94d5-4c26-b837-ffc0a489a358" providerId="ADAL" clId="{DA4D3F31-C315-452C-A3CE-674D0A376246}" dt="2022-11-22T19:25:54.572" v="474" actId="20577"/>
          <ac:spMkLst>
            <pc:docMk/>
            <pc:sldMk cId="3446797337" sldId="259"/>
            <ac:spMk id="2" creationId="{8460295B-54B9-4937-90E3-BAB9CE69E30B}"/>
          </ac:spMkLst>
        </pc:spChg>
        <pc:spChg chg="mod">
          <ac:chgData name="Dunton, Morgan" userId="91b7a865-94d5-4c26-b837-ffc0a489a358" providerId="ADAL" clId="{DA4D3F31-C315-452C-A3CE-674D0A376246}" dt="2022-11-22T19:26:16.826" v="493" actId="20577"/>
          <ac:spMkLst>
            <pc:docMk/>
            <pc:sldMk cId="3446797337" sldId="259"/>
            <ac:spMk id="4" creationId="{D51A6D85-3837-435F-A342-5A3F98172B12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3446797337" sldId="259"/>
            <ac:picMk id="3" creationId="{7B219C02-CB65-4C38-A1E6-94E907B49298}"/>
          </ac:picMkLst>
        </pc:picChg>
      </pc:sldChg>
      <pc:sldChg chg="del">
        <pc:chgData name="Dunton, Morgan" userId="91b7a865-94d5-4c26-b837-ffc0a489a358" providerId="ADAL" clId="{DA4D3F31-C315-452C-A3CE-674D0A376246}" dt="2022-11-28T15:42:54.992" v="1719" actId="2696"/>
        <pc:sldMkLst>
          <pc:docMk/>
          <pc:sldMk cId="4212917468" sldId="260"/>
        </pc:sldMkLst>
      </pc:sldChg>
      <pc:sldChg chg="del">
        <pc:chgData name="Dunton, Morgan" userId="91b7a865-94d5-4c26-b837-ffc0a489a358" providerId="ADAL" clId="{DA4D3F31-C315-452C-A3CE-674D0A376246}" dt="2022-11-28T15:42:53.939" v="1718" actId="2696"/>
        <pc:sldMkLst>
          <pc:docMk/>
          <pc:sldMk cId="1527386939" sldId="261"/>
        </pc:sldMkLst>
      </pc:sldChg>
      <pc:sldChg chg="del">
        <pc:chgData name="Dunton, Morgan" userId="91b7a865-94d5-4c26-b837-ffc0a489a358" providerId="ADAL" clId="{DA4D3F31-C315-452C-A3CE-674D0A376246}" dt="2022-11-28T15:43:03.484" v="1722" actId="2696"/>
        <pc:sldMkLst>
          <pc:docMk/>
          <pc:sldMk cId="700209266" sldId="264"/>
        </pc:sldMkLst>
      </pc:sldChg>
      <pc:sldChg chg="del">
        <pc:chgData name="Dunton, Morgan" userId="91b7a865-94d5-4c26-b837-ffc0a489a358" providerId="ADAL" clId="{DA4D3F31-C315-452C-A3CE-674D0A376246}" dt="2022-11-28T15:43:05.934" v="1724" actId="2696"/>
        <pc:sldMkLst>
          <pc:docMk/>
          <pc:sldMk cId="2563119616" sldId="265"/>
        </pc:sldMkLst>
      </pc:sldChg>
      <pc:sldChg chg="del">
        <pc:chgData name="Dunton, Morgan" userId="91b7a865-94d5-4c26-b837-ffc0a489a358" providerId="ADAL" clId="{DA4D3F31-C315-452C-A3CE-674D0A376246}" dt="2022-11-28T15:43:07.169" v="1725" actId="2696"/>
        <pc:sldMkLst>
          <pc:docMk/>
          <pc:sldMk cId="2721508595" sldId="266"/>
        </pc:sldMkLst>
      </pc:sldChg>
      <pc:sldChg chg="del">
        <pc:chgData name="Dunton, Morgan" userId="91b7a865-94d5-4c26-b837-ffc0a489a358" providerId="ADAL" clId="{DA4D3F31-C315-452C-A3CE-674D0A376246}" dt="2022-11-28T15:43:08.103" v="1726" actId="2696"/>
        <pc:sldMkLst>
          <pc:docMk/>
          <pc:sldMk cId="445070695" sldId="267"/>
        </pc:sldMkLst>
      </pc:sldChg>
      <pc:sldChg chg="del">
        <pc:chgData name="Dunton, Morgan" userId="91b7a865-94d5-4c26-b837-ffc0a489a358" providerId="ADAL" clId="{DA4D3F31-C315-452C-A3CE-674D0A376246}" dt="2022-11-28T15:43:02.411" v="1721" actId="2696"/>
        <pc:sldMkLst>
          <pc:docMk/>
          <pc:sldMk cId="3396266754" sldId="269"/>
        </pc:sldMkLst>
      </pc:sldChg>
      <pc:sldChg chg="del">
        <pc:chgData name="Dunton, Morgan" userId="91b7a865-94d5-4c26-b837-ffc0a489a358" providerId="ADAL" clId="{DA4D3F31-C315-452C-A3CE-674D0A376246}" dt="2022-11-28T15:43:04.597" v="1723" actId="2696"/>
        <pc:sldMkLst>
          <pc:docMk/>
          <pc:sldMk cId="932498405" sldId="270"/>
        </pc:sldMkLst>
      </pc:sldChg>
      <pc:sldChg chg="del">
        <pc:chgData name="Dunton, Morgan" userId="91b7a865-94d5-4c26-b837-ffc0a489a358" providerId="ADAL" clId="{DA4D3F31-C315-452C-A3CE-674D0A376246}" dt="2022-11-28T15:43:01.470" v="1720" actId="2696"/>
        <pc:sldMkLst>
          <pc:docMk/>
          <pc:sldMk cId="3335690284" sldId="271"/>
        </pc:sldMkLst>
      </pc:sldChg>
      <pc:sldChg chg="del">
        <pc:chgData name="Dunton, Morgan" userId="91b7a865-94d5-4c26-b837-ffc0a489a358" providerId="ADAL" clId="{DA4D3F31-C315-452C-A3CE-674D0A376246}" dt="2022-11-28T15:46:04.271" v="2097" actId="2696"/>
        <pc:sldMkLst>
          <pc:docMk/>
          <pc:sldMk cId="2639983765" sldId="273"/>
        </pc:sldMkLst>
      </pc:sldChg>
      <pc:sldChg chg="addSp modSp add del mod">
        <pc:chgData name="Dunton, Morgan" userId="91b7a865-94d5-4c26-b837-ffc0a489a358" providerId="ADAL" clId="{DA4D3F31-C315-452C-A3CE-674D0A376246}" dt="2022-11-28T16:06:08.888" v="2129"/>
        <pc:sldMkLst>
          <pc:docMk/>
          <pc:sldMk cId="926184573" sldId="275"/>
        </pc:sldMkLst>
        <pc:spChg chg="mod">
          <ac:chgData name="Dunton, Morgan" userId="91b7a865-94d5-4c26-b837-ffc0a489a358" providerId="ADAL" clId="{DA4D3F31-C315-452C-A3CE-674D0A376246}" dt="2022-11-28T15:46:18.519" v="2121" actId="20577"/>
          <ac:spMkLst>
            <pc:docMk/>
            <pc:sldMk cId="926184573" sldId="275"/>
            <ac:spMk id="2" creationId="{69FAE308-3076-43DB-B834-DA0B0AE19AF9}"/>
          </ac:spMkLst>
        </pc:spChg>
        <pc:spChg chg="mod">
          <ac:chgData name="Dunton, Morgan" userId="91b7a865-94d5-4c26-b837-ffc0a489a358" providerId="ADAL" clId="{DA4D3F31-C315-452C-A3CE-674D0A376246}" dt="2022-11-28T15:47:16.596" v="2128" actId="207"/>
          <ac:spMkLst>
            <pc:docMk/>
            <pc:sldMk cId="926184573" sldId="275"/>
            <ac:spMk id="3" creationId="{BABC2CE0-8806-4B2A-A10A-32984D317434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926184573" sldId="275"/>
            <ac:picMk id="4" creationId="{6B6A76B1-97C8-469B-9060-79578F057969}"/>
          </ac:picMkLst>
        </pc:picChg>
      </pc:sldChg>
      <pc:sldChg chg="addSp delSp modSp new mod setBg">
        <pc:chgData name="Dunton, Morgan" userId="91b7a865-94d5-4c26-b837-ffc0a489a358" providerId="ADAL" clId="{DA4D3F31-C315-452C-A3CE-674D0A376246}" dt="2022-11-28T16:06:08.888" v="2129"/>
        <pc:sldMkLst>
          <pc:docMk/>
          <pc:sldMk cId="2940095116" sldId="276"/>
        </pc:sldMkLst>
        <pc:spChg chg="mod">
          <ac:chgData name="Dunton, Morgan" userId="91b7a865-94d5-4c26-b837-ffc0a489a358" providerId="ADAL" clId="{DA4D3F31-C315-452C-A3CE-674D0A376246}" dt="2022-11-22T19:31:05.560" v="892" actId="207"/>
          <ac:spMkLst>
            <pc:docMk/>
            <pc:sldMk cId="2940095116" sldId="276"/>
            <ac:spMk id="2" creationId="{B7A052D5-9E4F-44D6-AC3D-20D90655833C}"/>
          </ac:spMkLst>
        </pc:spChg>
        <pc:spChg chg="mod ord">
          <ac:chgData name="Dunton, Morgan" userId="91b7a865-94d5-4c26-b837-ffc0a489a358" providerId="ADAL" clId="{DA4D3F31-C315-452C-A3CE-674D0A376246}" dt="2022-11-28T15:38:28.180" v="1341" actId="20577"/>
          <ac:spMkLst>
            <pc:docMk/>
            <pc:sldMk cId="2940095116" sldId="276"/>
            <ac:spMk id="3" creationId="{297749E9-F127-4482-863D-0166021052B9}"/>
          </ac:spMkLst>
        </pc:spChg>
        <pc:spChg chg="mod ord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4" creationId="{B9B5F6AE-33C0-4F02-AA2C-1C088C8F6F90}"/>
          </ac:spMkLst>
        </pc:spChg>
        <pc:spChg chg="mod ord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5" creationId="{C9597646-4194-4F8A-AA34-1B8EEF38AA14}"/>
          </ac:spMkLst>
        </pc:spChg>
        <pc:spChg chg="mod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6" creationId="{1DF97ADE-9CA0-4C73-ACE3-4A4508734E06}"/>
          </ac:spMkLst>
        </pc:spChg>
        <pc:spChg chg="add del">
          <ac:chgData name="Dunton, Morgan" userId="91b7a865-94d5-4c26-b837-ffc0a489a358" providerId="ADAL" clId="{DA4D3F31-C315-452C-A3CE-674D0A376246}" dt="2022-11-22T19:30:27.535" v="887" actId="26606"/>
          <ac:spMkLst>
            <pc:docMk/>
            <pc:sldMk cId="2940095116" sldId="276"/>
            <ac:spMk id="11" creationId="{884769FE-1656-422F-86E1-8C1B16C27BE1}"/>
          </ac:spMkLst>
        </pc:spChg>
        <pc:spChg chg="add del">
          <ac:chgData name="Dunton, Morgan" userId="91b7a865-94d5-4c26-b837-ffc0a489a358" providerId="ADAL" clId="{DA4D3F31-C315-452C-A3CE-674D0A376246}" dt="2022-11-22T19:30:27.535" v="887" actId="26606"/>
          <ac:spMkLst>
            <pc:docMk/>
            <pc:sldMk cId="2940095116" sldId="276"/>
            <ac:spMk id="13" creationId="{CB249F6D-244F-494A-98B9-5CC7413C4FB9}"/>
          </ac:spMkLst>
        </pc:spChg>
        <pc:spChg chg="add del">
          <ac:chgData name="Dunton, Morgan" userId="91b7a865-94d5-4c26-b837-ffc0a489a358" providerId="ADAL" clId="{DA4D3F31-C315-452C-A3CE-674D0A376246}" dt="2022-11-22T19:30:27.535" v="887" actId="26606"/>
          <ac:spMkLst>
            <pc:docMk/>
            <pc:sldMk cId="2940095116" sldId="276"/>
            <ac:spMk id="15" creationId="{506C536E-6ECA-4211-AF8C-A2671C484DA7}"/>
          </ac:spMkLst>
        </pc:spChg>
        <pc:spChg chg="add del">
          <ac:chgData name="Dunton, Morgan" userId="91b7a865-94d5-4c26-b837-ffc0a489a358" providerId="ADAL" clId="{DA4D3F31-C315-452C-A3CE-674D0A376246}" dt="2022-11-22T19:30:27.535" v="887" actId="26606"/>
          <ac:spMkLst>
            <pc:docMk/>
            <pc:sldMk cId="2940095116" sldId="276"/>
            <ac:spMk id="17" creationId="{AEAA70EA-2201-4F5D-AF08-58CFF851CCCD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19" creationId="{7D96243B-ECED-4B71-8E06-AE9A285EAD20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20" creationId="{DEE2AD96-B495-4E06-9291-B71706F728CB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21" creationId="{A09989E4-EFDC-4A90-A633-E0525FB4139E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22" creationId="{53CF6D67-C5A8-4ADD-9E8E-1E38CA1D3166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23" creationId="{86909FA0-B515-4681-B7A8-FA281D133B94}"/>
          </ac:spMkLst>
        </pc:spChg>
        <pc:spChg chg="add del">
          <ac:chgData name="Dunton, Morgan" userId="91b7a865-94d5-4c26-b837-ffc0a489a358" providerId="ADAL" clId="{DA4D3F31-C315-452C-A3CE-674D0A376246}" dt="2022-11-22T19:30:36.874" v="889" actId="26606"/>
          <ac:spMkLst>
            <pc:docMk/>
            <pc:sldMk cId="2940095116" sldId="276"/>
            <ac:spMk id="24" creationId="{21C9FE86-FCC3-4A31-AA1C-C882262B7FE7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2940095116" sldId="276"/>
            <ac:picMk id="7" creationId="{83CECC11-21DB-4926-9C13-32641F412739}"/>
          </ac:picMkLst>
        </pc:picChg>
      </pc:sldChg>
      <pc:sldChg chg="addSp modSp new mod ord modNotesTx">
        <pc:chgData name="Dunton, Morgan" userId="91b7a865-94d5-4c26-b837-ffc0a489a358" providerId="ADAL" clId="{DA4D3F31-C315-452C-A3CE-674D0A376246}" dt="2022-11-28T16:06:08.888" v="2129"/>
        <pc:sldMkLst>
          <pc:docMk/>
          <pc:sldMk cId="171632495" sldId="277"/>
        </pc:sldMkLst>
        <pc:spChg chg="mod">
          <ac:chgData name="Dunton, Morgan" userId="91b7a865-94d5-4c26-b837-ffc0a489a358" providerId="ADAL" clId="{DA4D3F31-C315-452C-A3CE-674D0A376246}" dt="2022-11-22T19:27:12.754" v="585" actId="20577"/>
          <ac:spMkLst>
            <pc:docMk/>
            <pc:sldMk cId="171632495" sldId="277"/>
            <ac:spMk id="2" creationId="{0AAB1CEB-BA6E-4601-AE4F-A3519D054D46}"/>
          </ac:spMkLst>
        </pc:spChg>
        <pc:spChg chg="mod">
          <ac:chgData name="Dunton, Morgan" userId="91b7a865-94d5-4c26-b837-ffc0a489a358" providerId="ADAL" clId="{DA4D3F31-C315-452C-A3CE-674D0A376246}" dt="2022-11-28T15:40:46.514" v="1519" actId="114"/>
          <ac:spMkLst>
            <pc:docMk/>
            <pc:sldMk cId="171632495" sldId="277"/>
            <ac:spMk id="3" creationId="{55E07AFC-A613-4B2F-A440-2CD508DD56E7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171632495" sldId="277"/>
            <ac:picMk id="7" creationId="{2FB5537D-1988-44A2-AA2D-6C07D3A87304}"/>
          </ac:picMkLst>
        </pc:picChg>
      </pc:sldChg>
      <pc:sldChg chg="addSp delSp modSp new mod ord setBg">
        <pc:chgData name="Dunton, Morgan" userId="91b7a865-94d5-4c26-b837-ffc0a489a358" providerId="ADAL" clId="{DA4D3F31-C315-452C-A3CE-674D0A376246}" dt="2022-11-28T16:06:08.888" v="2129"/>
        <pc:sldMkLst>
          <pc:docMk/>
          <pc:sldMk cId="406396107" sldId="278"/>
        </pc:sldMkLst>
        <pc:spChg chg="mod">
          <ac:chgData name="Dunton, Morgan" userId="91b7a865-94d5-4c26-b837-ffc0a489a358" providerId="ADAL" clId="{DA4D3F31-C315-452C-A3CE-674D0A376246}" dt="2022-11-22T19:17:24.248" v="451" actId="26606"/>
          <ac:spMkLst>
            <pc:docMk/>
            <pc:sldMk cId="406396107" sldId="278"/>
            <ac:spMk id="2" creationId="{7B69964D-37F6-4B6A-AB40-51515FDD43A8}"/>
          </ac:spMkLst>
        </pc:spChg>
        <pc:spChg chg="del mod">
          <ac:chgData name="Dunton, Morgan" userId="91b7a865-94d5-4c26-b837-ffc0a489a358" providerId="ADAL" clId="{DA4D3F31-C315-452C-A3CE-674D0A376246}" dt="2022-11-22T19:17:24.248" v="451" actId="26606"/>
          <ac:spMkLst>
            <pc:docMk/>
            <pc:sldMk cId="406396107" sldId="278"/>
            <ac:spMk id="3" creationId="{A7B67240-D687-426E-82DA-3722B08379C7}"/>
          </ac:spMkLst>
        </pc:spChg>
        <pc:spChg chg="mod">
          <ac:chgData name="Dunton, Morgan" userId="91b7a865-94d5-4c26-b837-ffc0a489a358" providerId="ADAL" clId="{DA4D3F31-C315-452C-A3CE-674D0A376246}" dt="2022-11-22T19:17:24.248" v="451" actId="26606"/>
          <ac:spMkLst>
            <pc:docMk/>
            <pc:sldMk cId="406396107" sldId="278"/>
            <ac:spMk id="4" creationId="{CB3821C4-B953-494C-BCB7-841E6B88E9B9}"/>
          </ac:spMkLst>
        </pc:spChg>
        <pc:spChg chg="mod">
          <ac:chgData name="Dunton, Morgan" userId="91b7a865-94d5-4c26-b837-ffc0a489a358" providerId="ADAL" clId="{DA4D3F31-C315-452C-A3CE-674D0A376246}" dt="2022-11-28T15:39:04.545" v="1364" actId="20577"/>
          <ac:spMkLst>
            <pc:docMk/>
            <pc:sldMk cId="406396107" sldId="278"/>
            <ac:spMk id="5" creationId="{D7C73BD6-9089-443D-8E31-86DC543AA5F6}"/>
          </ac:spMkLst>
        </pc:spChg>
        <pc:spChg chg="mod">
          <ac:chgData name="Dunton, Morgan" userId="91b7a865-94d5-4c26-b837-ffc0a489a358" providerId="ADAL" clId="{DA4D3F31-C315-452C-A3CE-674D0A376246}" dt="2022-11-22T19:17:24.248" v="451" actId="26606"/>
          <ac:spMkLst>
            <pc:docMk/>
            <pc:sldMk cId="406396107" sldId="278"/>
            <ac:spMk id="6" creationId="{EE4083B5-1469-40F3-8C3C-C443B87A1244}"/>
          </ac:spMkLst>
        </pc:spChg>
        <pc:spChg chg="add">
          <ac:chgData name="Dunton, Morgan" userId="91b7a865-94d5-4c26-b837-ffc0a489a358" providerId="ADAL" clId="{DA4D3F31-C315-452C-A3CE-674D0A376246}" dt="2022-11-22T19:17:24.248" v="451" actId="26606"/>
          <ac:spMkLst>
            <pc:docMk/>
            <pc:sldMk cId="406396107" sldId="278"/>
            <ac:spMk id="12" creationId="{B819A166-7571-4003-A6B8-B62034C3ED30}"/>
          </ac:spMkLst>
        </pc:spChg>
        <pc:graphicFrameChg chg="add">
          <ac:chgData name="Dunton, Morgan" userId="91b7a865-94d5-4c26-b837-ffc0a489a358" providerId="ADAL" clId="{DA4D3F31-C315-452C-A3CE-674D0A376246}" dt="2022-11-22T19:17:24.248" v="451" actId="26606"/>
          <ac:graphicFrameMkLst>
            <pc:docMk/>
            <pc:sldMk cId="406396107" sldId="278"/>
            <ac:graphicFrameMk id="8" creationId="{C98CF4F4-272D-62D5-AC24-BAB505D7D0C0}"/>
          </ac:graphicFrameMkLst>
        </pc:graphicFrame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406396107" sldId="278"/>
            <ac:picMk id="7" creationId="{DA297D75-84B2-4E59-8A3C-F2D5C5C844C3}"/>
          </ac:picMkLst>
        </pc:picChg>
      </pc:sldChg>
      <pc:sldChg chg="addSp modSp new mod">
        <pc:chgData name="Dunton, Morgan" userId="91b7a865-94d5-4c26-b837-ffc0a489a358" providerId="ADAL" clId="{DA4D3F31-C315-452C-A3CE-674D0A376246}" dt="2022-11-28T16:06:08.888" v="2129"/>
        <pc:sldMkLst>
          <pc:docMk/>
          <pc:sldMk cId="2630805948" sldId="279"/>
        </pc:sldMkLst>
        <pc:spChg chg="mod">
          <ac:chgData name="Dunton, Morgan" userId="91b7a865-94d5-4c26-b837-ffc0a489a358" providerId="ADAL" clId="{DA4D3F31-C315-452C-A3CE-674D0A376246}" dt="2022-11-22T19:27:37.380" v="631" actId="20577"/>
          <ac:spMkLst>
            <pc:docMk/>
            <pc:sldMk cId="2630805948" sldId="279"/>
            <ac:spMk id="2" creationId="{282CF6D7-F3D9-405E-8B1E-CDCAF1C4BB86}"/>
          </ac:spMkLst>
        </pc:spChg>
        <pc:spChg chg="mod">
          <ac:chgData name="Dunton, Morgan" userId="91b7a865-94d5-4c26-b837-ffc0a489a358" providerId="ADAL" clId="{DA4D3F31-C315-452C-A3CE-674D0A376246}" dt="2022-11-28T15:41:39.223" v="1682" actId="20577"/>
          <ac:spMkLst>
            <pc:docMk/>
            <pc:sldMk cId="2630805948" sldId="279"/>
            <ac:spMk id="3" creationId="{BC41BC58-47F7-4241-8070-F2B0E0042E15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2630805948" sldId="279"/>
            <ac:picMk id="7" creationId="{E0C45471-BDE2-4C09-B63A-D7DCE6464A2C}"/>
          </ac:picMkLst>
        </pc:picChg>
      </pc:sldChg>
      <pc:sldChg chg="addSp modSp new mod">
        <pc:chgData name="Dunton, Morgan" userId="91b7a865-94d5-4c26-b837-ffc0a489a358" providerId="ADAL" clId="{DA4D3F31-C315-452C-A3CE-674D0A376246}" dt="2022-11-28T16:06:08.888" v="2129"/>
        <pc:sldMkLst>
          <pc:docMk/>
          <pc:sldMk cId="4150561914" sldId="280"/>
        </pc:sldMkLst>
        <pc:spChg chg="mod">
          <ac:chgData name="Dunton, Morgan" userId="91b7a865-94d5-4c26-b837-ffc0a489a358" providerId="ADAL" clId="{DA4D3F31-C315-452C-A3CE-674D0A376246}" dt="2022-11-22T19:27:59.652" v="669" actId="20577"/>
          <ac:spMkLst>
            <pc:docMk/>
            <pc:sldMk cId="4150561914" sldId="280"/>
            <ac:spMk id="2" creationId="{B3CC9D73-DAD4-43E5-9DC6-B8508E7C7035}"/>
          </ac:spMkLst>
        </pc:spChg>
        <pc:spChg chg="mod">
          <ac:chgData name="Dunton, Morgan" userId="91b7a865-94d5-4c26-b837-ffc0a489a358" providerId="ADAL" clId="{DA4D3F31-C315-452C-A3CE-674D0A376246}" dt="2022-11-28T15:43:30.928" v="1737" actId="122"/>
          <ac:spMkLst>
            <pc:docMk/>
            <pc:sldMk cId="4150561914" sldId="280"/>
            <ac:spMk id="3" creationId="{7326FAE9-474D-4E49-AC1C-21BF52337190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4150561914" sldId="280"/>
            <ac:picMk id="7" creationId="{D931D640-53E7-4FF1-8889-58EAD9ED23BF}"/>
          </ac:picMkLst>
        </pc:picChg>
      </pc:sldChg>
      <pc:sldChg chg="addSp modSp new mod">
        <pc:chgData name="Dunton, Morgan" userId="91b7a865-94d5-4c26-b837-ffc0a489a358" providerId="ADAL" clId="{DA4D3F31-C315-452C-A3CE-674D0A376246}" dt="2022-11-28T16:06:08.888" v="2129"/>
        <pc:sldMkLst>
          <pc:docMk/>
          <pc:sldMk cId="1430729819" sldId="281"/>
        </pc:sldMkLst>
        <pc:spChg chg="mod">
          <ac:chgData name="Dunton, Morgan" userId="91b7a865-94d5-4c26-b837-ffc0a489a358" providerId="ADAL" clId="{DA4D3F31-C315-452C-A3CE-674D0A376246}" dt="2022-11-28T15:44:02.671" v="1779" actId="255"/>
          <ac:spMkLst>
            <pc:docMk/>
            <pc:sldMk cId="1430729819" sldId="281"/>
            <ac:spMk id="2" creationId="{8E7FE40C-1868-49FB-9CA5-8C7753419298}"/>
          </ac:spMkLst>
        </pc:spChg>
        <pc:spChg chg="mod">
          <ac:chgData name="Dunton, Morgan" userId="91b7a865-94d5-4c26-b837-ffc0a489a358" providerId="ADAL" clId="{DA4D3F31-C315-452C-A3CE-674D0A376246}" dt="2022-11-28T15:45:42.679" v="2096" actId="20577"/>
          <ac:spMkLst>
            <pc:docMk/>
            <pc:sldMk cId="1430729819" sldId="281"/>
            <ac:spMk id="3" creationId="{4329A02C-8B80-445C-BD45-F04ED2C7F14B}"/>
          </ac:spMkLst>
        </pc:spChg>
        <pc:picChg chg="add mod">
          <ac:chgData name="Dunton, Morgan" userId="91b7a865-94d5-4c26-b837-ffc0a489a358" providerId="ADAL" clId="{DA4D3F31-C315-452C-A3CE-674D0A376246}" dt="2022-11-28T16:06:08.888" v="2129"/>
          <ac:picMkLst>
            <pc:docMk/>
            <pc:sldMk cId="1430729819" sldId="281"/>
            <ac:picMk id="7" creationId="{70044974-1154-49C4-BAFE-45925C33C7C9}"/>
          </ac:picMkLst>
        </pc:picChg>
      </pc:sldChg>
      <pc:sldMasterChg chg="modSldLayout">
        <pc:chgData name="Dunton, Morgan" userId="91b7a865-94d5-4c26-b837-ffc0a489a358" providerId="ADAL" clId="{DA4D3F31-C315-452C-A3CE-674D0A376246}" dt="2022-11-22T19:17:59.208" v="453"/>
        <pc:sldMasterMkLst>
          <pc:docMk/>
          <pc:sldMasterMk cId="1788353970" sldId="2147483648"/>
        </pc:sldMasterMkLst>
        <pc:sldLayoutChg chg="modSp mod">
          <pc:chgData name="Dunton, Morgan" userId="91b7a865-94d5-4c26-b837-ffc0a489a358" providerId="ADAL" clId="{DA4D3F31-C315-452C-A3CE-674D0A376246}" dt="2022-11-22T19:17:48.892" v="452"/>
          <pc:sldLayoutMkLst>
            <pc:docMk/>
            <pc:sldMasterMk cId="1788353970" sldId="2147483648"/>
            <pc:sldLayoutMk cId="2782271272" sldId="2147483650"/>
          </pc:sldLayoutMkLst>
          <pc:spChg chg="mod">
            <ac:chgData name="Dunton, Morgan" userId="91b7a865-94d5-4c26-b837-ffc0a489a358" providerId="ADAL" clId="{DA4D3F31-C315-452C-A3CE-674D0A376246}" dt="2022-11-22T19:17:48.892" v="452"/>
            <ac:spMkLst>
              <pc:docMk/>
              <pc:sldMasterMk cId="1788353970" sldId="2147483648"/>
              <pc:sldLayoutMk cId="2782271272" sldId="2147483650"/>
              <ac:spMk id="11" creationId="{53CA1E78-F17D-F34D-9F81-0DBF44F37894}"/>
            </ac:spMkLst>
          </pc:spChg>
        </pc:sldLayoutChg>
        <pc:sldLayoutChg chg="modSp mod">
          <pc:chgData name="Dunton, Morgan" userId="91b7a865-94d5-4c26-b837-ffc0a489a358" providerId="ADAL" clId="{DA4D3F31-C315-452C-A3CE-674D0A376246}" dt="2022-11-22T19:17:59.208" v="453"/>
          <pc:sldLayoutMkLst>
            <pc:docMk/>
            <pc:sldMasterMk cId="1788353970" sldId="2147483648"/>
            <pc:sldLayoutMk cId="369781860" sldId="2147483660"/>
          </pc:sldLayoutMkLst>
          <pc:spChg chg="mod">
            <ac:chgData name="Dunton, Morgan" userId="91b7a865-94d5-4c26-b837-ffc0a489a358" providerId="ADAL" clId="{DA4D3F31-C315-452C-A3CE-674D0A376246}" dt="2022-11-22T19:17:59.208" v="453"/>
            <ac:spMkLst>
              <pc:docMk/>
              <pc:sldMasterMk cId="1788353970" sldId="2147483648"/>
              <pc:sldLayoutMk cId="369781860" sldId="2147483660"/>
              <ac:spMk id="11" creationId="{53CA1E78-F17D-F34D-9F81-0DBF44F37894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F136-6841-4575-9F63-F5EC19C396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EDDEF0-4955-4CBB-B8AB-E390E4B7091C}">
      <dgm:prSet/>
      <dgm:spPr/>
      <dgm:t>
        <a:bodyPr/>
        <a:lstStyle/>
        <a:p>
          <a:r>
            <a:rPr lang="en-US"/>
            <a:t>Relevance</a:t>
          </a:r>
        </a:p>
      </dgm:t>
    </dgm:pt>
    <dgm:pt modelId="{C9261532-0110-447A-92F1-26C9D38477E6}" type="parTrans" cxnId="{77D388FF-612D-45FE-A0B6-EF9623EF1D0A}">
      <dgm:prSet/>
      <dgm:spPr/>
      <dgm:t>
        <a:bodyPr/>
        <a:lstStyle/>
        <a:p>
          <a:endParaRPr lang="en-US"/>
        </a:p>
      </dgm:t>
    </dgm:pt>
    <dgm:pt modelId="{3FF73D4C-9F3F-4CE5-97BB-DAD06F2923D0}" type="sibTrans" cxnId="{77D388FF-612D-45FE-A0B6-EF9623EF1D0A}">
      <dgm:prSet/>
      <dgm:spPr/>
      <dgm:t>
        <a:bodyPr/>
        <a:lstStyle/>
        <a:p>
          <a:endParaRPr lang="en-US"/>
        </a:p>
      </dgm:t>
    </dgm:pt>
    <dgm:pt modelId="{91597ED9-3C9B-4943-B857-629EA81EDD7B}">
      <dgm:prSet/>
      <dgm:spPr/>
      <dgm:t>
        <a:bodyPr/>
        <a:lstStyle/>
        <a:p>
          <a:r>
            <a:rPr lang="en-US"/>
            <a:t>Choice</a:t>
          </a:r>
        </a:p>
      </dgm:t>
    </dgm:pt>
    <dgm:pt modelId="{11E885B0-6B67-4E2D-BC89-3B078F17A7CD}" type="parTrans" cxnId="{E4179050-4937-4307-A061-57B671709031}">
      <dgm:prSet/>
      <dgm:spPr/>
      <dgm:t>
        <a:bodyPr/>
        <a:lstStyle/>
        <a:p>
          <a:endParaRPr lang="en-US"/>
        </a:p>
      </dgm:t>
    </dgm:pt>
    <dgm:pt modelId="{2E9B208C-9559-4574-ACE1-905616D275D2}" type="sibTrans" cxnId="{E4179050-4937-4307-A061-57B671709031}">
      <dgm:prSet/>
      <dgm:spPr/>
      <dgm:t>
        <a:bodyPr/>
        <a:lstStyle/>
        <a:p>
          <a:endParaRPr lang="en-US"/>
        </a:p>
      </dgm:t>
    </dgm:pt>
    <dgm:pt modelId="{A9E0AACE-4AF4-4375-9C27-A0A98041FE9B}">
      <dgm:prSet/>
      <dgm:spPr/>
      <dgm:t>
        <a:bodyPr/>
        <a:lstStyle/>
        <a:p>
          <a:r>
            <a:rPr lang="en-US"/>
            <a:t>Success </a:t>
          </a:r>
        </a:p>
      </dgm:t>
    </dgm:pt>
    <dgm:pt modelId="{CA57FA13-A4C8-425F-A90C-DDF9DC2DCD44}" type="parTrans" cxnId="{BCC227EC-9B2C-4636-8508-2981BB96F04B}">
      <dgm:prSet/>
      <dgm:spPr/>
      <dgm:t>
        <a:bodyPr/>
        <a:lstStyle/>
        <a:p>
          <a:endParaRPr lang="en-US"/>
        </a:p>
      </dgm:t>
    </dgm:pt>
    <dgm:pt modelId="{4109C6BA-4EDA-4CCA-9EBD-99428A250213}" type="sibTrans" cxnId="{BCC227EC-9B2C-4636-8508-2981BB96F04B}">
      <dgm:prSet/>
      <dgm:spPr/>
      <dgm:t>
        <a:bodyPr/>
        <a:lstStyle/>
        <a:p>
          <a:endParaRPr lang="en-US"/>
        </a:p>
      </dgm:t>
    </dgm:pt>
    <dgm:pt modelId="{E4ABF51C-CF9A-4756-8228-75E13E4AD629}">
      <dgm:prSet/>
      <dgm:spPr/>
      <dgm:t>
        <a:bodyPr/>
        <a:lstStyle/>
        <a:p>
          <a:r>
            <a:rPr lang="en-US"/>
            <a:t>Collaboration</a:t>
          </a:r>
        </a:p>
      </dgm:t>
    </dgm:pt>
    <dgm:pt modelId="{84B3738E-6A3A-4300-99AB-E74D2F364C95}" type="parTrans" cxnId="{1692A379-758B-4CDC-9DE8-5572320AFA7E}">
      <dgm:prSet/>
      <dgm:spPr/>
      <dgm:t>
        <a:bodyPr/>
        <a:lstStyle/>
        <a:p>
          <a:endParaRPr lang="en-US"/>
        </a:p>
      </dgm:t>
    </dgm:pt>
    <dgm:pt modelId="{9E811BBD-5240-4581-B8D3-14BBD8D991CF}" type="sibTrans" cxnId="{1692A379-758B-4CDC-9DE8-5572320AFA7E}">
      <dgm:prSet/>
      <dgm:spPr/>
      <dgm:t>
        <a:bodyPr/>
        <a:lstStyle/>
        <a:p>
          <a:endParaRPr lang="en-US"/>
        </a:p>
      </dgm:t>
    </dgm:pt>
    <dgm:pt modelId="{8D167C56-A055-4B55-9F95-809E143B896F}">
      <dgm:prSet/>
      <dgm:spPr/>
      <dgm:t>
        <a:bodyPr/>
        <a:lstStyle/>
        <a:p>
          <a:r>
            <a:rPr lang="en-US"/>
            <a:t>Topic/unit of study </a:t>
          </a:r>
        </a:p>
      </dgm:t>
    </dgm:pt>
    <dgm:pt modelId="{F520A813-76BF-459D-B7B3-7D5AC782BBA4}" type="parTrans" cxnId="{2C4E8BD5-2540-4B70-9228-FCB97C541B93}">
      <dgm:prSet/>
      <dgm:spPr/>
      <dgm:t>
        <a:bodyPr/>
        <a:lstStyle/>
        <a:p>
          <a:endParaRPr lang="en-US"/>
        </a:p>
      </dgm:t>
    </dgm:pt>
    <dgm:pt modelId="{E4316599-CD54-4005-954B-72583B69D764}" type="sibTrans" cxnId="{2C4E8BD5-2540-4B70-9228-FCB97C541B93}">
      <dgm:prSet/>
      <dgm:spPr/>
      <dgm:t>
        <a:bodyPr/>
        <a:lstStyle/>
        <a:p>
          <a:endParaRPr lang="en-US"/>
        </a:p>
      </dgm:t>
    </dgm:pt>
    <dgm:pt modelId="{47B2B155-F78E-4556-BDB0-7DD930A750BF}" type="pres">
      <dgm:prSet presAssocID="{E169F136-6841-4575-9F63-F5EC19C39648}" presName="linear" presStyleCnt="0">
        <dgm:presLayoutVars>
          <dgm:animLvl val="lvl"/>
          <dgm:resizeHandles val="exact"/>
        </dgm:presLayoutVars>
      </dgm:prSet>
      <dgm:spPr/>
    </dgm:pt>
    <dgm:pt modelId="{992255C6-5C99-43D8-BCAF-135E068169AA}" type="pres">
      <dgm:prSet presAssocID="{FFEDDEF0-4955-4CBB-B8AB-E390E4B709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1C4556D-528D-45AB-ABF3-7BD65832DF4C}" type="pres">
      <dgm:prSet presAssocID="{3FF73D4C-9F3F-4CE5-97BB-DAD06F2923D0}" presName="spacer" presStyleCnt="0"/>
      <dgm:spPr/>
    </dgm:pt>
    <dgm:pt modelId="{58C71C78-C83F-49ED-8826-6A4EE8E464BC}" type="pres">
      <dgm:prSet presAssocID="{91597ED9-3C9B-4943-B857-629EA81EDD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5DEF45-0A64-41CA-8D0E-23F7761A27F5}" type="pres">
      <dgm:prSet presAssocID="{2E9B208C-9559-4574-ACE1-905616D275D2}" presName="spacer" presStyleCnt="0"/>
      <dgm:spPr/>
    </dgm:pt>
    <dgm:pt modelId="{925CA510-01CA-4252-AE6C-D716E8F83D5A}" type="pres">
      <dgm:prSet presAssocID="{A9E0AACE-4AF4-4375-9C27-A0A98041FE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18727B-D47E-40B2-8E2C-E377F8C48F15}" type="pres">
      <dgm:prSet presAssocID="{4109C6BA-4EDA-4CCA-9EBD-99428A250213}" presName="spacer" presStyleCnt="0"/>
      <dgm:spPr/>
    </dgm:pt>
    <dgm:pt modelId="{E891793B-91E0-441D-97D7-226D043533A0}" type="pres">
      <dgm:prSet presAssocID="{E4ABF51C-CF9A-4756-8228-75E13E4AD6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50B682-F481-42E3-A8A5-129B3B472616}" type="pres">
      <dgm:prSet presAssocID="{9E811BBD-5240-4581-B8D3-14BBD8D991CF}" presName="spacer" presStyleCnt="0"/>
      <dgm:spPr/>
    </dgm:pt>
    <dgm:pt modelId="{C0925E11-ACAC-4DF7-8D14-DFF5A62B01B6}" type="pres">
      <dgm:prSet presAssocID="{8D167C56-A055-4B55-9F95-809E143B896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BA9939-BE9B-4672-A4AB-B7E7CAC237A1}" type="presOf" srcId="{E4ABF51C-CF9A-4756-8228-75E13E4AD629}" destId="{E891793B-91E0-441D-97D7-226D043533A0}" srcOrd="0" destOrd="0" presId="urn:microsoft.com/office/officeart/2005/8/layout/vList2"/>
    <dgm:cxn modelId="{1781A44B-85AA-4627-9BC9-8D36C6853848}" type="presOf" srcId="{91597ED9-3C9B-4943-B857-629EA81EDD7B}" destId="{58C71C78-C83F-49ED-8826-6A4EE8E464BC}" srcOrd="0" destOrd="0" presId="urn:microsoft.com/office/officeart/2005/8/layout/vList2"/>
    <dgm:cxn modelId="{E4179050-4937-4307-A061-57B671709031}" srcId="{E169F136-6841-4575-9F63-F5EC19C39648}" destId="{91597ED9-3C9B-4943-B857-629EA81EDD7B}" srcOrd="1" destOrd="0" parTransId="{11E885B0-6B67-4E2D-BC89-3B078F17A7CD}" sibTransId="{2E9B208C-9559-4574-ACE1-905616D275D2}"/>
    <dgm:cxn modelId="{1692A379-758B-4CDC-9DE8-5572320AFA7E}" srcId="{E169F136-6841-4575-9F63-F5EC19C39648}" destId="{E4ABF51C-CF9A-4756-8228-75E13E4AD629}" srcOrd="3" destOrd="0" parTransId="{84B3738E-6A3A-4300-99AB-E74D2F364C95}" sibTransId="{9E811BBD-5240-4581-B8D3-14BBD8D991CF}"/>
    <dgm:cxn modelId="{2D56C684-8428-4E93-94DC-EF32181957BA}" type="presOf" srcId="{E169F136-6841-4575-9F63-F5EC19C39648}" destId="{47B2B155-F78E-4556-BDB0-7DD930A750BF}" srcOrd="0" destOrd="0" presId="urn:microsoft.com/office/officeart/2005/8/layout/vList2"/>
    <dgm:cxn modelId="{12F07B95-56C4-457E-9299-25B1B470B4CA}" type="presOf" srcId="{A9E0AACE-4AF4-4375-9C27-A0A98041FE9B}" destId="{925CA510-01CA-4252-AE6C-D716E8F83D5A}" srcOrd="0" destOrd="0" presId="urn:microsoft.com/office/officeart/2005/8/layout/vList2"/>
    <dgm:cxn modelId="{2749AEA2-3FC4-4E06-A12C-93E5B46ADFE7}" type="presOf" srcId="{8D167C56-A055-4B55-9F95-809E143B896F}" destId="{C0925E11-ACAC-4DF7-8D14-DFF5A62B01B6}" srcOrd="0" destOrd="0" presId="urn:microsoft.com/office/officeart/2005/8/layout/vList2"/>
    <dgm:cxn modelId="{448D5CBF-2D49-4DD8-ABC5-0762969C7453}" type="presOf" srcId="{FFEDDEF0-4955-4CBB-B8AB-E390E4B7091C}" destId="{992255C6-5C99-43D8-BCAF-135E068169AA}" srcOrd="0" destOrd="0" presId="urn:microsoft.com/office/officeart/2005/8/layout/vList2"/>
    <dgm:cxn modelId="{2C4E8BD5-2540-4B70-9228-FCB97C541B93}" srcId="{E169F136-6841-4575-9F63-F5EC19C39648}" destId="{8D167C56-A055-4B55-9F95-809E143B896F}" srcOrd="4" destOrd="0" parTransId="{F520A813-76BF-459D-B7B3-7D5AC782BBA4}" sibTransId="{E4316599-CD54-4005-954B-72583B69D764}"/>
    <dgm:cxn modelId="{BCC227EC-9B2C-4636-8508-2981BB96F04B}" srcId="{E169F136-6841-4575-9F63-F5EC19C39648}" destId="{A9E0AACE-4AF4-4375-9C27-A0A98041FE9B}" srcOrd="2" destOrd="0" parTransId="{CA57FA13-A4C8-425F-A90C-DDF9DC2DCD44}" sibTransId="{4109C6BA-4EDA-4CCA-9EBD-99428A250213}"/>
    <dgm:cxn modelId="{77D388FF-612D-45FE-A0B6-EF9623EF1D0A}" srcId="{E169F136-6841-4575-9F63-F5EC19C39648}" destId="{FFEDDEF0-4955-4CBB-B8AB-E390E4B7091C}" srcOrd="0" destOrd="0" parTransId="{C9261532-0110-447A-92F1-26C9D38477E6}" sibTransId="{3FF73D4C-9F3F-4CE5-97BB-DAD06F2923D0}"/>
    <dgm:cxn modelId="{5304880B-8FB3-4AC4-8673-7F810F7026C8}" type="presParOf" srcId="{47B2B155-F78E-4556-BDB0-7DD930A750BF}" destId="{992255C6-5C99-43D8-BCAF-135E068169AA}" srcOrd="0" destOrd="0" presId="urn:microsoft.com/office/officeart/2005/8/layout/vList2"/>
    <dgm:cxn modelId="{39D9EA87-762B-4728-AAF9-F31C3A090B17}" type="presParOf" srcId="{47B2B155-F78E-4556-BDB0-7DD930A750BF}" destId="{91C4556D-528D-45AB-ABF3-7BD65832DF4C}" srcOrd="1" destOrd="0" presId="urn:microsoft.com/office/officeart/2005/8/layout/vList2"/>
    <dgm:cxn modelId="{5E0D8F60-EB55-46FE-B4EA-EDEBF1BE293F}" type="presParOf" srcId="{47B2B155-F78E-4556-BDB0-7DD930A750BF}" destId="{58C71C78-C83F-49ED-8826-6A4EE8E464BC}" srcOrd="2" destOrd="0" presId="urn:microsoft.com/office/officeart/2005/8/layout/vList2"/>
    <dgm:cxn modelId="{C28D5096-BB85-4300-A05D-F63AB7DBFC37}" type="presParOf" srcId="{47B2B155-F78E-4556-BDB0-7DD930A750BF}" destId="{D05DEF45-0A64-41CA-8D0E-23F7761A27F5}" srcOrd="3" destOrd="0" presId="urn:microsoft.com/office/officeart/2005/8/layout/vList2"/>
    <dgm:cxn modelId="{0DF3A11C-F2D3-4B41-A079-88DEB80391E2}" type="presParOf" srcId="{47B2B155-F78E-4556-BDB0-7DD930A750BF}" destId="{925CA510-01CA-4252-AE6C-D716E8F83D5A}" srcOrd="4" destOrd="0" presId="urn:microsoft.com/office/officeart/2005/8/layout/vList2"/>
    <dgm:cxn modelId="{5667F6BA-CE5F-4AD4-8590-C56B47819BF7}" type="presParOf" srcId="{47B2B155-F78E-4556-BDB0-7DD930A750BF}" destId="{DD18727B-D47E-40B2-8E2C-E377F8C48F15}" srcOrd="5" destOrd="0" presId="urn:microsoft.com/office/officeart/2005/8/layout/vList2"/>
    <dgm:cxn modelId="{2FD0E24F-2AB6-496A-8429-7FD07F707E10}" type="presParOf" srcId="{47B2B155-F78E-4556-BDB0-7DD930A750BF}" destId="{E891793B-91E0-441D-97D7-226D043533A0}" srcOrd="6" destOrd="0" presId="urn:microsoft.com/office/officeart/2005/8/layout/vList2"/>
    <dgm:cxn modelId="{0547B97E-3280-41CD-B03C-D96D811FAEC7}" type="presParOf" srcId="{47B2B155-F78E-4556-BDB0-7DD930A750BF}" destId="{5E50B682-F481-42E3-A8A5-129B3B472616}" srcOrd="7" destOrd="0" presId="urn:microsoft.com/office/officeart/2005/8/layout/vList2"/>
    <dgm:cxn modelId="{F814307E-1E15-4CA4-8571-3B1E6EB6B650}" type="presParOf" srcId="{47B2B155-F78E-4556-BDB0-7DD930A750BF}" destId="{C0925E11-ACAC-4DF7-8D14-DFF5A62B01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255C6-5C99-43D8-BCAF-135E068169AA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Relevance</a:t>
          </a:r>
        </a:p>
      </dsp:txBody>
      <dsp:txXfrm>
        <a:off x="48005" y="105726"/>
        <a:ext cx="6167630" cy="887374"/>
      </dsp:txXfrm>
    </dsp:sp>
    <dsp:sp modelId="{58C71C78-C83F-49ED-8826-6A4EE8E464BC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Choice</a:t>
          </a:r>
        </a:p>
      </dsp:txBody>
      <dsp:txXfrm>
        <a:off x="48005" y="1207191"/>
        <a:ext cx="6167630" cy="887374"/>
      </dsp:txXfrm>
    </dsp:sp>
    <dsp:sp modelId="{925CA510-01CA-4252-AE6C-D716E8F83D5A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Success </a:t>
          </a:r>
        </a:p>
      </dsp:txBody>
      <dsp:txXfrm>
        <a:off x="48005" y="2308656"/>
        <a:ext cx="6167630" cy="887374"/>
      </dsp:txXfrm>
    </dsp:sp>
    <dsp:sp modelId="{E891793B-91E0-441D-97D7-226D043533A0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Collaboration</a:t>
          </a:r>
        </a:p>
      </dsp:txBody>
      <dsp:txXfrm>
        <a:off x="48005" y="3410121"/>
        <a:ext cx="6167630" cy="887374"/>
      </dsp:txXfrm>
    </dsp:sp>
    <dsp:sp modelId="{C0925E11-ACAC-4DF7-8D14-DFF5A62B01B6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Topic/unit of study </a:t>
          </a:r>
        </a:p>
      </dsp:txBody>
      <dsp:txXfrm>
        <a:off x="48005" y="4511586"/>
        <a:ext cx="616763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kind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7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Rigorous Engagement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Rigorous Engagement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Rigorous Engagement: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Complexity and Questioning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2069C7-791E-4E99-8FF5-99F59EB6A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3"/>
    </mc:Choice>
    <mc:Fallback>
      <p:transition spd="slow"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/>
          <a:lstStyle/>
          <a:p>
            <a:r>
              <a:rPr lang="en-US" dirty="0"/>
              <a:t>Find more at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421" y="3602038"/>
            <a:ext cx="6915705" cy="22472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https://www.maine.gov/doe/learning/II/PL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B6A76B1-97C8-469B-9060-79578F057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8"/>
    </mc:Choice>
    <mc:Fallback>
      <p:transition spd="slow" advTm="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/>
              <a:t>The relationship between complexity, rigor, and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Complexity refers to the quality of the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Rigor refers to the quality of the response to or use of the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Engagement is about how invested the student is in interacting with and using the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495D8227-9DE4-4D42-8C1B-E10C828BC634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Rigorous Engagement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7276963-EB95-45F9-92C4-819DCBBF9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61"/>
    </mc:Choice>
    <mc:Fallback>
      <p:transition spd="slow" advTm="29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9964D-37F6-4B6A-AB40-51515FDD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Positive Impacts on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821C4-B953-494C-BCB7-841E6B88E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76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9C8446-696E-6942-B6C8-CC9CAD0B34E0}" type="datetime1">
              <a:rPr lang="en-US">
                <a:solidFill>
                  <a:schemeClr val="bg1">
                    <a:lumMod val="85000"/>
                  </a:schemeClr>
                </a:solidFill>
              </a:rPr>
              <a:pPr>
                <a:spcAft>
                  <a:spcPts val="600"/>
                </a:spcAft>
              </a:pPr>
              <a:t>11/22/2022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73BD6-9089-443D-8E31-86DC543A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Rigorous Engagement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83B5-1469-40F3-8C3C-C443B87A1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98CF4F4-272D-62D5-AC24-BAB505D7D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450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297D75-84B2-4E59-8A3C-F2D5C5C84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78"/>
    </mc:Choice>
    <mc:Fallback>
      <p:transition spd="slow" advTm="3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/>
              <a:t>Rigorous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Unpacking a source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B219C02-CB65-4C38-A1E6-94E907B49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0"/>
    </mc:Choice>
    <mc:Fallback>
      <p:transition spd="slow" advTm="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52D5-9E4F-44D6-AC3D-20D9065583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What does the source say? </a:t>
            </a:r>
            <a:br>
              <a:rPr lang="en-US" dirty="0"/>
            </a:br>
            <a:r>
              <a:rPr lang="en-US" dirty="0"/>
              <a:t>Explicit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49E9-F127-4482-863D-01660210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Response can be found in the text </a:t>
            </a:r>
          </a:p>
          <a:p>
            <a:r>
              <a:rPr lang="en-US" dirty="0"/>
              <a:t>Ex. According to the table, which object has the lowest average density?</a:t>
            </a:r>
          </a:p>
          <a:p>
            <a:pPr marL="971550" lvl="1" indent="-514350">
              <a:buAutoNum type="alphaLcPeriod"/>
            </a:pPr>
            <a:r>
              <a:rPr lang="en-US" dirty="0"/>
              <a:t>Earth</a:t>
            </a:r>
          </a:p>
          <a:p>
            <a:pPr marL="971550" lvl="1" indent="-514350">
              <a:buAutoNum type="alphaLcPeriod"/>
            </a:pPr>
            <a:r>
              <a:rPr lang="en-US" dirty="0"/>
              <a:t>Ceres</a:t>
            </a:r>
          </a:p>
          <a:p>
            <a:pPr marL="971550" lvl="1" indent="-514350">
              <a:buAutoNum type="alphaLcPeriod"/>
            </a:pPr>
            <a:r>
              <a:rPr lang="en-US" dirty="0"/>
              <a:t>Saturn</a:t>
            </a:r>
          </a:p>
          <a:p>
            <a:pPr marL="971550" lvl="1" indent="-514350">
              <a:buAutoNum type="alphaLcPeriod"/>
            </a:pPr>
            <a:r>
              <a:rPr lang="en-US" dirty="0"/>
              <a:t>Pluto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F6AE-33C0-4F02-AA2C-1C088C8F6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7646-4194-4F8A-AA34-1B8EEF38A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97ADE-9CA0-4C73-ACE3-4A4508734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3CECC11-21DB-4926-9C13-32641F412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28"/>
    </mc:Choice>
    <mc:Fallback>
      <p:transition spd="slow" advTm="45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1CEB-BA6E-4601-AE4F-A3519D05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source work?</a:t>
            </a:r>
            <a:br>
              <a:rPr lang="en-US" dirty="0"/>
            </a:br>
            <a:r>
              <a:rPr lang="en-US" dirty="0"/>
              <a:t>Implicit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7AFC-A613-4B2F-A440-2CD508DD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Requires </a:t>
            </a:r>
            <a:r>
              <a:rPr lang="en-US" i="1" dirty="0"/>
              <a:t>some</a:t>
            </a:r>
            <a:r>
              <a:rPr lang="en-US" dirty="0"/>
              <a:t> interpretation and evaluation to respond</a:t>
            </a:r>
          </a:p>
          <a:p>
            <a:r>
              <a:rPr lang="en-US" dirty="0"/>
              <a:t>Ex. Which statement is supported by data represented in the table?</a:t>
            </a:r>
          </a:p>
          <a:p>
            <a:pPr lvl="1"/>
            <a:r>
              <a:rPr lang="en-US" dirty="0"/>
              <a:t>A. Earth shows greater variation in density than Ceres does </a:t>
            </a:r>
          </a:p>
          <a:p>
            <a:pPr lvl="1"/>
            <a:r>
              <a:rPr lang="en-US" dirty="0"/>
              <a:t>B. Juno's average distance from the Sun is less than that of Ceres</a:t>
            </a:r>
          </a:p>
          <a:p>
            <a:pPr lvl="1"/>
            <a:r>
              <a:rPr lang="en-US" dirty="0"/>
              <a:t>C. Some objects in the asteroid belt are greater in mass than Ceres is</a:t>
            </a:r>
          </a:p>
          <a:p>
            <a:pPr lvl="1"/>
            <a:r>
              <a:rPr lang="en-US" dirty="0"/>
              <a:t>D. No other dwarf planet has a radius as large as that of Ceres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1FED2-4CD7-4E6B-B05B-089C30EDA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6CF6-A02F-441D-BF74-1D237FE14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D1D6-A59E-498E-9607-D5F62066C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FB5537D-1988-44A2-AA2D-6C07D3A87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62"/>
    </mc:Choice>
    <mc:Fallback>
      <p:transition spd="slow" advTm="49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F6D7-F3D9-405E-8B1E-CDCAF1C4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source mean?</a:t>
            </a:r>
            <a:br>
              <a:rPr lang="en-US" dirty="0"/>
            </a:br>
            <a:r>
              <a:rPr lang="en-US" dirty="0"/>
              <a:t>Analogic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BC58-47F7-4241-8070-F2B0E004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 and apply  - conceptual understandings</a:t>
            </a:r>
          </a:p>
          <a:p>
            <a:r>
              <a:rPr lang="en-US" dirty="0"/>
              <a:t>Ex. Which data presented in the table would McKinnon find most useful to his argument? </a:t>
            </a:r>
          </a:p>
          <a:p>
            <a:r>
              <a:rPr lang="en-US" dirty="0"/>
              <a:t>Connects other information in the passage to the information in the table. Students demonstrate logic and reasoning to select the correct response.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9EABB-C354-4B8D-B4CB-C7BE75DBBB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548C-0A01-455F-A4F5-0F291B33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Rigorous Engagement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BC49-655E-4B81-A21A-9B3686E8B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0C45471-BDE2-4C09-B63A-D7DCE6464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23"/>
    </mc:Choice>
    <mc:Fallback>
      <p:transition spd="slow" advTm="42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9D73-DAD4-43E5-9DC6-B8508E7C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now?</a:t>
            </a:r>
            <a:br>
              <a:rPr lang="en-US" dirty="0"/>
            </a:br>
            <a:r>
              <a:rPr lang="en-US" dirty="0"/>
              <a:t>Making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FAE9-474D-4E49-AC1C-21BF5233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Between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Among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peers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project or assignment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What is the value of this source?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6A9C-9CFB-4B93-8FD6-692453C6A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BBB62-ACF6-4952-B01C-83B55C574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Rigorous Engagement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EDA1-53EB-45FA-B341-ACA2A6C93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31D640-53E7-4FF1-8889-58EAD9ED2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5"/>
    </mc:Choice>
    <mc:Fallback>
      <p:transition spd="slow" advTm="3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E40C-1868-49FB-9CA5-8C775341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Source complexity and complex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A02C-8B80-445C-BD45-F04ED2C7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 the value of the source </a:t>
            </a:r>
          </a:p>
          <a:p>
            <a:r>
              <a:rPr lang="en-US" dirty="0"/>
              <a:t>Use the source as a mentor model (like mentor texts but can apply to any source) to support rigorous thinking</a:t>
            </a:r>
          </a:p>
          <a:p>
            <a:r>
              <a:rPr lang="en-US" dirty="0"/>
              <a:t>Use question structure regularly to promote automaticity – are students developing their own deep questions to examine a source?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8B13-0B2A-4792-B7CD-35B28BD3C0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61273-344B-4A07-BDC2-CEEE2E343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Rigorous Engagement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7B80E-19D1-4694-9200-B38155D99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0044974-1154-49C4-BAFE-45925C33C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36"/>
    </mc:Choice>
    <mc:Fallback>
      <p:transition spd="slow" advTm="6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F7A7752C4C14DBDBE8F8871E1AD6B" ma:contentTypeVersion="12" ma:contentTypeDescription="Create a new document." ma:contentTypeScope="" ma:versionID="c85d5965d58c17dd9f78c2dcccdd8297">
  <xsd:schema xmlns:xsd="http://www.w3.org/2001/XMLSchema" xmlns:xs="http://www.w3.org/2001/XMLSchema" xmlns:p="http://schemas.microsoft.com/office/2006/metadata/properties" xmlns:ns2="92947c37-d8ba-46ed-a7ae-928c2c40d7e0" xmlns:ns3="e11de6c8-9fda-4174-a5fa-25aa785639fa" targetNamespace="http://schemas.microsoft.com/office/2006/metadata/properties" ma:root="true" ma:fieldsID="d24377c227a563912efdac3b4b19f83d" ns2:_="" ns3:_="">
    <xsd:import namespace="92947c37-d8ba-46ed-a7ae-928c2c40d7e0"/>
    <xsd:import namespace="e11de6c8-9fda-4174-a5fa-25aa78563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47c37-d8ba-46ed-a7ae-928c2c40d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6c8-9fda-4174-a5fa-25aa78563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947c37-d8ba-46ed-a7ae-928c2c40d7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B7049E-F3F3-4ACE-9108-B06D6A9A5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47c37-d8ba-46ed-a7ae-928c2c40d7e0"/>
    <ds:schemaRef ds:uri="e11de6c8-9fda-4174-a5fa-25aa78563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92947c37-d8ba-46ed-a7ae-928c2c40d7e0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{F742DBB4-9050-4EDC-B89E-5E32F40A17D6}tf45331398_win32</Template>
  <TotalTime>8456</TotalTime>
  <Words>377</Words>
  <Application>Microsoft Office PowerPoint</Application>
  <PresentationFormat>Widescreen</PresentationFormat>
  <Paragraphs>68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Tenorite</vt:lpstr>
      <vt:lpstr>Office Theme</vt:lpstr>
      <vt:lpstr>Rigorous Engagement:</vt:lpstr>
      <vt:lpstr>The relationship between complexity, rigor, and engagement</vt:lpstr>
      <vt:lpstr>Positive Impacts on Motivation</vt:lpstr>
      <vt:lpstr>Rigorous Engagement</vt:lpstr>
      <vt:lpstr>What does the source say?  Explicit meaning</vt:lpstr>
      <vt:lpstr>How does the source work? Implicit meaning</vt:lpstr>
      <vt:lpstr>What does the source mean? Analogic reasoning</vt:lpstr>
      <vt:lpstr>What can we do now? Making connections</vt:lpstr>
      <vt:lpstr>Source complexity and complex tasks</vt:lpstr>
      <vt:lpstr>Find more at our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Dunton, Morgan</dc:creator>
  <cp:lastModifiedBy>Dunton, Morgan</cp:lastModifiedBy>
  <cp:revision>1</cp:revision>
  <dcterms:created xsi:type="dcterms:W3CDTF">2022-11-18T16:07:48Z</dcterms:created>
  <dcterms:modified xsi:type="dcterms:W3CDTF">2022-11-28T16:06:18Z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0x010100FB2F7A7752C4C14DBDBE8F8871E1AD6B</vt:lpwstr>
  </property>
  <property fmtid="{D5CDD505-2E9C-101B-9397-08002B2CF9AE}" pid="3" name="MediaServiceImageTags">
    <vt:lpwstr/>
  </property>
</Properties>
</file>