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3704da73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3704da73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dd4d3d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dd4d3d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2dd4d3de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2dd4d3de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dd4d3de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dd4d3de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2dd4d3de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2dd4d3de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21125"/>
            <a:ext cx="8520600" cy="266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Six Green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Speckled Frogs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737400" y="624925"/>
            <a:ext cx="794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Six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and speckled frogs,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Sat on a speckled log,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Eating some most delicious bugs.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Yum! Yum!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9600" y="3122325"/>
            <a:ext cx="3937416" cy="119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6234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jumped into the pool,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it was nice and cool.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there are </a:t>
            </a: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speckled frogs.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Glub! Glub!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2613" y="2855638"/>
            <a:ext cx="421957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92825" y="815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jumped into the pool,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it was nice and cool.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there are </a:t>
            </a: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four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speckled frogs.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Glub! Glub!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965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jumped into the pool,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it was nice and cool.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there are </a:t>
            </a: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speckled frogs.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Glub! Glub!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60675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jumped into the pool,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it wa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nice and cool.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there are </a:t>
            </a: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speckled frogs.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Glub! Glub!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360675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jumped into the pool,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it wa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nice and cool.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there is </a:t>
            </a:r>
            <a:r>
              <a:rPr b="1"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green speckled frog.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Glub! Glub!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