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2ea14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2ea14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f90d7d9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f90d7d9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1267800"/>
            <a:ext cx="8832300" cy="260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Who Fed the Chickens?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Modified from the song by Ella Jenkins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530125" y="456350"/>
            <a:ext cx="4860000" cy="45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fed the chickens?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stacked the hay?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milked the cow?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 this fine day.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4550" y="340175"/>
            <a:ext cx="3400425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530125" y="456350"/>
            <a:ext cx="6082800" cy="37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fed the chickens?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pet the kid?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brushed the llama?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did!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 this fine day.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1375" y="667275"/>
            <a:ext cx="2633725" cy="23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