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Century Gothic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enturyGothic-boldItalic.fntdata"/><Relationship Id="rId10" Type="http://schemas.openxmlformats.org/officeDocument/2006/relationships/font" Target="fonts/CenturyGothic-italic.fntdata"/><Relationship Id="rId9" Type="http://schemas.openxmlformats.org/officeDocument/2006/relationships/font" Target="fonts/CenturyGothic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CenturyGothi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5d72ea147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5d72ea147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096500"/>
            <a:ext cx="8520600" cy="2950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Century Gothic"/>
                <a:ea typeface="Century Gothic"/>
                <a:cs typeface="Century Gothic"/>
                <a:sym typeface="Century Gothic"/>
              </a:rPr>
              <a:t>Sleeping Outdoors</a:t>
            </a:r>
            <a:endParaRPr sz="4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latin typeface="Century Gothic"/>
                <a:ea typeface="Century Gothic"/>
                <a:cs typeface="Century Gothic"/>
                <a:sym typeface="Century Gothic"/>
              </a:rPr>
              <a:t>By Marchette Chute</a:t>
            </a:r>
            <a:endParaRPr sz="3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4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Under the dark is a star, </a:t>
            </a:r>
            <a:endParaRPr sz="27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Under the star is a tree, </a:t>
            </a:r>
            <a:endParaRPr sz="27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Under the tree is a blanket, </a:t>
            </a:r>
            <a:endParaRPr sz="27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under the blanket is me.</a:t>
            </a: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38100" y="327250"/>
            <a:ext cx="3665375" cy="235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