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72ea14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72ea14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d72ea148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d72ea148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5d50c5be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5d50c5be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5d50c5be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5d50c5be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dd1b39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dd1b39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1267800"/>
            <a:ext cx="8832300" cy="260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Five Green Apples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5113" y="2380000"/>
            <a:ext cx="1753786" cy="18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7900" y="325650"/>
            <a:ext cx="5549100" cy="46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Gladys had 5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Gladys had 5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 a tree.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Then she grabbed one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she gulped it hungrily!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Leaving 4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5844" y="1558975"/>
            <a:ext cx="2688675" cy="2834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14"/>
          <p:cNvCxnSpPr/>
          <p:nvPr/>
        </p:nvCxnSpPr>
        <p:spPr>
          <a:xfrm flipH="1">
            <a:off x="7615700" y="3213200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4"/>
          <p:cNvCxnSpPr/>
          <p:nvPr/>
        </p:nvCxnSpPr>
        <p:spPr>
          <a:xfrm>
            <a:off x="7576850" y="321965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56525" y="475025"/>
            <a:ext cx="5493000" cy="45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had 4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had 4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Then s/he grabbed one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s/he gulped it hungrily!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Leaving 3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2950" y="1269450"/>
            <a:ext cx="2774450" cy="2925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Google Shape;70;p15"/>
          <p:cNvCxnSpPr/>
          <p:nvPr/>
        </p:nvCxnSpPr>
        <p:spPr>
          <a:xfrm>
            <a:off x="6412850" y="3160150"/>
            <a:ext cx="473400" cy="3366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5"/>
          <p:cNvCxnSpPr/>
          <p:nvPr/>
        </p:nvCxnSpPr>
        <p:spPr>
          <a:xfrm flipH="1">
            <a:off x="7629425" y="2930000"/>
            <a:ext cx="337800" cy="415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5"/>
          <p:cNvCxnSpPr/>
          <p:nvPr/>
        </p:nvCxnSpPr>
        <p:spPr>
          <a:xfrm flipH="1">
            <a:off x="6505500" y="3152550"/>
            <a:ext cx="342000" cy="3909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5"/>
          <p:cNvCxnSpPr/>
          <p:nvPr/>
        </p:nvCxnSpPr>
        <p:spPr>
          <a:xfrm>
            <a:off x="7603475" y="300225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394050"/>
            <a:ext cx="5466600" cy="43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_____ had 3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_____ had 3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Then s/he grabbed one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s/he gulped it hungrily!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Leaving 2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293" y="1088225"/>
            <a:ext cx="2814100" cy="2967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6"/>
          <p:cNvCxnSpPr/>
          <p:nvPr/>
        </p:nvCxnSpPr>
        <p:spPr>
          <a:xfrm>
            <a:off x="6179625" y="2312775"/>
            <a:ext cx="458100" cy="3846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6"/>
          <p:cNvCxnSpPr/>
          <p:nvPr/>
        </p:nvCxnSpPr>
        <p:spPr>
          <a:xfrm flipH="1">
            <a:off x="6439075" y="3001000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6"/>
          <p:cNvCxnSpPr/>
          <p:nvPr/>
        </p:nvCxnSpPr>
        <p:spPr>
          <a:xfrm flipH="1">
            <a:off x="6254225" y="2233775"/>
            <a:ext cx="382800" cy="5166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6"/>
          <p:cNvCxnSpPr/>
          <p:nvPr/>
        </p:nvCxnSpPr>
        <p:spPr>
          <a:xfrm>
            <a:off x="6400225" y="300745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6"/>
          <p:cNvCxnSpPr/>
          <p:nvPr/>
        </p:nvCxnSpPr>
        <p:spPr>
          <a:xfrm flipH="1">
            <a:off x="7576400" y="2799575"/>
            <a:ext cx="327900" cy="4266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6"/>
          <p:cNvCxnSpPr/>
          <p:nvPr/>
        </p:nvCxnSpPr>
        <p:spPr>
          <a:xfrm>
            <a:off x="7540538" y="2806025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341100"/>
            <a:ext cx="5625300" cy="44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had 2 green apples 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_____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had 2 green apples 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Then s/he grabbed one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s/he gulped it hungrily!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Leaving 1 green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2775" y="1105625"/>
            <a:ext cx="2781075" cy="2932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7"/>
          <p:cNvCxnSpPr/>
          <p:nvPr/>
        </p:nvCxnSpPr>
        <p:spPr>
          <a:xfrm>
            <a:off x="8207675" y="326385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7"/>
          <p:cNvCxnSpPr/>
          <p:nvPr/>
        </p:nvCxnSpPr>
        <p:spPr>
          <a:xfrm flipH="1">
            <a:off x="6505200" y="3027450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7"/>
          <p:cNvCxnSpPr/>
          <p:nvPr/>
        </p:nvCxnSpPr>
        <p:spPr>
          <a:xfrm flipH="1">
            <a:off x="8237525" y="3229350"/>
            <a:ext cx="342900" cy="4068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7"/>
          <p:cNvCxnSpPr/>
          <p:nvPr/>
        </p:nvCxnSpPr>
        <p:spPr>
          <a:xfrm>
            <a:off x="6466350" y="303390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7"/>
          <p:cNvCxnSpPr/>
          <p:nvPr/>
        </p:nvCxnSpPr>
        <p:spPr>
          <a:xfrm flipH="1">
            <a:off x="7671950" y="2812775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7"/>
          <p:cNvCxnSpPr/>
          <p:nvPr/>
        </p:nvCxnSpPr>
        <p:spPr>
          <a:xfrm>
            <a:off x="7576425" y="2842800"/>
            <a:ext cx="459300" cy="393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7"/>
          <p:cNvCxnSpPr/>
          <p:nvPr/>
        </p:nvCxnSpPr>
        <p:spPr>
          <a:xfrm>
            <a:off x="6267400" y="2287475"/>
            <a:ext cx="462900" cy="4533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7"/>
          <p:cNvCxnSpPr/>
          <p:nvPr/>
        </p:nvCxnSpPr>
        <p:spPr>
          <a:xfrm flipH="1">
            <a:off x="6247350" y="2340350"/>
            <a:ext cx="403500" cy="406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85250" y="341100"/>
            <a:ext cx="5625300" cy="44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_____ had 1 green apple 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Farmer _____ had 1 green apple hanging on a tree,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Then s/he grabbed that apple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s/he gulped it hungrily!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Leaving no green apples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hanging on a tree!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3825" y="1077625"/>
            <a:ext cx="2781075" cy="2932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18"/>
          <p:cNvCxnSpPr/>
          <p:nvPr/>
        </p:nvCxnSpPr>
        <p:spPr>
          <a:xfrm>
            <a:off x="8207675" y="326385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8"/>
          <p:cNvCxnSpPr/>
          <p:nvPr/>
        </p:nvCxnSpPr>
        <p:spPr>
          <a:xfrm flipH="1">
            <a:off x="6505200" y="3027450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8"/>
          <p:cNvCxnSpPr/>
          <p:nvPr/>
        </p:nvCxnSpPr>
        <p:spPr>
          <a:xfrm flipH="1">
            <a:off x="8237525" y="3229350"/>
            <a:ext cx="342900" cy="406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8"/>
          <p:cNvCxnSpPr/>
          <p:nvPr/>
        </p:nvCxnSpPr>
        <p:spPr>
          <a:xfrm>
            <a:off x="6466350" y="3033900"/>
            <a:ext cx="402600" cy="337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8"/>
          <p:cNvCxnSpPr/>
          <p:nvPr/>
        </p:nvCxnSpPr>
        <p:spPr>
          <a:xfrm flipH="1">
            <a:off x="7671950" y="2812775"/>
            <a:ext cx="324900" cy="350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8"/>
          <p:cNvCxnSpPr/>
          <p:nvPr/>
        </p:nvCxnSpPr>
        <p:spPr>
          <a:xfrm>
            <a:off x="7576425" y="2842800"/>
            <a:ext cx="459300" cy="393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8"/>
          <p:cNvCxnSpPr/>
          <p:nvPr/>
        </p:nvCxnSpPr>
        <p:spPr>
          <a:xfrm>
            <a:off x="6267400" y="2287475"/>
            <a:ext cx="462900" cy="4533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8"/>
          <p:cNvCxnSpPr/>
          <p:nvPr/>
        </p:nvCxnSpPr>
        <p:spPr>
          <a:xfrm flipH="1">
            <a:off x="6247350" y="2340350"/>
            <a:ext cx="403500" cy="406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8"/>
          <p:cNvCxnSpPr/>
          <p:nvPr/>
        </p:nvCxnSpPr>
        <p:spPr>
          <a:xfrm flipH="1">
            <a:off x="7232675" y="1599900"/>
            <a:ext cx="383400" cy="5157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7179750" y="1626350"/>
            <a:ext cx="502500" cy="4098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