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 ContentType="image/tiff"/>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bookmarkIdSeed="2">
  <p:sldMasterIdLst>
    <p:sldMasterId id="2147483648" r:id="rId4"/>
    <p:sldMasterId id="2147483676" r:id="rId5"/>
  </p:sldMasterIdLst>
  <p:notesMasterIdLst>
    <p:notesMasterId r:id="rId31"/>
  </p:notesMasterIdLst>
  <p:handoutMasterIdLst>
    <p:handoutMasterId r:id="rId32"/>
  </p:handoutMasterIdLst>
  <p:sldIdLst>
    <p:sldId id="338" r:id="rId6"/>
    <p:sldId id="410" r:id="rId7"/>
    <p:sldId id="339" r:id="rId8"/>
    <p:sldId id="446" r:id="rId9"/>
    <p:sldId id="472" r:id="rId10"/>
    <p:sldId id="473" r:id="rId11"/>
    <p:sldId id="475" r:id="rId12"/>
    <p:sldId id="476" r:id="rId13"/>
    <p:sldId id="412" r:id="rId14"/>
    <p:sldId id="437" r:id="rId15"/>
    <p:sldId id="450" r:id="rId16"/>
    <p:sldId id="448" r:id="rId17"/>
    <p:sldId id="449" r:id="rId18"/>
    <p:sldId id="438" r:id="rId19"/>
    <p:sldId id="451" r:id="rId20"/>
    <p:sldId id="443" r:id="rId21"/>
    <p:sldId id="466" r:id="rId22"/>
    <p:sldId id="440" r:id="rId23"/>
    <p:sldId id="439" r:id="rId24"/>
    <p:sldId id="453" r:id="rId25"/>
    <p:sldId id="441" r:id="rId26"/>
    <p:sldId id="452" r:id="rId27"/>
    <p:sldId id="459" r:id="rId28"/>
    <p:sldId id="442" r:id="rId29"/>
    <p:sldId id="454" r:id="rId30"/>
  </p:sldIdLst>
  <p:sldSz cx="9144000" cy="5143500" type="screen16x9"/>
  <p:notesSz cx="7010400" cy="9296400"/>
  <p:custDataLst>
    <p:tags r:id="rId33"/>
  </p:custDataLst>
  <p:defaultTextStyle>
    <a:defPPr>
      <a:defRPr lang="en-US"/>
    </a:defPPr>
    <a:lvl1pPr algn="l" defTabSz="457200" rtl="0" fontAlgn="base">
      <a:spcBef>
        <a:spcPct val="0"/>
      </a:spcBef>
      <a:spcAft>
        <a:spcPct val="0"/>
      </a:spcAft>
      <a:defRPr kern="1200">
        <a:solidFill>
          <a:schemeClr val="tx1"/>
        </a:solidFill>
        <a:latin typeface="Tw Cen MT" pitchFamily="34" charset="0"/>
        <a:ea typeface="+mn-ea"/>
        <a:cs typeface="Arial" charset="0"/>
      </a:defRPr>
    </a:lvl1pPr>
    <a:lvl2pPr marL="457200" algn="l" defTabSz="457200" rtl="0" fontAlgn="base">
      <a:spcBef>
        <a:spcPct val="0"/>
      </a:spcBef>
      <a:spcAft>
        <a:spcPct val="0"/>
      </a:spcAft>
      <a:defRPr kern="1200">
        <a:solidFill>
          <a:schemeClr val="tx1"/>
        </a:solidFill>
        <a:latin typeface="Tw Cen MT" pitchFamily="34" charset="0"/>
        <a:ea typeface="+mn-ea"/>
        <a:cs typeface="Arial" charset="0"/>
      </a:defRPr>
    </a:lvl2pPr>
    <a:lvl3pPr marL="914400" algn="l" defTabSz="457200" rtl="0" fontAlgn="base">
      <a:spcBef>
        <a:spcPct val="0"/>
      </a:spcBef>
      <a:spcAft>
        <a:spcPct val="0"/>
      </a:spcAft>
      <a:defRPr kern="1200">
        <a:solidFill>
          <a:schemeClr val="tx1"/>
        </a:solidFill>
        <a:latin typeface="Tw Cen MT" pitchFamily="34" charset="0"/>
        <a:ea typeface="+mn-ea"/>
        <a:cs typeface="Arial" charset="0"/>
      </a:defRPr>
    </a:lvl3pPr>
    <a:lvl4pPr marL="1371600" algn="l" defTabSz="457200" rtl="0" fontAlgn="base">
      <a:spcBef>
        <a:spcPct val="0"/>
      </a:spcBef>
      <a:spcAft>
        <a:spcPct val="0"/>
      </a:spcAft>
      <a:defRPr kern="1200">
        <a:solidFill>
          <a:schemeClr val="tx1"/>
        </a:solidFill>
        <a:latin typeface="Tw Cen MT" pitchFamily="34" charset="0"/>
        <a:ea typeface="+mn-ea"/>
        <a:cs typeface="Arial" charset="0"/>
      </a:defRPr>
    </a:lvl4pPr>
    <a:lvl5pPr marL="1828800" algn="l" defTabSz="457200" rtl="0" fontAlgn="base">
      <a:spcBef>
        <a:spcPct val="0"/>
      </a:spcBef>
      <a:spcAft>
        <a:spcPct val="0"/>
      </a:spcAft>
      <a:defRPr kern="1200">
        <a:solidFill>
          <a:schemeClr val="tx1"/>
        </a:solidFill>
        <a:latin typeface="Tw Cen MT" pitchFamily="34" charset="0"/>
        <a:ea typeface="+mn-ea"/>
        <a:cs typeface="Arial" charset="0"/>
      </a:defRPr>
    </a:lvl5pPr>
    <a:lvl6pPr marL="2286000" algn="l" defTabSz="914400" rtl="0" eaLnBrk="1" latinLnBrk="0" hangingPunct="1">
      <a:defRPr kern="1200">
        <a:solidFill>
          <a:schemeClr val="tx1"/>
        </a:solidFill>
        <a:latin typeface="Tw Cen MT" pitchFamily="34" charset="0"/>
        <a:ea typeface="+mn-ea"/>
        <a:cs typeface="Arial" charset="0"/>
      </a:defRPr>
    </a:lvl6pPr>
    <a:lvl7pPr marL="2743200" algn="l" defTabSz="914400" rtl="0" eaLnBrk="1" latinLnBrk="0" hangingPunct="1">
      <a:defRPr kern="1200">
        <a:solidFill>
          <a:schemeClr val="tx1"/>
        </a:solidFill>
        <a:latin typeface="Tw Cen MT" pitchFamily="34" charset="0"/>
        <a:ea typeface="+mn-ea"/>
        <a:cs typeface="Arial" charset="0"/>
      </a:defRPr>
    </a:lvl7pPr>
    <a:lvl8pPr marL="3200400" algn="l" defTabSz="914400" rtl="0" eaLnBrk="1" latinLnBrk="0" hangingPunct="1">
      <a:defRPr kern="1200">
        <a:solidFill>
          <a:schemeClr val="tx1"/>
        </a:solidFill>
        <a:latin typeface="Tw Cen MT" pitchFamily="34" charset="0"/>
        <a:ea typeface="+mn-ea"/>
        <a:cs typeface="Arial" charset="0"/>
      </a:defRPr>
    </a:lvl8pPr>
    <a:lvl9pPr marL="3657600" algn="l" defTabSz="914400" rtl="0" eaLnBrk="1" latinLnBrk="0" hangingPunct="1">
      <a:defRPr kern="1200">
        <a:solidFill>
          <a:schemeClr val="tx1"/>
        </a:solidFill>
        <a:latin typeface="Tw Cen MT"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 uri="{2D200454-40CA-4A62-9FC3-DE9A4176ACB9}">
      <p15:notesGuideLst xmlns:p15="http://schemas.microsoft.com/office/powerpoint/2012/main">
        <p15:guide id="1" orient="horz" pos="2904">
          <p15:clr>
            <a:srgbClr val="A4A3A4"/>
          </p15:clr>
        </p15:guide>
        <p15:guide id="2" pos="2188">
          <p15:clr>
            <a:srgbClr val="A4A3A4"/>
          </p15:clr>
        </p15:guide>
        <p15:guide id="3" orient="horz" pos="2928">
          <p15:clr>
            <a:srgbClr val="A4A3A4"/>
          </p15:clr>
        </p15:guide>
        <p15:guide id="4"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4265"/>
    <a:srgbClr val="038A00"/>
    <a:srgbClr val="5295B5"/>
    <a:srgbClr val="333333"/>
    <a:srgbClr val="CD1F22"/>
    <a:srgbClr val="0C4790"/>
    <a:srgbClr val="C00000"/>
    <a:srgbClr val="04AC00"/>
    <a:srgbClr val="1062C6"/>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8897" autoAdjust="0"/>
    <p:restoredTop sz="84192" autoAdjust="0"/>
  </p:normalViewPr>
  <p:slideViewPr>
    <p:cSldViewPr snapToObjects="1">
      <p:cViewPr varScale="1">
        <p:scale>
          <a:sx n="70" d="100"/>
          <a:sy n="70" d="100"/>
        </p:scale>
        <p:origin x="476" y="56"/>
      </p:cViewPr>
      <p:guideLst>
        <p:guide orient="horz" pos="2160"/>
        <p:guide pos="2880"/>
        <p:guide orient="horz" pos="1620"/>
      </p:guideLst>
    </p:cSldViewPr>
  </p:slideViewPr>
  <p:outlineViewPr>
    <p:cViewPr>
      <p:scale>
        <a:sx n="33" d="100"/>
        <a:sy n="33" d="100"/>
      </p:scale>
      <p:origin x="0" y="16188"/>
    </p:cViewPr>
  </p:outlineViewPr>
  <p:notesTextViewPr>
    <p:cViewPr>
      <p:scale>
        <a:sx n="1" d="1"/>
        <a:sy n="1" d="1"/>
      </p:scale>
      <p:origin x="0" y="0"/>
    </p:cViewPr>
  </p:notesTextViewPr>
  <p:sorterViewPr>
    <p:cViewPr>
      <p:scale>
        <a:sx n="100" d="100"/>
        <a:sy n="100" d="100"/>
      </p:scale>
      <p:origin x="0" y="0"/>
    </p:cViewPr>
  </p:sorterViewPr>
  <p:notesViewPr>
    <p:cSldViewPr snapToObjects="1">
      <p:cViewPr>
        <p:scale>
          <a:sx n="120" d="100"/>
          <a:sy n="120" d="100"/>
        </p:scale>
        <p:origin x="-618" y="492"/>
      </p:cViewPr>
      <p:guideLst>
        <p:guide orient="horz" pos="2904"/>
        <p:guide pos="2188"/>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3" tIns="46581" rIns="93163" bIns="46581"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sz="quarter" idx="1"/>
          </p:nvPr>
        </p:nvSpPr>
        <p:spPr>
          <a:xfrm>
            <a:off x="3970940" y="0"/>
            <a:ext cx="3037840" cy="464820"/>
          </a:xfrm>
          <a:prstGeom prst="rect">
            <a:avLst/>
          </a:prstGeom>
        </p:spPr>
        <p:txBody>
          <a:bodyPr vert="horz" lIns="93163" tIns="46581" rIns="93163" bIns="46581" rtlCol="0"/>
          <a:lstStyle>
            <a:lvl1pPr algn="r" fontAlgn="auto">
              <a:spcBef>
                <a:spcPts val="0"/>
              </a:spcBef>
              <a:spcAft>
                <a:spcPts val="0"/>
              </a:spcAft>
              <a:defRPr sz="1200" smtClean="0">
                <a:latin typeface="+mn-lt"/>
                <a:cs typeface="+mn-cs"/>
              </a:defRPr>
            </a:lvl1pPr>
          </a:lstStyle>
          <a:p>
            <a:pPr>
              <a:defRPr/>
            </a:pPr>
            <a:fld id="{6FFCDEEC-85C9-4C96-BA07-DC1346F52D77}" type="datetimeFigureOut">
              <a:rPr lang="en-US"/>
              <a:pPr>
                <a:defRPr/>
              </a:pPr>
              <a:t>6/29/2020</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63" tIns="46581" rIns="93163" bIns="46581" rtlCol="0" anchor="b"/>
          <a:lstStyle>
            <a:lvl1pPr algn="l" fontAlgn="auto">
              <a:spcBef>
                <a:spcPts val="0"/>
              </a:spcBef>
              <a:spcAft>
                <a:spcPts val="0"/>
              </a:spcAft>
              <a:defRPr sz="1200">
                <a:latin typeface="+mn-lt"/>
                <a:cs typeface="+mn-cs"/>
              </a:defRPr>
            </a:lvl1pPr>
          </a:lstStyle>
          <a:p>
            <a:pPr>
              <a:defRPr/>
            </a:pPr>
            <a:endParaRPr lang="en-US" dirty="0"/>
          </a:p>
        </p:txBody>
      </p:sp>
      <p:sp>
        <p:nvSpPr>
          <p:cNvPr id="5" name="Slide Number Placeholder 4"/>
          <p:cNvSpPr>
            <a:spLocks noGrp="1"/>
          </p:cNvSpPr>
          <p:nvPr>
            <p:ph type="sldNum" sz="quarter" idx="3"/>
          </p:nvPr>
        </p:nvSpPr>
        <p:spPr>
          <a:xfrm>
            <a:off x="3970940" y="8829967"/>
            <a:ext cx="3037840" cy="464820"/>
          </a:xfrm>
          <a:prstGeom prst="rect">
            <a:avLst/>
          </a:prstGeom>
        </p:spPr>
        <p:txBody>
          <a:bodyPr vert="horz" lIns="93163" tIns="46581" rIns="93163" bIns="46581" rtlCol="0" anchor="b"/>
          <a:lstStyle>
            <a:lvl1pPr algn="r" fontAlgn="auto">
              <a:spcBef>
                <a:spcPts val="0"/>
              </a:spcBef>
              <a:spcAft>
                <a:spcPts val="0"/>
              </a:spcAft>
              <a:defRPr sz="1200" smtClean="0">
                <a:latin typeface="+mn-lt"/>
                <a:cs typeface="+mn-cs"/>
              </a:defRPr>
            </a:lvl1pPr>
          </a:lstStyle>
          <a:p>
            <a:pPr>
              <a:defRPr/>
            </a:pPr>
            <a:fld id="{7B6D337A-94BB-4D48-AF3B-8C6270C51EEB}" type="slidenum">
              <a:rPr lang="en-US"/>
              <a:pPr>
                <a:defRPr/>
              </a:pPr>
              <a:t>‹#›</a:t>
            </a:fld>
            <a:endParaRPr lang="en-US" dirty="0"/>
          </a:p>
        </p:txBody>
      </p:sp>
    </p:spTree>
    <p:extLst>
      <p:ext uri="{BB962C8B-B14F-4D97-AF65-F5344CB8AC3E}">
        <p14:creationId xmlns:p14="http://schemas.microsoft.com/office/powerpoint/2010/main" val="41537222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3" tIns="46581" rIns="93163" bIns="46581"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970940" y="0"/>
            <a:ext cx="3037840" cy="464820"/>
          </a:xfrm>
          <a:prstGeom prst="rect">
            <a:avLst/>
          </a:prstGeom>
        </p:spPr>
        <p:txBody>
          <a:bodyPr vert="horz" lIns="93163" tIns="46581" rIns="93163" bIns="46581" rtlCol="0"/>
          <a:lstStyle>
            <a:lvl1pPr algn="r" fontAlgn="auto">
              <a:spcBef>
                <a:spcPts val="0"/>
              </a:spcBef>
              <a:spcAft>
                <a:spcPts val="0"/>
              </a:spcAft>
              <a:defRPr sz="1200" smtClean="0">
                <a:latin typeface="+mn-lt"/>
                <a:cs typeface="+mn-cs"/>
              </a:defRPr>
            </a:lvl1pPr>
          </a:lstStyle>
          <a:p>
            <a:pPr>
              <a:defRPr/>
            </a:pPr>
            <a:fld id="{B3DD1D36-20B8-4E7F-B2A3-0C1A67BBD212}" type="datetimeFigureOut">
              <a:rPr lang="en-US"/>
              <a:pPr>
                <a:defRPr/>
              </a:pPr>
              <a:t>6/29/2020</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63" tIns="46581" rIns="93163" bIns="46581"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3" tIns="46581" rIns="93163" bIns="46581"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63" tIns="46581" rIns="93163" bIns="46581"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70940" y="8829967"/>
            <a:ext cx="3037840" cy="464820"/>
          </a:xfrm>
          <a:prstGeom prst="rect">
            <a:avLst/>
          </a:prstGeom>
        </p:spPr>
        <p:txBody>
          <a:bodyPr vert="horz" lIns="93163" tIns="46581" rIns="93163" bIns="46581" rtlCol="0" anchor="b"/>
          <a:lstStyle>
            <a:lvl1pPr algn="r" fontAlgn="auto">
              <a:spcBef>
                <a:spcPts val="0"/>
              </a:spcBef>
              <a:spcAft>
                <a:spcPts val="0"/>
              </a:spcAft>
              <a:defRPr sz="1200" smtClean="0">
                <a:latin typeface="+mn-lt"/>
                <a:cs typeface="+mn-cs"/>
              </a:defRPr>
            </a:lvl1pPr>
          </a:lstStyle>
          <a:p>
            <a:pPr>
              <a:defRPr/>
            </a:pPr>
            <a:fld id="{DE61B3D3-DCF2-4292-B860-334F61CD4651}" type="slidenum">
              <a:rPr lang="en-US"/>
              <a:pPr>
                <a:defRPr/>
              </a:pPr>
              <a:t>‹#›</a:t>
            </a:fld>
            <a:endParaRPr lang="en-US" dirty="0"/>
          </a:p>
        </p:txBody>
      </p:sp>
    </p:spTree>
    <p:extLst>
      <p:ext uri="{BB962C8B-B14F-4D97-AF65-F5344CB8AC3E}">
        <p14:creationId xmlns:p14="http://schemas.microsoft.com/office/powerpoint/2010/main" val="3214317067"/>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voicesofyouthcount.org/wp-content/uploads/2017/11/ChapinHall_VoYC_1-Pager_Final_111517.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cew.georgetown.edu/report/the-college-payof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BAE66A-94BA-4938-A537-883BBC80A6DD}" type="slidenum">
              <a:rPr lang="en-US" smtClean="0"/>
              <a:t>1</a:t>
            </a:fld>
            <a:endParaRPr lang="en-US"/>
          </a:p>
        </p:txBody>
      </p:sp>
    </p:spTree>
    <p:extLst>
      <p:ext uri="{BB962C8B-B14F-4D97-AF65-F5344CB8AC3E}">
        <p14:creationId xmlns:p14="http://schemas.microsoft.com/office/powerpoint/2010/main" val="3806378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BAE66A-94BA-4938-A537-883BBC80A6DD}" type="slidenum">
              <a:rPr lang="en-US" smtClean="0"/>
              <a:t>12</a:t>
            </a:fld>
            <a:endParaRPr lang="en-US"/>
          </a:p>
        </p:txBody>
      </p:sp>
    </p:spTree>
    <p:extLst>
      <p:ext uri="{BB962C8B-B14F-4D97-AF65-F5344CB8AC3E}">
        <p14:creationId xmlns:p14="http://schemas.microsoft.com/office/powerpoint/2010/main" val="11100385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BAE66A-94BA-4938-A537-883BBC80A6DD}" type="slidenum">
              <a:rPr lang="en-US" smtClean="0"/>
              <a:t>13</a:t>
            </a:fld>
            <a:endParaRPr lang="en-US"/>
          </a:p>
        </p:txBody>
      </p:sp>
    </p:spTree>
    <p:extLst>
      <p:ext uri="{BB962C8B-B14F-4D97-AF65-F5344CB8AC3E}">
        <p14:creationId xmlns:p14="http://schemas.microsoft.com/office/powerpoint/2010/main" val="11100385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New</a:t>
            </a:r>
            <a:r>
              <a:rPr lang="en-US" baseline="0" dirty="0"/>
              <a:t> under ESSA:</a:t>
            </a:r>
          </a:p>
          <a:p>
            <a:pPr marL="171450" indent="-171450">
              <a:buFontTx/>
              <a:buChar char="-"/>
            </a:pPr>
            <a:r>
              <a:rPr lang="en-US" baseline="0" dirty="0"/>
              <a:t>Stronger wording around presumption of best interest – staying in the SOO</a:t>
            </a:r>
          </a:p>
          <a:p>
            <a:pPr marL="171450" indent="-171450">
              <a:buFontTx/>
              <a:buChar char="-"/>
            </a:pPr>
            <a:r>
              <a:rPr lang="en-US" baseline="0" dirty="0"/>
              <a:t>Stronger wording about prioritizing the views of the UY</a:t>
            </a:r>
          </a:p>
          <a:p>
            <a:pPr marL="171450" indent="-171450">
              <a:buFontTx/>
              <a:buChar char="-"/>
            </a:pPr>
            <a:r>
              <a:rPr lang="en-US" baseline="0" dirty="0"/>
              <a:t>ESSA removed the phrase “to the extent feasible”</a:t>
            </a:r>
            <a:endParaRPr lang="en-US" dirty="0"/>
          </a:p>
        </p:txBody>
      </p:sp>
      <p:sp>
        <p:nvSpPr>
          <p:cNvPr id="4" name="Slide Number Placeholder 3"/>
          <p:cNvSpPr>
            <a:spLocks noGrp="1"/>
          </p:cNvSpPr>
          <p:nvPr>
            <p:ph type="sldNum" sz="quarter" idx="10"/>
          </p:nvPr>
        </p:nvSpPr>
        <p:spPr/>
        <p:txBody>
          <a:bodyPr/>
          <a:lstStyle/>
          <a:p>
            <a:fld id="{B4BAE66A-94BA-4938-A537-883BBC80A6DD}" type="slidenum">
              <a:rPr lang="en-US" smtClean="0"/>
              <a:t>14</a:t>
            </a:fld>
            <a:endParaRPr lang="en-US"/>
          </a:p>
        </p:txBody>
      </p:sp>
    </p:spTree>
    <p:extLst>
      <p:ext uri="{BB962C8B-B14F-4D97-AF65-F5344CB8AC3E}">
        <p14:creationId xmlns:p14="http://schemas.microsoft.com/office/powerpoint/2010/main" val="11100385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BAE66A-94BA-4938-A537-883BBC80A6DD}" type="slidenum">
              <a:rPr lang="en-US" smtClean="0"/>
              <a:t>15</a:t>
            </a:fld>
            <a:endParaRPr lang="en-US"/>
          </a:p>
        </p:txBody>
      </p:sp>
    </p:spTree>
    <p:extLst>
      <p:ext uri="{BB962C8B-B14F-4D97-AF65-F5344CB8AC3E}">
        <p14:creationId xmlns:p14="http://schemas.microsoft.com/office/powerpoint/2010/main" val="11100385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BAE66A-94BA-4938-A537-883BBC80A6DD}" type="slidenum">
              <a:rPr lang="en-US" smtClean="0"/>
              <a:t>16</a:t>
            </a:fld>
            <a:endParaRPr lang="en-US"/>
          </a:p>
        </p:txBody>
      </p:sp>
    </p:spTree>
    <p:extLst>
      <p:ext uri="{BB962C8B-B14F-4D97-AF65-F5344CB8AC3E}">
        <p14:creationId xmlns:p14="http://schemas.microsoft.com/office/powerpoint/2010/main" val="11100385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BAE66A-94BA-4938-A537-883BBC80A6DD}" type="slidenum">
              <a:rPr lang="en-US" smtClean="0"/>
              <a:t>18</a:t>
            </a:fld>
            <a:endParaRPr lang="en-US"/>
          </a:p>
        </p:txBody>
      </p:sp>
    </p:spTree>
    <p:extLst>
      <p:ext uri="{BB962C8B-B14F-4D97-AF65-F5344CB8AC3E}">
        <p14:creationId xmlns:p14="http://schemas.microsoft.com/office/powerpoint/2010/main" val="11100385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BAE66A-94BA-4938-A537-883BBC80A6DD}" type="slidenum">
              <a:rPr lang="en-US" smtClean="0"/>
              <a:t>19</a:t>
            </a:fld>
            <a:endParaRPr lang="en-US"/>
          </a:p>
        </p:txBody>
      </p:sp>
    </p:spTree>
    <p:extLst>
      <p:ext uri="{BB962C8B-B14F-4D97-AF65-F5344CB8AC3E}">
        <p14:creationId xmlns:p14="http://schemas.microsoft.com/office/powerpoint/2010/main" val="11100385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Add talking points here from Guidance re: specific features of:</a:t>
            </a:r>
          </a:p>
          <a:p>
            <a:pPr marL="171450" indent="-171450">
              <a:buFontTx/>
              <a:buChar char="-"/>
            </a:pPr>
            <a:r>
              <a:rPr lang="en-US" dirty="0"/>
              <a:t>An effective DR process</a:t>
            </a:r>
          </a:p>
          <a:p>
            <a:pPr marL="171450" indent="-171450">
              <a:buFontTx/>
              <a:buChar char="-"/>
            </a:pPr>
            <a:r>
              <a:rPr lang="en-US" dirty="0"/>
              <a:t>A</a:t>
            </a:r>
            <a:r>
              <a:rPr lang="en-US" baseline="0" dirty="0"/>
              <a:t> DR process that is accessible for parents and youth</a:t>
            </a:r>
          </a:p>
          <a:p>
            <a:pPr marL="171450" indent="-171450">
              <a:buFontTx/>
              <a:buChar char="-"/>
            </a:pPr>
            <a:r>
              <a:rPr lang="en-US" baseline="0" dirty="0"/>
              <a:t>Types of situations that fall outside MV parameters</a:t>
            </a:r>
          </a:p>
          <a:p>
            <a:pPr marL="171450" indent="-171450">
              <a:buFontTx/>
              <a:buChar char="-"/>
            </a:pPr>
            <a:r>
              <a:rPr lang="en-US" baseline="0" dirty="0"/>
              <a:t>Informal vs. formal DR process</a:t>
            </a:r>
            <a:endParaRPr lang="en-US" dirty="0"/>
          </a:p>
        </p:txBody>
      </p:sp>
      <p:sp>
        <p:nvSpPr>
          <p:cNvPr id="4" name="Slide Number Placeholder 3"/>
          <p:cNvSpPr>
            <a:spLocks noGrp="1"/>
          </p:cNvSpPr>
          <p:nvPr>
            <p:ph type="sldNum" sz="quarter" idx="10"/>
          </p:nvPr>
        </p:nvSpPr>
        <p:spPr/>
        <p:txBody>
          <a:bodyPr/>
          <a:lstStyle/>
          <a:p>
            <a:fld id="{B4BAE66A-94BA-4938-A537-883BBC80A6DD}" type="slidenum">
              <a:rPr lang="en-US" smtClean="0"/>
              <a:t>20</a:t>
            </a:fld>
            <a:endParaRPr lang="en-US"/>
          </a:p>
        </p:txBody>
      </p:sp>
    </p:spTree>
    <p:extLst>
      <p:ext uri="{BB962C8B-B14F-4D97-AF65-F5344CB8AC3E}">
        <p14:creationId xmlns:p14="http://schemas.microsoft.com/office/powerpoint/2010/main" val="11100385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BAE66A-94BA-4938-A537-883BBC80A6DD}" type="slidenum">
              <a:rPr lang="en-US" smtClean="0"/>
              <a:t>21</a:t>
            </a:fld>
            <a:endParaRPr lang="en-US"/>
          </a:p>
        </p:txBody>
      </p:sp>
    </p:spTree>
    <p:extLst>
      <p:ext uri="{BB962C8B-B14F-4D97-AF65-F5344CB8AC3E}">
        <p14:creationId xmlns:p14="http://schemas.microsoft.com/office/powerpoint/2010/main" val="11100385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BAE66A-94BA-4938-A537-883BBC80A6DD}" type="slidenum">
              <a:rPr lang="en-US" smtClean="0"/>
              <a:t>22</a:t>
            </a:fld>
            <a:endParaRPr lang="en-US"/>
          </a:p>
        </p:txBody>
      </p:sp>
    </p:spTree>
    <p:extLst>
      <p:ext uri="{BB962C8B-B14F-4D97-AF65-F5344CB8AC3E}">
        <p14:creationId xmlns:p14="http://schemas.microsoft.com/office/powerpoint/2010/main" val="1110038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BAE66A-94BA-4938-A537-883BBC80A6DD}" type="slidenum">
              <a:rPr lang="en-US" smtClean="0"/>
              <a:t>2</a:t>
            </a:fld>
            <a:endParaRPr lang="en-US"/>
          </a:p>
        </p:txBody>
      </p:sp>
    </p:spTree>
    <p:extLst>
      <p:ext uri="{BB962C8B-B14F-4D97-AF65-F5344CB8AC3E}">
        <p14:creationId xmlns:p14="http://schemas.microsoft.com/office/powerpoint/2010/main" val="11100385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BAE66A-94BA-4938-A537-883BBC80A6DD}" type="slidenum">
              <a:rPr lang="en-US" smtClean="0"/>
              <a:t>23</a:t>
            </a:fld>
            <a:endParaRPr lang="en-US"/>
          </a:p>
        </p:txBody>
      </p:sp>
    </p:spTree>
    <p:extLst>
      <p:ext uri="{BB962C8B-B14F-4D97-AF65-F5344CB8AC3E}">
        <p14:creationId xmlns:p14="http://schemas.microsoft.com/office/powerpoint/2010/main" val="30497248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Reminder about states that may have policies assigning</a:t>
            </a:r>
            <a:r>
              <a:rPr lang="en-US" baseline="0" dirty="0"/>
              <a:t> the cost and responsibility between the districts in a particular way.</a:t>
            </a:r>
            <a:endParaRPr lang="en-US" dirty="0"/>
          </a:p>
        </p:txBody>
      </p:sp>
      <p:sp>
        <p:nvSpPr>
          <p:cNvPr id="4" name="Slide Number Placeholder 3"/>
          <p:cNvSpPr>
            <a:spLocks noGrp="1"/>
          </p:cNvSpPr>
          <p:nvPr>
            <p:ph type="sldNum" sz="quarter" idx="10"/>
          </p:nvPr>
        </p:nvSpPr>
        <p:spPr/>
        <p:txBody>
          <a:bodyPr/>
          <a:lstStyle/>
          <a:p>
            <a:fld id="{B4BAE66A-94BA-4938-A537-883BBC80A6DD}" type="slidenum">
              <a:rPr lang="en-US" smtClean="0"/>
              <a:t>24</a:t>
            </a:fld>
            <a:endParaRPr lang="en-US"/>
          </a:p>
        </p:txBody>
      </p:sp>
    </p:spTree>
    <p:extLst>
      <p:ext uri="{BB962C8B-B14F-4D97-AF65-F5344CB8AC3E}">
        <p14:creationId xmlns:p14="http://schemas.microsoft.com/office/powerpoint/2010/main" val="11100385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Polls</a:t>
            </a:r>
          </a:p>
        </p:txBody>
      </p:sp>
      <p:sp>
        <p:nvSpPr>
          <p:cNvPr id="4" name="Slide Number Placeholder 3"/>
          <p:cNvSpPr>
            <a:spLocks noGrp="1"/>
          </p:cNvSpPr>
          <p:nvPr>
            <p:ph type="sldNum" sz="quarter" idx="10"/>
          </p:nvPr>
        </p:nvSpPr>
        <p:spPr/>
        <p:txBody>
          <a:bodyPr/>
          <a:lstStyle/>
          <a:p>
            <a:pPr>
              <a:defRPr/>
            </a:pPr>
            <a:fld id="{DE61B3D3-DCF2-4292-B860-334F61CD4651}" type="slidenum">
              <a:rPr lang="en-US" smtClean="0"/>
              <a:pPr>
                <a:defRPr/>
              </a:pPr>
              <a:t>25</a:t>
            </a:fld>
            <a:endParaRPr lang="en-US" dirty="0"/>
          </a:p>
        </p:txBody>
      </p:sp>
    </p:spTree>
    <p:extLst>
      <p:ext uri="{BB962C8B-B14F-4D97-AF65-F5344CB8AC3E}">
        <p14:creationId xmlns:p14="http://schemas.microsoft.com/office/powerpoint/2010/main" val="61272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BAE66A-94BA-4938-A537-883BBC80A6DD}" type="slidenum">
              <a:rPr lang="en-US" smtClean="0"/>
              <a:t>3</a:t>
            </a:fld>
            <a:endParaRPr lang="en-US"/>
          </a:p>
        </p:txBody>
      </p:sp>
    </p:spTree>
    <p:extLst>
      <p:ext uri="{BB962C8B-B14F-4D97-AF65-F5344CB8AC3E}">
        <p14:creationId xmlns:p14="http://schemas.microsoft.com/office/powerpoint/2010/main" val="1110038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BAE66A-94BA-4938-A537-883BBC80A6DD}" type="slidenum">
              <a:rPr lang="en-US" smtClean="0"/>
              <a:t>4</a:t>
            </a:fld>
            <a:endParaRPr lang="en-US"/>
          </a:p>
        </p:txBody>
      </p:sp>
    </p:spTree>
    <p:extLst>
      <p:ext uri="{BB962C8B-B14F-4D97-AF65-F5344CB8AC3E}">
        <p14:creationId xmlns:p14="http://schemas.microsoft.com/office/powerpoint/2010/main" val="1110038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US" sz="1200" dirty="0"/>
              <a:t>Source: Chapin Hall, </a:t>
            </a:r>
            <a:r>
              <a:rPr lang="en-US" sz="1200" dirty="0">
                <a:hlinkClick r:id="rId3"/>
              </a:rPr>
              <a:t>http://voicesofyouthcount.org/wp-content/uploads/2017/11/ChapinHall_VoYC_1-Pager_Final_111517.pdf</a:t>
            </a:r>
            <a:r>
              <a:rPr lang="en-US" sz="1200" dirty="0"/>
              <a:t> </a:t>
            </a:r>
          </a:p>
          <a:p>
            <a:endParaRPr lang="en-US" dirty="0"/>
          </a:p>
        </p:txBody>
      </p:sp>
      <p:sp>
        <p:nvSpPr>
          <p:cNvPr id="4" name="Slide Number Placeholder 3"/>
          <p:cNvSpPr>
            <a:spLocks noGrp="1"/>
          </p:cNvSpPr>
          <p:nvPr>
            <p:ph type="sldNum" sz="quarter" idx="10"/>
          </p:nvPr>
        </p:nvSpPr>
        <p:spPr/>
        <p:txBody>
          <a:bodyPr/>
          <a:lstStyle/>
          <a:p>
            <a:pPr>
              <a:defRPr/>
            </a:pPr>
            <a:fld id="{DE61B3D3-DCF2-4292-B860-334F61CD4651}" type="slidenum">
              <a:rPr lang="en-US" smtClean="0"/>
              <a:pPr>
                <a:defRPr/>
              </a:pPr>
              <a:t>7</a:t>
            </a:fld>
            <a:endParaRPr lang="en-US" dirty="0"/>
          </a:p>
        </p:txBody>
      </p:sp>
    </p:spTree>
    <p:extLst>
      <p:ext uri="{BB962C8B-B14F-4D97-AF65-F5344CB8AC3E}">
        <p14:creationId xmlns:p14="http://schemas.microsoft.com/office/powerpoint/2010/main" val="26053245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US" sz="1200" dirty="0"/>
              <a:t>Source: </a:t>
            </a:r>
            <a:r>
              <a:rPr lang="en-US" sz="1200" i="1" dirty="0"/>
              <a:t>The College Payoff: Education, Occupations, Lifetime </a:t>
            </a:r>
            <a:r>
              <a:rPr lang="en-US" sz="1200" dirty="0"/>
              <a:t>Earnings, Georgetown University, </a:t>
            </a:r>
            <a:r>
              <a:rPr lang="en-US" sz="1200" dirty="0">
                <a:hlinkClick r:id="rId3"/>
              </a:rPr>
              <a:t>https://cew.georgetown.edu/report/the-college-payoff/</a:t>
            </a:r>
            <a:r>
              <a:rPr lang="en-US" sz="1200" dirty="0"/>
              <a:t> </a:t>
            </a:r>
          </a:p>
          <a:p>
            <a:endParaRPr lang="en-US" dirty="0"/>
          </a:p>
        </p:txBody>
      </p:sp>
      <p:sp>
        <p:nvSpPr>
          <p:cNvPr id="4" name="Slide Number Placeholder 3"/>
          <p:cNvSpPr>
            <a:spLocks noGrp="1"/>
          </p:cNvSpPr>
          <p:nvPr>
            <p:ph type="sldNum" sz="quarter" idx="10"/>
          </p:nvPr>
        </p:nvSpPr>
        <p:spPr/>
        <p:txBody>
          <a:bodyPr/>
          <a:lstStyle/>
          <a:p>
            <a:pPr>
              <a:defRPr/>
            </a:pPr>
            <a:fld id="{DE61B3D3-DCF2-4292-B860-334F61CD4651}" type="slidenum">
              <a:rPr lang="en-US" smtClean="0"/>
              <a:pPr>
                <a:defRPr/>
              </a:pPr>
              <a:t>8</a:t>
            </a:fld>
            <a:endParaRPr lang="en-US" dirty="0"/>
          </a:p>
        </p:txBody>
      </p:sp>
    </p:spTree>
    <p:extLst>
      <p:ext uri="{BB962C8B-B14F-4D97-AF65-F5344CB8AC3E}">
        <p14:creationId xmlns:p14="http://schemas.microsoft.com/office/powerpoint/2010/main" val="953539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BAE66A-94BA-4938-A537-883BBC80A6DD}" type="slidenum">
              <a:rPr lang="en-US" smtClean="0"/>
              <a:t>9</a:t>
            </a:fld>
            <a:endParaRPr lang="en-US"/>
          </a:p>
        </p:txBody>
      </p:sp>
    </p:spTree>
    <p:extLst>
      <p:ext uri="{BB962C8B-B14F-4D97-AF65-F5344CB8AC3E}">
        <p14:creationId xmlns:p14="http://schemas.microsoft.com/office/powerpoint/2010/main" val="1110038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BAE66A-94BA-4938-A537-883BBC80A6DD}" type="slidenum">
              <a:rPr lang="en-US" smtClean="0"/>
              <a:t>10</a:t>
            </a:fld>
            <a:endParaRPr lang="en-US"/>
          </a:p>
        </p:txBody>
      </p:sp>
    </p:spTree>
    <p:extLst>
      <p:ext uri="{BB962C8B-B14F-4D97-AF65-F5344CB8AC3E}">
        <p14:creationId xmlns:p14="http://schemas.microsoft.com/office/powerpoint/2010/main" val="1110038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BAE66A-94BA-4938-A537-883BBC80A6DD}" type="slidenum">
              <a:rPr lang="en-US" smtClean="0"/>
              <a:t>11</a:t>
            </a:fld>
            <a:endParaRPr lang="en-US"/>
          </a:p>
        </p:txBody>
      </p:sp>
    </p:spTree>
    <p:extLst>
      <p:ext uri="{BB962C8B-B14F-4D97-AF65-F5344CB8AC3E}">
        <p14:creationId xmlns:p14="http://schemas.microsoft.com/office/powerpoint/2010/main" val="11100385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571751"/>
            <a:ext cx="7772400" cy="685799"/>
          </a:xfrm>
          <a:prstGeom prst="rect">
            <a:avLst/>
          </a:prstGeom>
        </p:spPr>
        <p:txBody>
          <a:bodyPr vert="horz"/>
          <a:lstStyle>
            <a:lvl1pPr>
              <a:defRPr sz="4000" b="1" i="0" kern="1200" cap="all" spc="0">
                <a:solidFill>
                  <a:srgbClr val="038A00"/>
                </a:solidFill>
                <a:latin typeface="Tw Cen MT"/>
                <a:cs typeface="Tw Cen MT"/>
              </a:defRPr>
            </a:lvl1pPr>
          </a:lstStyle>
          <a:p>
            <a:r>
              <a:rPr lang="en-US" dirty="0"/>
              <a:t>Serving and Supporting Homeless Students</a:t>
            </a:r>
          </a:p>
        </p:txBody>
      </p:sp>
      <p:sp>
        <p:nvSpPr>
          <p:cNvPr id="3" name="Subtitle 2"/>
          <p:cNvSpPr>
            <a:spLocks noGrp="1"/>
          </p:cNvSpPr>
          <p:nvPr>
            <p:ph type="subTitle" idx="1"/>
          </p:nvPr>
        </p:nvSpPr>
        <p:spPr>
          <a:xfrm>
            <a:off x="1371600" y="3771900"/>
            <a:ext cx="6400800" cy="800100"/>
          </a:xfrm>
          <a:prstGeom prst="rect">
            <a:avLst/>
          </a:prstGeom>
        </p:spPr>
        <p:txBody>
          <a:bodyPr vert="horz"/>
          <a:lstStyle>
            <a:lvl1pPr marL="0" indent="0" algn="ctr">
              <a:buNone/>
              <a:defRPr sz="2400" cap="all">
                <a:solidFill>
                  <a:srgbClr val="1A4265"/>
                </a:solidFill>
                <a:latin typeface="Tw Cen M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909748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End-Seal">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5716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Pictures">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928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1"/>
            <a:ext cx="8381260" cy="790796"/>
          </a:xfrm>
          <a:prstGeom prst="rect">
            <a:avLst/>
          </a:prstGeom>
        </p:spPr>
        <p:txBody>
          <a:bodyPr>
            <a:normAutofit/>
          </a:bodyPr>
          <a:lstStyle>
            <a:lvl1pPr algn="ctr" defTabSz="914400" rtl="0" eaLnBrk="1" latinLnBrk="0" hangingPunct="1">
              <a:spcBef>
                <a:spcPct val="0"/>
              </a:spcBef>
              <a:buNone/>
              <a:defRPr lang="en-US" sz="3600" kern="1200" dirty="0">
                <a:solidFill>
                  <a:schemeClr val="tx1">
                    <a:lumMod val="75000"/>
                    <a:lumOff val="25000"/>
                  </a:schemeClr>
                </a:solidFill>
                <a:latin typeface="Keep Calm" panose="02000000000000000000" pitchFamily="2" charset="0"/>
                <a:ea typeface="+mj-ea"/>
                <a:cs typeface="+mj-cs"/>
              </a:defRPr>
            </a:lvl1pPr>
          </a:lstStyle>
          <a:p>
            <a:r>
              <a:rPr lang="en-US" dirty="0"/>
              <a:t>Click to edit Master title style</a:t>
            </a:r>
          </a:p>
        </p:txBody>
      </p:sp>
      <p:sp>
        <p:nvSpPr>
          <p:cNvPr id="7" name="Content Placeholder 2"/>
          <p:cNvSpPr>
            <a:spLocks noGrp="1"/>
          </p:cNvSpPr>
          <p:nvPr>
            <p:ph idx="1"/>
          </p:nvPr>
        </p:nvSpPr>
        <p:spPr>
          <a:xfrm>
            <a:off x="457200" y="1200149"/>
            <a:ext cx="8229600" cy="3634740"/>
          </a:xfrm>
          <a:prstGeom prst="rect">
            <a:avLst/>
          </a:prstGeom>
        </p:spPr>
        <p:txBody>
          <a:bodyPr>
            <a:normAutofit/>
          </a:bodyPr>
          <a:lstStyle>
            <a:lvl1pPr marL="457200" indent="-457200">
              <a:defRPr sz="2800">
                <a:solidFill>
                  <a:schemeClr val="tx1">
                    <a:lumMod val="75000"/>
                    <a:lumOff val="25000"/>
                  </a:schemeClr>
                </a:solidFill>
                <a:latin typeface="Century Gothic" panose="020B0502020202020204" pitchFamily="34" charset="0"/>
              </a:defRPr>
            </a:lvl1pPr>
            <a:lvl2pPr marL="914400" indent="-457200">
              <a:defRPr sz="2400">
                <a:solidFill>
                  <a:schemeClr val="tx1">
                    <a:lumMod val="75000"/>
                    <a:lumOff val="25000"/>
                  </a:schemeClr>
                </a:solidFill>
                <a:latin typeface="Century Gothic" panose="020B0502020202020204" pitchFamily="34" charset="0"/>
              </a:defRPr>
            </a:lvl2pPr>
            <a:lvl3pPr marL="1371600" indent="-457200">
              <a:defRPr sz="2000">
                <a:solidFill>
                  <a:schemeClr val="tx1">
                    <a:lumMod val="75000"/>
                    <a:lumOff val="25000"/>
                  </a:schemeClr>
                </a:solidFill>
                <a:latin typeface="Century Gothic" panose="020B0502020202020204" pitchFamily="34" charset="0"/>
              </a:defRPr>
            </a:lvl3pPr>
            <a:lvl4pPr marL="1828800" indent="-457200">
              <a:defRPr sz="1800">
                <a:solidFill>
                  <a:schemeClr val="tx1">
                    <a:lumMod val="75000"/>
                    <a:lumOff val="25000"/>
                  </a:schemeClr>
                </a:solidFill>
                <a:latin typeface="Century Gothic" panose="020B0502020202020204" pitchFamily="34" charset="0"/>
              </a:defRPr>
            </a:lvl4pPr>
            <a:lvl5pPr marL="2286000" indent="-457200">
              <a:defRPr sz="1800">
                <a:solidFill>
                  <a:schemeClr val="tx1">
                    <a:lumMod val="75000"/>
                    <a:lumOff val="25000"/>
                  </a:schemeClr>
                </a:solidFill>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67099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ext-Square Bulle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71551"/>
            <a:ext cx="8229600" cy="3749040"/>
          </a:xfrm>
          <a:prstGeom prst="rect">
            <a:avLst/>
          </a:prstGeom>
        </p:spPr>
        <p:txBody>
          <a:bodyPr vert="horz"/>
          <a:lstStyle>
            <a:lvl1pPr marL="234950" indent="-223838">
              <a:buClr>
                <a:srgbClr val="F39200"/>
              </a:buClr>
              <a:buFont typeface="Wingdings" charset="2"/>
              <a:buChar char="§"/>
              <a:defRPr sz="2400" baseline="0">
                <a:solidFill>
                  <a:srgbClr val="333333"/>
                </a:solidFill>
                <a:latin typeface="Tw Cen MT"/>
                <a:cs typeface="Tw Cen MT"/>
              </a:defRPr>
            </a:lvl1pPr>
            <a:lvl2pPr marL="457200" indent="-233363">
              <a:buClr>
                <a:srgbClr val="F39200"/>
              </a:buClr>
              <a:defRPr sz="2100">
                <a:solidFill>
                  <a:srgbClr val="333333"/>
                </a:solidFill>
                <a:latin typeface="Tw Cen MT"/>
                <a:cs typeface="Tw Cen MT"/>
              </a:defRPr>
            </a:lvl2pPr>
            <a:lvl3pPr marL="692150" indent="-234950">
              <a:buClr>
                <a:srgbClr val="F39200"/>
              </a:buClr>
              <a:buFont typeface="Wingdings" charset="2"/>
              <a:buChar char="§"/>
              <a:defRPr sz="1800">
                <a:solidFill>
                  <a:srgbClr val="333333"/>
                </a:solidFill>
                <a:latin typeface="Tw Cen MT"/>
                <a:cs typeface="Tw Cen MT"/>
              </a:defRPr>
            </a:lvl3pPr>
            <a:lvl4pPr marL="914400" indent="-217488">
              <a:buClr>
                <a:srgbClr val="F39200"/>
              </a:buClr>
              <a:defRPr sz="1600">
                <a:solidFill>
                  <a:srgbClr val="333333"/>
                </a:solidFill>
                <a:latin typeface="Tw Cen MT"/>
                <a:cs typeface="Tw Cen MT"/>
              </a:defRPr>
            </a:lvl4pPr>
            <a:lvl5pPr>
              <a:buClr>
                <a:srgbClr val="038A00"/>
              </a:buClr>
              <a:defRPr>
                <a:latin typeface="Tw Cen MT"/>
                <a:cs typeface="Tw Cen M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57200" y="971551"/>
            <a:ext cx="8229600" cy="0"/>
          </a:xfrm>
          <a:prstGeom prst="line">
            <a:avLst/>
          </a:prstGeom>
          <a:ln w="12700">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5" name="Title 1">
            <a:extLst>
              <a:ext uri="{FF2B5EF4-FFF2-40B4-BE49-F238E27FC236}">
                <a16:creationId xmlns:a16="http://schemas.microsoft.com/office/drawing/2014/main" id="{FE2DD336-2B99-4E64-B5A0-3EAE882C3B3C}"/>
              </a:ext>
            </a:extLst>
          </p:cNvPr>
          <p:cNvSpPr>
            <a:spLocks noGrp="1"/>
          </p:cNvSpPr>
          <p:nvPr>
            <p:ph type="title"/>
          </p:nvPr>
        </p:nvSpPr>
        <p:spPr>
          <a:xfrm>
            <a:off x="457200" y="171451"/>
            <a:ext cx="8229600" cy="800100"/>
          </a:xfrm>
          <a:prstGeom prst="rect">
            <a:avLst/>
          </a:prstGeom>
        </p:spPr>
        <p:txBody>
          <a:bodyPr vert="horz" anchor="ctr" anchorCtr="0">
            <a:noAutofit/>
          </a:bodyPr>
          <a:lstStyle>
            <a:lvl1pPr algn="l">
              <a:defRPr sz="2800" b="1" cap="all" baseline="0">
                <a:solidFill>
                  <a:srgbClr val="F39200"/>
                </a:solidFill>
                <a:latin typeface="Tw Cen MT"/>
                <a:cs typeface="Tw Cen MT"/>
              </a:defRPr>
            </a:lvl1pPr>
          </a:lstStyle>
          <a:p>
            <a:r>
              <a:rPr lang="en-US" dirty="0"/>
              <a:t>Click to edit Master title style</a:t>
            </a:r>
          </a:p>
        </p:txBody>
      </p:sp>
    </p:spTree>
    <p:extLst>
      <p:ext uri="{BB962C8B-B14F-4D97-AF65-F5344CB8AC3E}">
        <p14:creationId xmlns:p14="http://schemas.microsoft.com/office/powerpoint/2010/main" val="498055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3086102"/>
            <a:ext cx="7772400" cy="685799"/>
          </a:xfrm>
          <a:prstGeom prst="rect">
            <a:avLst/>
          </a:prstGeom>
        </p:spPr>
        <p:txBody>
          <a:bodyPr vert="horz"/>
          <a:lstStyle>
            <a:lvl1pPr>
              <a:defRPr sz="5200" b="1" i="0" kern="1200" cap="all" spc="0">
                <a:solidFill>
                  <a:schemeClr val="bg1"/>
                </a:solidFill>
                <a:latin typeface="Tw Cen MT"/>
                <a:cs typeface="Tw Cen MT"/>
              </a:defRPr>
            </a:lvl1pPr>
          </a:lstStyle>
          <a:p>
            <a:r>
              <a:rPr lang="en-US" dirty="0"/>
              <a:t>Click to edit title</a:t>
            </a:r>
          </a:p>
        </p:txBody>
      </p:sp>
      <p:sp>
        <p:nvSpPr>
          <p:cNvPr id="3" name="Subtitle 2"/>
          <p:cNvSpPr>
            <a:spLocks noGrp="1"/>
          </p:cNvSpPr>
          <p:nvPr>
            <p:ph type="subTitle" idx="1" hasCustomPrompt="1"/>
          </p:nvPr>
        </p:nvSpPr>
        <p:spPr>
          <a:xfrm>
            <a:off x="1371600" y="3771900"/>
            <a:ext cx="6400800" cy="800100"/>
          </a:xfrm>
          <a:prstGeom prst="rect">
            <a:avLst/>
          </a:prstGeom>
        </p:spPr>
        <p:txBody>
          <a:bodyPr vert="horz"/>
          <a:lstStyle>
            <a:lvl1pPr marL="0" indent="0" algn="ctr">
              <a:buNone/>
              <a:defRPr sz="2400" cap="all">
                <a:solidFill>
                  <a:schemeClr val="bg1"/>
                </a:solidFill>
                <a:latin typeface="Tw Cen M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p>
        </p:txBody>
      </p:sp>
    </p:spTree>
    <p:extLst>
      <p:ext uri="{BB962C8B-B14F-4D97-AF65-F5344CB8AC3E}">
        <p14:creationId xmlns:p14="http://schemas.microsoft.com/office/powerpoint/2010/main" val="3592863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hapter - Dk Gree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71700"/>
            <a:ext cx="7772400" cy="1428750"/>
          </a:xfrm>
          <a:prstGeom prst="rect">
            <a:avLst/>
          </a:prstGeom>
        </p:spPr>
        <p:txBody>
          <a:bodyPr vert="horz"/>
          <a:lstStyle>
            <a:lvl1pPr>
              <a:defRPr sz="4000" b="1" i="0" kern="1200" cap="all" spc="0">
                <a:solidFill>
                  <a:schemeClr val="bg1"/>
                </a:solidFill>
                <a:latin typeface="Tw Cen MT"/>
                <a:cs typeface="Tw Cen MT"/>
              </a:defRPr>
            </a:lvl1pPr>
          </a:lstStyle>
          <a:p>
            <a:r>
              <a:rPr lang="en-US" dirty="0"/>
              <a:t>Click to edit title</a:t>
            </a:r>
          </a:p>
        </p:txBody>
      </p:sp>
      <p:sp>
        <p:nvSpPr>
          <p:cNvPr id="3" name="Subtitle 2"/>
          <p:cNvSpPr>
            <a:spLocks noGrp="1"/>
          </p:cNvSpPr>
          <p:nvPr>
            <p:ph type="subTitle" idx="1" hasCustomPrompt="1"/>
          </p:nvPr>
        </p:nvSpPr>
        <p:spPr>
          <a:xfrm>
            <a:off x="1371600" y="1714500"/>
            <a:ext cx="6400800" cy="400050"/>
          </a:xfrm>
          <a:prstGeom prst="rect">
            <a:avLst/>
          </a:prstGeom>
        </p:spPr>
        <p:txBody>
          <a:bodyPr vert="horz"/>
          <a:lstStyle>
            <a:lvl1pPr marL="0" indent="0" algn="ctr">
              <a:buNone/>
              <a:defRPr sz="2400" cap="all">
                <a:solidFill>
                  <a:schemeClr val="bg1"/>
                </a:solidFill>
                <a:latin typeface="Tw Cen M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Edit Chapter number</a:t>
            </a:r>
          </a:p>
        </p:txBody>
      </p:sp>
    </p:spTree>
    <p:extLst>
      <p:ext uri="{BB962C8B-B14F-4D97-AF65-F5344CB8AC3E}">
        <p14:creationId xmlns:p14="http://schemas.microsoft.com/office/powerpoint/2010/main" val="1081519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Chapter - Viole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71700"/>
            <a:ext cx="7772400" cy="1485900"/>
          </a:xfrm>
          <a:prstGeom prst="rect">
            <a:avLst/>
          </a:prstGeom>
        </p:spPr>
        <p:txBody>
          <a:bodyPr vert="horz"/>
          <a:lstStyle>
            <a:lvl1pPr>
              <a:defRPr sz="4000" b="1" i="0" kern="1200" cap="all" spc="0">
                <a:solidFill>
                  <a:schemeClr val="bg1"/>
                </a:solidFill>
                <a:latin typeface="Tw Cen MT"/>
                <a:cs typeface="Tw Cen MT"/>
              </a:defRPr>
            </a:lvl1pPr>
          </a:lstStyle>
          <a:p>
            <a:r>
              <a:rPr lang="en-US" dirty="0"/>
              <a:t>Click to edit title</a:t>
            </a:r>
          </a:p>
        </p:txBody>
      </p:sp>
      <p:sp>
        <p:nvSpPr>
          <p:cNvPr id="3" name="Subtitle 2"/>
          <p:cNvSpPr>
            <a:spLocks noGrp="1"/>
          </p:cNvSpPr>
          <p:nvPr>
            <p:ph type="subTitle" idx="1" hasCustomPrompt="1"/>
          </p:nvPr>
        </p:nvSpPr>
        <p:spPr>
          <a:xfrm>
            <a:off x="1371600" y="1714500"/>
            <a:ext cx="6400800" cy="400050"/>
          </a:xfrm>
          <a:prstGeom prst="rect">
            <a:avLst/>
          </a:prstGeom>
        </p:spPr>
        <p:txBody>
          <a:bodyPr vert="horz"/>
          <a:lstStyle>
            <a:lvl1pPr marL="0" indent="0" algn="ctr">
              <a:buNone/>
              <a:defRPr sz="2400" cap="all">
                <a:solidFill>
                  <a:schemeClr val="bg1"/>
                </a:solidFill>
                <a:latin typeface="Tw Cen M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Edit Chapter number</a:t>
            </a:r>
          </a:p>
        </p:txBody>
      </p:sp>
    </p:spTree>
    <p:extLst>
      <p:ext uri="{BB962C8B-B14F-4D97-AF65-F5344CB8AC3E}">
        <p14:creationId xmlns:p14="http://schemas.microsoft.com/office/powerpoint/2010/main" val="2739744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xt-Square Bulle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71451"/>
            <a:ext cx="8229600" cy="422672"/>
          </a:xfrm>
          <a:prstGeom prst="rect">
            <a:avLst/>
          </a:prstGeom>
        </p:spPr>
        <p:txBody>
          <a:bodyPr vert="horz" anchor="t"/>
          <a:lstStyle>
            <a:lvl1pPr algn="l">
              <a:defRPr sz="3600" b="1" cap="all" baseline="0">
                <a:solidFill>
                  <a:srgbClr val="038A00"/>
                </a:solidFill>
                <a:latin typeface="Tw Cen MT"/>
                <a:cs typeface="Tw Cen MT"/>
              </a:defRPr>
            </a:lvl1pPr>
          </a:lstStyle>
          <a:p>
            <a:r>
              <a:rPr lang="en-US" dirty="0"/>
              <a:t>Click to edit Title</a:t>
            </a:r>
          </a:p>
        </p:txBody>
      </p:sp>
      <p:sp>
        <p:nvSpPr>
          <p:cNvPr id="3" name="Content Placeholder 2"/>
          <p:cNvSpPr>
            <a:spLocks noGrp="1"/>
          </p:cNvSpPr>
          <p:nvPr>
            <p:ph idx="1" hasCustomPrompt="1"/>
          </p:nvPr>
        </p:nvSpPr>
        <p:spPr>
          <a:xfrm>
            <a:off x="457200" y="971551"/>
            <a:ext cx="8229600" cy="3337322"/>
          </a:xfrm>
          <a:prstGeom prst="rect">
            <a:avLst/>
          </a:prstGeom>
        </p:spPr>
        <p:txBody>
          <a:bodyPr vert="horz"/>
          <a:lstStyle>
            <a:lvl1pPr marL="548640" indent="-274320">
              <a:buClr>
                <a:srgbClr val="038A00"/>
              </a:buClr>
              <a:buFont typeface="Wingdings" charset="2"/>
              <a:buChar char="§"/>
              <a:defRPr sz="2400" baseline="0">
                <a:solidFill>
                  <a:srgbClr val="333333"/>
                </a:solidFill>
                <a:latin typeface="Tw Cen MT"/>
                <a:cs typeface="Tw Cen MT"/>
              </a:defRPr>
            </a:lvl1pPr>
            <a:lvl2pPr marL="1097280" indent="-292608">
              <a:buClr>
                <a:srgbClr val="038A00"/>
              </a:buClr>
              <a:defRPr sz="2100">
                <a:solidFill>
                  <a:srgbClr val="333333"/>
                </a:solidFill>
                <a:latin typeface="Tw Cen MT"/>
                <a:cs typeface="Tw Cen MT"/>
              </a:defRPr>
            </a:lvl2pPr>
            <a:lvl3pPr marL="1627632" indent="-237744">
              <a:buClr>
                <a:srgbClr val="038A00"/>
              </a:buClr>
              <a:buFont typeface="Wingdings" charset="2"/>
              <a:buChar char="§"/>
              <a:defRPr sz="1800">
                <a:solidFill>
                  <a:srgbClr val="333333"/>
                </a:solidFill>
                <a:latin typeface="Tw Cen MT"/>
                <a:cs typeface="Tw Cen MT"/>
              </a:defRPr>
            </a:lvl3pPr>
            <a:lvl4pPr marL="2176272" indent="-274320">
              <a:buClr>
                <a:srgbClr val="038A00"/>
              </a:buClr>
              <a:defRPr sz="1600">
                <a:solidFill>
                  <a:srgbClr val="333333"/>
                </a:solidFill>
                <a:latin typeface="Tw Cen MT"/>
                <a:cs typeface="Tw Cen MT"/>
              </a:defRPr>
            </a:lvl4pPr>
            <a:lvl5pPr>
              <a:buClr>
                <a:srgbClr val="038A00"/>
              </a:buClr>
              <a:defRPr>
                <a:latin typeface="Tw Cen MT"/>
                <a:cs typeface="Tw Cen MT"/>
              </a:defRPr>
            </a:lvl5pPr>
          </a:lstStyle>
          <a:p>
            <a:pPr lvl="0"/>
            <a:r>
              <a:rPr lang="en-US" dirty="0"/>
              <a:t>Click to edit text.</a:t>
            </a:r>
          </a:p>
          <a:p>
            <a:pPr lvl="1"/>
            <a:r>
              <a:rPr lang="en-US" dirty="0"/>
              <a:t>Second level</a:t>
            </a:r>
          </a:p>
          <a:p>
            <a:pPr lvl="2"/>
            <a:r>
              <a:rPr lang="en-US" dirty="0"/>
              <a:t>Third level</a:t>
            </a:r>
          </a:p>
          <a:p>
            <a:pPr lvl="3"/>
            <a:r>
              <a:rPr lang="en-US" dirty="0"/>
              <a:t>Fourth level</a:t>
            </a:r>
          </a:p>
        </p:txBody>
      </p:sp>
      <p:sp>
        <p:nvSpPr>
          <p:cNvPr id="8" name="Slide Number Placeholder 22"/>
          <p:cNvSpPr>
            <a:spLocks noGrp="1"/>
          </p:cNvSpPr>
          <p:nvPr>
            <p:ph type="sldNum" sz="quarter" idx="4"/>
          </p:nvPr>
        </p:nvSpPr>
        <p:spPr>
          <a:xfrm>
            <a:off x="685800" y="4869657"/>
            <a:ext cx="533400" cy="273844"/>
          </a:xfrm>
          <a:prstGeom prst="rect">
            <a:avLst/>
          </a:prstGeom>
        </p:spPr>
        <p:txBody>
          <a:bodyPr vert="horz" lIns="0" rIns="0" anchor="t"/>
          <a:lstStyle>
            <a:lvl1pPr algn="l" eaLnBrk="1" latinLnBrk="0" hangingPunct="1">
              <a:defRPr kumimoji="0" sz="1800">
                <a:solidFill>
                  <a:srgbClr val="666666"/>
                </a:solidFill>
                <a:latin typeface="Tw Cen MT"/>
                <a:cs typeface="Tw Cen MT"/>
              </a:defRPr>
            </a:lvl1pPr>
          </a:lstStyle>
          <a:p>
            <a:pPr fontAlgn="auto">
              <a:spcBef>
                <a:spcPts val="0"/>
              </a:spcBef>
              <a:spcAft>
                <a:spcPts val="0"/>
              </a:spcAft>
            </a:pPr>
            <a:fld id="{F362D8C6-FC64-4A44-BF5B-DE4FBC321E09}" type="slidenum">
              <a:rPr lang="en-US" smtClean="0"/>
              <a:pPr fontAlgn="auto">
                <a:spcBef>
                  <a:spcPts val="0"/>
                </a:spcBef>
                <a:spcAft>
                  <a:spcPts val="0"/>
                </a:spcAft>
              </a:pPr>
              <a:t>‹#›</a:t>
            </a:fld>
            <a:endParaRPr lang="en-US" dirty="0"/>
          </a:p>
        </p:txBody>
      </p:sp>
      <p:sp>
        <p:nvSpPr>
          <p:cNvPr id="18" name="Text Placeholder 17"/>
          <p:cNvSpPr>
            <a:spLocks noGrp="1"/>
          </p:cNvSpPr>
          <p:nvPr>
            <p:ph type="body" sz="quarter" idx="10" hasCustomPrompt="1"/>
          </p:nvPr>
        </p:nvSpPr>
        <p:spPr>
          <a:xfrm>
            <a:off x="457200" y="594122"/>
            <a:ext cx="8229600" cy="377428"/>
          </a:xfrm>
          <a:prstGeom prst="rect">
            <a:avLst/>
          </a:prstGeom>
        </p:spPr>
        <p:txBody>
          <a:bodyPr vert="horz"/>
          <a:lstStyle>
            <a:lvl1pPr marL="365760">
              <a:buFontTx/>
              <a:buNone/>
              <a:defRPr sz="2000" cap="all">
                <a:solidFill>
                  <a:srgbClr val="038A00"/>
                </a:solidFill>
              </a:defRPr>
            </a:lvl1pPr>
          </a:lstStyle>
          <a:p>
            <a:pPr lvl="0"/>
            <a:r>
              <a:rPr lang="en-US" dirty="0"/>
              <a:t>Click to edit sub-title</a:t>
            </a:r>
          </a:p>
        </p:txBody>
      </p:sp>
      <p:pic>
        <p:nvPicPr>
          <p:cNvPr id="9" name="Picture 8"/>
          <p:cNvPicPr>
            <a:picLocks noChangeAspect="1"/>
          </p:cNvPicPr>
          <p:nvPr/>
        </p:nvPicPr>
        <p:blipFill>
          <a:blip r:embed="rId3"/>
          <a:stretch>
            <a:fillRect/>
          </a:stretch>
        </p:blipFill>
        <p:spPr>
          <a:xfrm>
            <a:off x="8153400" y="4705350"/>
            <a:ext cx="419100" cy="323850"/>
          </a:xfrm>
          <a:prstGeom prst="rect">
            <a:avLst/>
          </a:prstGeom>
        </p:spPr>
      </p:pic>
    </p:spTree>
    <p:extLst>
      <p:ext uri="{BB962C8B-B14F-4D97-AF65-F5344CB8AC3E}">
        <p14:creationId xmlns:p14="http://schemas.microsoft.com/office/powerpoint/2010/main" val="1512405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xt-Number Bulle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71451"/>
            <a:ext cx="8229600" cy="422672"/>
          </a:xfrm>
          <a:prstGeom prst="rect">
            <a:avLst/>
          </a:prstGeom>
        </p:spPr>
        <p:txBody>
          <a:bodyPr vert="horz" anchor="t"/>
          <a:lstStyle>
            <a:lvl1pPr algn="l">
              <a:defRPr sz="3600" b="1" cap="all" baseline="0">
                <a:solidFill>
                  <a:srgbClr val="038A00"/>
                </a:solidFill>
                <a:latin typeface="Tw Cen MT"/>
                <a:cs typeface="Tw Cen MT"/>
              </a:defRPr>
            </a:lvl1pPr>
          </a:lstStyle>
          <a:p>
            <a:r>
              <a:rPr lang="en-US" dirty="0"/>
              <a:t>Click to edit Title</a:t>
            </a:r>
          </a:p>
        </p:txBody>
      </p:sp>
      <p:sp>
        <p:nvSpPr>
          <p:cNvPr id="3" name="Content Placeholder 2"/>
          <p:cNvSpPr>
            <a:spLocks noGrp="1"/>
          </p:cNvSpPr>
          <p:nvPr>
            <p:ph idx="1" hasCustomPrompt="1"/>
          </p:nvPr>
        </p:nvSpPr>
        <p:spPr>
          <a:xfrm>
            <a:off x="457200" y="971551"/>
            <a:ext cx="8229600" cy="3337322"/>
          </a:xfrm>
          <a:prstGeom prst="rect">
            <a:avLst/>
          </a:prstGeom>
        </p:spPr>
        <p:txBody>
          <a:bodyPr vert="horz"/>
          <a:lstStyle>
            <a:lvl1pPr marL="594360" indent="-365760">
              <a:buClr>
                <a:srgbClr val="038A00"/>
              </a:buClr>
              <a:buFont typeface="+mj-lt"/>
              <a:buAutoNum type="arabicPeriod"/>
              <a:defRPr sz="2400" baseline="0">
                <a:solidFill>
                  <a:srgbClr val="333333"/>
                </a:solidFill>
                <a:latin typeface="Tw Cen MT"/>
                <a:cs typeface="Tw Cen MT"/>
              </a:defRPr>
            </a:lvl1pPr>
            <a:lvl2pPr marL="1170432" indent="-347472">
              <a:buClr>
                <a:srgbClr val="038A00"/>
              </a:buClr>
              <a:buFont typeface="+mj-lt"/>
              <a:buAutoNum type="alphaLcPeriod"/>
              <a:defRPr sz="2100">
                <a:solidFill>
                  <a:srgbClr val="333333"/>
                </a:solidFill>
                <a:latin typeface="Tw Cen MT"/>
                <a:cs typeface="Tw Cen MT"/>
              </a:defRPr>
            </a:lvl2pPr>
            <a:lvl3pPr marL="1719072" indent="-256032">
              <a:buClr>
                <a:srgbClr val="038A00"/>
              </a:buClr>
              <a:buFont typeface="+mj-lt"/>
              <a:buAutoNum type="romanLcPeriod"/>
              <a:defRPr sz="1800">
                <a:solidFill>
                  <a:srgbClr val="333333"/>
                </a:solidFill>
                <a:latin typeface="Tw Cen MT"/>
                <a:cs typeface="Tw Cen MT"/>
              </a:defRPr>
            </a:lvl3pPr>
            <a:lvl4pPr marL="2212848" indent="-256032">
              <a:buClr>
                <a:srgbClr val="038A00"/>
              </a:buClr>
              <a:buFont typeface="Wingdings" charset="2"/>
              <a:buChar char="§"/>
              <a:defRPr sz="1600">
                <a:solidFill>
                  <a:srgbClr val="333333"/>
                </a:solidFill>
                <a:latin typeface="Tw Cen MT"/>
                <a:cs typeface="Tw Cen MT"/>
              </a:defRPr>
            </a:lvl4pPr>
            <a:lvl5pPr>
              <a:buClr>
                <a:srgbClr val="038A00"/>
              </a:buClr>
              <a:defRPr>
                <a:latin typeface="Tw Cen MT"/>
                <a:cs typeface="Tw Cen MT"/>
              </a:defRPr>
            </a:lvl5pPr>
          </a:lstStyle>
          <a:p>
            <a:pPr lvl="0"/>
            <a:r>
              <a:rPr lang="en-US" dirty="0"/>
              <a:t>Click to edit text.</a:t>
            </a:r>
          </a:p>
          <a:p>
            <a:pPr lvl="1"/>
            <a:r>
              <a:rPr lang="en-US" dirty="0"/>
              <a:t>Second level</a:t>
            </a:r>
          </a:p>
          <a:p>
            <a:pPr lvl="2"/>
            <a:r>
              <a:rPr lang="en-US" dirty="0"/>
              <a:t>Third level</a:t>
            </a:r>
          </a:p>
          <a:p>
            <a:pPr lvl="3"/>
            <a:r>
              <a:rPr lang="en-US" dirty="0"/>
              <a:t>Fourth level</a:t>
            </a:r>
          </a:p>
        </p:txBody>
      </p:sp>
      <p:sp>
        <p:nvSpPr>
          <p:cNvPr id="8" name="Slide Number Placeholder 22"/>
          <p:cNvSpPr>
            <a:spLocks noGrp="1"/>
          </p:cNvSpPr>
          <p:nvPr>
            <p:ph type="sldNum" sz="quarter" idx="4"/>
          </p:nvPr>
        </p:nvSpPr>
        <p:spPr>
          <a:xfrm>
            <a:off x="685800" y="4869657"/>
            <a:ext cx="533400" cy="273844"/>
          </a:xfrm>
          <a:prstGeom prst="rect">
            <a:avLst/>
          </a:prstGeom>
        </p:spPr>
        <p:txBody>
          <a:bodyPr vert="horz" lIns="0" rIns="0" anchor="t"/>
          <a:lstStyle>
            <a:lvl1pPr algn="l" eaLnBrk="1" latinLnBrk="0" hangingPunct="1">
              <a:defRPr kumimoji="0" sz="1800">
                <a:solidFill>
                  <a:srgbClr val="666666"/>
                </a:solidFill>
                <a:latin typeface="Tw Cen MT"/>
                <a:cs typeface="Tw Cen MT"/>
              </a:defRPr>
            </a:lvl1pPr>
          </a:lstStyle>
          <a:p>
            <a:pPr fontAlgn="auto">
              <a:spcBef>
                <a:spcPts val="0"/>
              </a:spcBef>
              <a:spcAft>
                <a:spcPts val="0"/>
              </a:spcAft>
            </a:pPr>
            <a:fld id="{F362D8C6-FC64-4A44-BF5B-DE4FBC321E09}" type="slidenum">
              <a:rPr lang="en-US" smtClean="0"/>
              <a:pPr fontAlgn="auto">
                <a:spcBef>
                  <a:spcPts val="0"/>
                </a:spcBef>
                <a:spcAft>
                  <a:spcPts val="0"/>
                </a:spcAft>
              </a:pPr>
              <a:t>‹#›</a:t>
            </a:fld>
            <a:endParaRPr lang="en-US" dirty="0"/>
          </a:p>
        </p:txBody>
      </p:sp>
      <p:sp>
        <p:nvSpPr>
          <p:cNvPr id="6" name="Text Placeholder 17"/>
          <p:cNvSpPr>
            <a:spLocks noGrp="1"/>
          </p:cNvSpPr>
          <p:nvPr>
            <p:ph type="body" sz="quarter" idx="10" hasCustomPrompt="1"/>
          </p:nvPr>
        </p:nvSpPr>
        <p:spPr>
          <a:xfrm>
            <a:off x="457200" y="594122"/>
            <a:ext cx="8229600" cy="377428"/>
          </a:xfrm>
          <a:prstGeom prst="rect">
            <a:avLst/>
          </a:prstGeom>
        </p:spPr>
        <p:txBody>
          <a:bodyPr vert="horz"/>
          <a:lstStyle>
            <a:lvl1pPr marL="365760">
              <a:buFontTx/>
              <a:buNone/>
              <a:defRPr sz="2000" cap="all">
                <a:solidFill>
                  <a:srgbClr val="038A00"/>
                </a:solidFill>
              </a:defRPr>
            </a:lvl1pPr>
          </a:lstStyle>
          <a:p>
            <a:pPr lvl="0"/>
            <a:r>
              <a:rPr lang="en-US" dirty="0"/>
              <a:t>Click to edit sub-title</a:t>
            </a:r>
          </a:p>
        </p:txBody>
      </p:sp>
      <p:pic>
        <p:nvPicPr>
          <p:cNvPr id="7" name="Picture 6"/>
          <p:cNvPicPr>
            <a:picLocks noChangeAspect="1"/>
          </p:cNvPicPr>
          <p:nvPr/>
        </p:nvPicPr>
        <p:blipFill>
          <a:blip r:embed="rId3"/>
          <a:stretch>
            <a:fillRect/>
          </a:stretch>
        </p:blipFill>
        <p:spPr>
          <a:xfrm>
            <a:off x="8153400" y="4705350"/>
            <a:ext cx="419100" cy="323850"/>
          </a:xfrm>
          <a:prstGeom prst="rect">
            <a:avLst/>
          </a:prstGeom>
        </p:spPr>
      </p:pic>
    </p:spTree>
    <p:extLst>
      <p:ext uri="{BB962C8B-B14F-4D97-AF65-F5344CB8AC3E}">
        <p14:creationId xmlns:p14="http://schemas.microsoft.com/office/powerpoint/2010/main" val="2348171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Graph">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71451"/>
            <a:ext cx="8229600" cy="422672"/>
          </a:xfrm>
          <a:prstGeom prst="rect">
            <a:avLst/>
          </a:prstGeom>
        </p:spPr>
        <p:txBody>
          <a:bodyPr vert="horz" anchor="t"/>
          <a:lstStyle>
            <a:lvl1pPr algn="l">
              <a:defRPr sz="3600" b="1" cap="all" baseline="0">
                <a:solidFill>
                  <a:srgbClr val="038A00"/>
                </a:solidFill>
                <a:latin typeface="Tw Cen MT"/>
                <a:cs typeface="Tw Cen MT"/>
              </a:defRPr>
            </a:lvl1pPr>
          </a:lstStyle>
          <a:p>
            <a:r>
              <a:rPr lang="en-US" dirty="0"/>
              <a:t>Click to edit Title</a:t>
            </a:r>
          </a:p>
        </p:txBody>
      </p:sp>
      <p:sp>
        <p:nvSpPr>
          <p:cNvPr id="8" name="Slide Number Placeholder 22"/>
          <p:cNvSpPr>
            <a:spLocks noGrp="1"/>
          </p:cNvSpPr>
          <p:nvPr>
            <p:ph type="sldNum" sz="quarter" idx="4"/>
          </p:nvPr>
        </p:nvSpPr>
        <p:spPr>
          <a:xfrm>
            <a:off x="685800" y="4869657"/>
            <a:ext cx="533400" cy="273844"/>
          </a:xfrm>
          <a:prstGeom prst="rect">
            <a:avLst/>
          </a:prstGeom>
        </p:spPr>
        <p:txBody>
          <a:bodyPr vert="horz" lIns="0" rIns="0" anchor="t"/>
          <a:lstStyle>
            <a:lvl1pPr algn="l" eaLnBrk="1" latinLnBrk="0" hangingPunct="1">
              <a:defRPr kumimoji="0" sz="1800">
                <a:solidFill>
                  <a:srgbClr val="666666"/>
                </a:solidFill>
                <a:latin typeface="Tw Cen MT"/>
                <a:cs typeface="Tw Cen MT"/>
              </a:defRPr>
            </a:lvl1pPr>
          </a:lstStyle>
          <a:p>
            <a:pPr fontAlgn="auto">
              <a:spcBef>
                <a:spcPts val="0"/>
              </a:spcBef>
              <a:spcAft>
                <a:spcPts val="0"/>
              </a:spcAft>
            </a:pPr>
            <a:fld id="{F362D8C6-FC64-4A44-BF5B-DE4FBC321E09}" type="slidenum">
              <a:rPr lang="en-US" smtClean="0"/>
              <a:pPr fontAlgn="auto">
                <a:spcBef>
                  <a:spcPts val="0"/>
                </a:spcBef>
                <a:spcAft>
                  <a:spcPts val="0"/>
                </a:spcAft>
              </a:pPr>
              <a:t>‹#›</a:t>
            </a:fld>
            <a:endParaRPr lang="en-US" dirty="0"/>
          </a:p>
        </p:txBody>
      </p:sp>
      <p:sp>
        <p:nvSpPr>
          <p:cNvPr id="9" name="Chart Placeholder 8"/>
          <p:cNvSpPr>
            <a:spLocks noGrp="1"/>
          </p:cNvSpPr>
          <p:nvPr>
            <p:ph type="chart" sz="quarter" idx="10"/>
          </p:nvPr>
        </p:nvSpPr>
        <p:spPr>
          <a:xfrm>
            <a:off x="457200" y="971551"/>
            <a:ext cx="8229600" cy="3337322"/>
          </a:xfrm>
          <a:prstGeom prst="rect">
            <a:avLst/>
          </a:prstGeom>
        </p:spPr>
        <p:txBody>
          <a:bodyPr vert="horz"/>
          <a:lstStyle/>
          <a:p>
            <a:r>
              <a:rPr lang="en-US" dirty="0"/>
              <a:t>Click icon to add chart</a:t>
            </a:r>
          </a:p>
        </p:txBody>
      </p:sp>
      <p:sp>
        <p:nvSpPr>
          <p:cNvPr id="6" name="Text Placeholder 17"/>
          <p:cNvSpPr>
            <a:spLocks noGrp="1"/>
          </p:cNvSpPr>
          <p:nvPr>
            <p:ph type="body" sz="quarter" idx="11" hasCustomPrompt="1"/>
          </p:nvPr>
        </p:nvSpPr>
        <p:spPr>
          <a:xfrm>
            <a:off x="457200" y="594122"/>
            <a:ext cx="8229600" cy="377428"/>
          </a:xfrm>
          <a:prstGeom prst="rect">
            <a:avLst/>
          </a:prstGeom>
        </p:spPr>
        <p:txBody>
          <a:bodyPr vert="horz"/>
          <a:lstStyle>
            <a:lvl1pPr marL="365760">
              <a:buFontTx/>
              <a:buNone/>
              <a:defRPr sz="2000" cap="all">
                <a:solidFill>
                  <a:srgbClr val="038A00"/>
                </a:solidFill>
              </a:defRPr>
            </a:lvl1pPr>
          </a:lstStyle>
          <a:p>
            <a:pPr lvl="0"/>
            <a:r>
              <a:rPr lang="en-US" dirty="0"/>
              <a:t>Click to edit sub-title</a:t>
            </a:r>
          </a:p>
        </p:txBody>
      </p:sp>
      <p:pic>
        <p:nvPicPr>
          <p:cNvPr id="7" name="Picture 6"/>
          <p:cNvPicPr>
            <a:picLocks noChangeAspect="1"/>
          </p:cNvPicPr>
          <p:nvPr/>
        </p:nvPicPr>
        <p:blipFill>
          <a:blip r:embed="rId3"/>
          <a:stretch>
            <a:fillRect/>
          </a:stretch>
        </p:blipFill>
        <p:spPr>
          <a:xfrm>
            <a:off x="8153400" y="4705350"/>
            <a:ext cx="419100" cy="323850"/>
          </a:xfrm>
          <a:prstGeom prst="rect">
            <a:avLst/>
          </a:prstGeom>
        </p:spPr>
      </p:pic>
    </p:spTree>
    <p:extLst>
      <p:ext uri="{BB962C8B-B14F-4D97-AF65-F5344CB8AC3E}">
        <p14:creationId xmlns:p14="http://schemas.microsoft.com/office/powerpoint/2010/main" val="679431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Square Bulle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50"/>
            <a:ext cx="8229600" cy="800099"/>
          </a:xfrm>
          <a:prstGeom prst="rect">
            <a:avLst/>
          </a:prstGeom>
        </p:spPr>
        <p:txBody>
          <a:bodyPr vert="horz" anchor="ctr" anchorCtr="0">
            <a:noAutofit/>
          </a:bodyPr>
          <a:lstStyle>
            <a:lvl1pPr algn="l">
              <a:defRPr sz="3000" b="1" cap="all" baseline="0">
                <a:solidFill>
                  <a:srgbClr val="038A00"/>
                </a:solidFill>
                <a:latin typeface="Tw Cen MT"/>
                <a:cs typeface="Tw Cen MT"/>
              </a:defRPr>
            </a:lvl1pPr>
          </a:lstStyle>
          <a:p>
            <a:r>
              <a:rPr lang="en-US" dirty="0"/>
              <a:t>Click to edit Master title style</a:t>
            </a:r>
          </a:p>
        </p:txBody>
      </p:sp>
      <p:sp>
        <p:nvSpPr>
          <p:cNvPr id="3" name="Content Placeholder 2"/>
          <p:cNvSpPr>
            <a:spLocks noGrp="1"/>
          </p:cNvSpPr>
          <p:nvPr>
            <p:ph idx="1"/>
          </p:nvPr>
        </p:nvSpPr>
        <p:spPr>
          <a:xfrm>
            <a:off x="457200" y="971551"/>
            <a:ext cx="8229600" cy="3749040"/>
          </a:xfrm>
          <a:prstGeom prst="rect">
            <a:avLst/>
          </a:prstGeom>
        </p:spPr>
        <p:txBody>
          <a:bodyPr vert="horz"/>
          <a:lstStyle>
            <a:lvl1pPr marL="234950" indent="-223838">
              <a:buClr>
                <a:srgbClr val="038A00"/>
              </a:buClr>
              <a:buFont typeface="Wingdings" charset="2"/>
              <a:buChar char="§"/>
              <a:defRPr sz="2400" baseline="0">
                <a:solidFill>
                  <a:schemeClr val="tx1"/>
                </a:solidFill>
                <a:latin typeface="Tw Cen MT"/>
                <a:cs typeface="Tw Cen MT"/>
              </a:defRPr>
            </a:lvl1pPr>
            <a:lvl2pPr marL="457200" indent="-233363">
              <a:buClr>
                <a:srgbClr val="038A00"/>
              </a:buClr>
              <a:defRPr sz="2100">
                <a:solidFill>
                  <a:schemeClr val="tx1"/>
                </a:solidFill>
                <a:latin typeface="Tw Cen MT"/>
                <a:cs typeface="Tw Cen MT"/>
              </a:defRPr>
            </a:lvl2pPr>
            <a:lvl3pPr marL="692150" indent="-234950">
              <a:buClr>
                <a:srgbClr val="038A00"/>
              </a:buClr>
              <a:buFont typeface="Wingdings" charset="2"/>
              <a:buChar char="§"/>
              <a:defRPr sz="1800">
                <a:solidFill>
                  <a:schemeClr val="tx1"/>
                </a:solidFill>
                <a:latin typeface="Tw Cen MT"/>
                <a:cs typeface="Tw Cen MT"/>
              </a:defRPr>
            </a:lvl3pPr>
            <a:lvl4pPr marL="914400" indent="-217488">
              <a:buClr>
                <a:srgbClr val="038A00"/>
              </a:buClr>
              <a:defRPr sz="1600">
                <a:solidFill>
                  <a:schemeClr val="tx1"/>
                </a:solidFill>
                <a:latin typeface="Tw Cen MT"/>
                <a:cs typeface="Tw Cen MT"/>
              </a:defRPr>
            </a:lvl4pPr>
            <a:lvl5pPr>
              <a:buClr>
                <a:srgbClr val="038A00"/>
              </a:buClr>
              <a:defRPr>
                <a:latin typeface="Tw Cen MT"/>
                <a:cs typeface="Tw Cen M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51520" y="4171950"/>
            <a:ext cx="640080" cy="733838"/>
          </a:xfrm>
          <a:prstGeom prst="rect">
            <a:avLst/>
          </a:prstGeom>
        </p:spPr>
      </p:pic>
      <p:cxnSp>
        <p:nvCxnSpPr>
          <p:cNvPr id="10" name="Straight Connector 9"/>
          <p:cNvCxnSpPr/>
          <p:nvPr userDrawn="1"/>
        </p:nvCxnSpPr>
        <p:spPr>
          <a:xfrm>
            <a:off x="457200" y="971551"/>
            <a:ext cx="8229600" cy="0"/>
          </a:xfrm>
          <a:prstGeom prst="line">
            <a:avLst/>
          </a:prstGeom>
          <a:ln w="12700">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90533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66800" y="800100"/>
            <a:ext cx="7162800" cy="3028950"/>
          </a:xfrm>
          <a:prstGeom prst="rect">
            <a:avLst/>
          </a:prstGeom>
        </p:spPr>
        <p:txBody>
          <a:bodyPr vert="horz" anchor="t"/>
          <a:lstStyle>
            <a:lvl1pPr algn="l">
              <a:defRPr sz="5000" b="1" cap="none" baseline="0">
                <a:solidFill>
                  <a:srgbClr val="0C4790"/>
                </a:solidFill>
                <a:latin typeface="Tw Cen MT"/>
                <a:cs typeface="Tw Cen MT"/>
              </a:defRPr>
            </a:lvl1pPr>
          </a:lstStyle>
          <a:p>
            <a:r>
              <a:rPr lang="en-US" dirty="0"/>
              <a:t>“Click to insert quote.”</a:t>
            </a:r>
          </a:p>
        </p:txBody>
      </p:sp>
      <p:sp>
        <p:nvSpPr>
          <p:cNvPr id="3" name="Text Placeholder 2"/>
          <p:cNvSpPr>
            <a:spLocks noGrp="1"/>
          </p:cNvSpPr>
          <p:nvPr>
            <p:ph type="body" idx="1" hasCustomPrompt="1"/>
          </p:nvPr>
        </p:nvSpPr>
        <p:spPr>
          <a:xfrm>
            <a:off x="4038600" y="3829051"/>
            <a:ext cx="4191000" cy="308372"/>
          </a:xfrm>
          <a:prstGeom prst="rect">
            <a:avLst/>
          </a:prstGeom>
        </p:spPr>
        <p:txBody>
          <a:bodyPr vert="horz" anchor="b"/>
          <a:lstStyle>
            <a:lvl1pPr marL="0" indent="0">
              <a:buNone/>
              <a:defRPr sz="2600" baseline="0">
                <a:solidFill>
                  <a:srgbClr val="0C4790"/>
                </a:solidFill>
                <a:latin typeface="Tw Cen MT"/>
                <a:cs typeface="Tw Cen M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 Click to insert quote author.</a:t>
            </a:r>
          </a:p>
        </p:txBody>
      </p:sp>
    </p:spTree>
    <p:extLst>
      <p:ext uri="{BB962C8B-B14F-4D97-AF65-F5344CB8AC3E}">
        <p14:creationId xmlns:p14="http://schemas.microsoft.com/office/powerpoint/2010/main" val="2412449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icture-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33400" y="342900"/>
            <a:ext cx="80772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Text Placeholder 6"/>
          <p:cNvSpPr>
            <a:spLocks noGrp="1"/>
          </p:cNvSpPr>
          <p:nvPr>
            <p:ph type="body" sz="quarter" idx="10" hasCustomPrompt="1"/>
          </p:nvPr>
        </p:nvSpPr>
        <p:spPr>
          <a:xfrm>
            <a:off x="533400" y="4457700"/>
            <a:ext cx="8077200" cy="342900"/>
          </a:xfrm>
          <a:prstGeom prst="rect">
            <a:avLst/>
          </a:prstGeom>
        </p:spPr>
        <p:txBody>
          <a:bodyPr vert="horz"/>
          <a:lstStyle>
            <a:lvl1pPr>
              <a:buFontTx/>
              <a:buNone/>
              <a:defRPr sz="2000" baseline="0">
                <a:latin typeface="Tw Cen MT"/>
                <a:cs typeface="Tw Cen MT"/>
              </a:defRPr>
            </a:lvl1pPr>
            <a:lvl2pPr>
              <a:buFontTx/>
              <a:buNone/>
              <a:defRPr/>
            </a:lvl2pPr>
            <a:lvl3pPr>
              <a:buFontTx/>
              <a:buNone/>
              <a:defRPr/>
            </a:lvl3pPr>
            <a:lvl4pPr>
              <a:buFontTx/>
              <a:buNone/>
              <a:defRPr/>
            </a:lvl4pPr>
            <a:lvl5pPr>
              <a:buFontTx/>
              <a:buNone/>
              <a:defRPr/>
            </a:lvl5pPr>
          </a:lstStyle>
          <a:p>
            <a:pPr lvl="0"/>
            <a:r>
              <a:rPr lang="en-US" dirty="0"/>
              <a:t>Click to add a caption (optional).</a:t>
            </a:r>
          </a:p>
        </p:txBody>
      </p:sp>
    </p:spTree>
    <p:extLst>
      <p:ext uri="{BB962C8B-B14F-4D97-AF65-F5344CB8AC3E}">
        <p14:creationId xmlns:p14="http://schemas.microsoft.com/office/powerpoint/2010/main" val="2320356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icture-Only">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51435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2384325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End-Seal">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62953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End-Pictures">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3709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ext-Square Bulle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71451"/>
            <a:ext cx="8229600" cy="422672"/>
          </a:xfrm>
          <a:prstGeom prst="rect">
            <a:avLst/>
          </a:prstGeom>
        </p:spPr>
        <p:txBody>
          <a:bodyPr vert="horz" anchor="t"/>
          <a:lstStyle>
            <a:lvl1pPr algn="l">
              <a:defRPr sz="3600" b="1" cap="all" baseline="0">
                <a:solidFill>
                  <a:srgbClr val="038A00"/>
                </a:solidFill>
                <a:latin typeface="Tw Cen MT"/>
                <a:cs typeface="Tw Cen MT"/>
              </a:defRPr>
            </a:lvl1pPr>
          </a:lstStyle>
          <a:p>
            <a:r>
              <a:rPr lang="en-US" dirty="0"/>
              <a:t>Click to edit Title</a:t>
            </a:r>
          </a:p>
        </p:txBody>
      </p:sp>
      <p:sp>
        <p:nvSpPr>
          <p:cNvPr id="3" name="Content Placeholder 2"/>
          <p:cNvSpPr>
            <a:spLocks noGrp="1"/>
          </p:cNvSpPr>
          <p:nvPr>
            <p:ph idx="1" hasCustomPrompt="1"/>
          </p:nvPr>
        </p:nvSpPr>
        <p:spPr>
          <a:xfrm>
            <a:off x="457200" y="971551"/>
            <a:ext cx="8229600" cy="3337322"/>
          </a:xfrm>
          <a:prstGeom prst="rect">
            <a:avLst/>
          </a:prstGeom>
        </p:spPr>
        <p:txBody>
          <a:bodyPr vert="horz"/>
          <a:lstStyle>
            <a:lvl1pPr marL="548640" indent="-274320">
              <a:buClr>
                <a:srgbClr val="038A00"/>
              </a:buClr>
              <a:buFont typeface="Wingdings" charset="2"/>
              <a:buChar char="§"/>
              <a:defRPr sz="2400" baseline="0">
                <a:solidFill>
                  <a:srgbClr val="333333"/>
                </a:solidFill>
                <a:latin typeface="Tw Cen MT"/>
                <a:cs typeface="Tw Cen MT"/>
              </a:defRPr>
            </a:lvl1pPr>
            <a:lvl2pPr marL="1097280" indent="-292608">
              <a:buClr>
                <a:srgbClr val="038A00"/>
              </a:buClr>
              <a:defRPr sz="2100">
                <a:solidFill>
                  <a:srgbClr val="333333"/>
                </a:solidFill>
                <a:latin typeface="Tw Cen MT"/>
                <a:cs typeface="Tw Cen MT"/>
              </a:defRPr>
            </a:lvl2pPr>
            <a:lvl3pPr marL="1627632" indent="-237744">
              <a:buClr>
                <a:srgbClr val="038A00"/>
              </a:buClr>
              <a:buFont typeface="Wingdings" charset="2"/>
              <a:buChar char="§"/>
              <a:defRPr sz="1800">
                <a:solidFill>
                  <a:srgbClr val="333333"/>
                </a:solidFill>
                <a:latin typeface="Tw Cen MT"/>
                <a:cs typeface="Tw Cen MT"/>
              </a:defRPr>
            </a:lvl3pPr>
            <a:lvl4pPr marL="2176272" indent="-274320">
              <a:buClr>
                <a:srgbClr val="038A00"/>
              </a:buClr>
              <a:defRPr sz="1600">
                <a:solidFill>
                  <a:srgbClr val="333333"/>
                </a:solidFill>
                <a:latin typeface="Tw Cen MT"/>
                <a:cs typeface="Tw Cen MT"/>
              </a:defRPr>
            </a:lvl4pPr>
            <a:lvl5pPr>
              <a:buClr>
                <a:srgbClr val="038A00"/>
              </a:buClr>
              <a:defRPr>
                <a:latin typeface="Tw Cen MT"/>
                <a:cs typeface="Tw Cen MT"/>
              </a:defRPr>
            </a:lvl5pPr>
          </a:lstStyle>
          <a:p>
            <a:pPr lvl="0"/>
            <a:r>
              <a:rPr lang="en-US" dirty="0"/>
              <a:t>Click to edit text.</a:t>
            </a:r>
          </a:p>
          <a:p>
            <a:pPr lvl="1"/>
            <a:r>
              <a:rPr lang="en-US" dirty="0"/>
              <a:t>Second level</a:t>
            </a:r>
          </a:p>
          <a:p>
            <a:pPr lvl="2"/>
            <a:r>
              <a:rPr lang="en-US" dirty="0"/>
              <a:t>Third level</a:t>
            </a:r>
          </a:p>
          <a:p>
            <a:pPr lvl="3"/>
            <a:r>
              <a:rPr lang="en-US" dirty="0"/>
              <a:t>Fourth level</a:t>
            </a:r>
          </a:p>
        </p:txBody>
      </p:sp>
      <p:sp>
        <p:nvSpPr>
          <p:cNvPr id="8" name="Slide Number Placeholder 22"/>
          <p:cNvSpPr>
            <a:spLocks noGrp="1"/>
          </p:cNvSpPr>
          <p:nvPr>
            <p:ph type="sldNum" sz="quarter" idx="4"/>
          </p:nvPr>
        </p:nvSpPr>
        <p:spPr>
          <a:xfrm>
            <a:off x="685800" y="4869657"/>
            <a:ext cx="533400" cy="273844"/>
          </a:xfrm>
          <a:prstGeom prst="rect">
            <a:avLst/>
          </a:prstGeom>
        </p:spPr>
        <p:txBody>
          <a:bodyPr vert="horz" lIns="0" rIns="0" anchor="t"/>
          <a:lstStyle>
            <a:lvl1pPr algn="l" eaLnBrk="1" latinLnBrk="0" hangingPunct="1">
              <a:defRPr kumimoji="0" sz="1800">
                <a:solidFill>
                  <a:srgbClr val="666666"/>
                </a:solidFill>
                <a:latin typeface="Tw Cen MT"/>
                <a:cs typeface="Tw Cen MT"/>
              </a:defRPr>
            </a:lvl1pPr>
          </a:lstStyle>
          <a:p>
            <a:pPr fontAlgn="auto">
              <a:spcBef>
                <a:spcPts val="0"/>
              </a:spcBef>
              <a:spcAft>
                <a:spcPts val="0"/>
              </a:spcAft>
            </a:pPr>
            <a:fld id="{F362D8C6-FC64-4A44-BF5B-DE4FBC321E09}" type="slidenum">
              <a:rPr lang="en-US" smtClean="0"/>
              <a:pPr fontAlgn="auto">
                <a:spcBef>
                  <a:spcPts val="0"/>
                </a:spcBef>
                <a:spcAft>
                  <a:spcPts val="0"/>
                </a:spcAft>
              </a:pPr>
              <a:t>‹#›</a:t>
            </a:fld>
            <a:endParaRPr lang="en-US" dirty="0"/>
          </a:p>
        </p:txBody>
      </p:sp>
      <p:sp>
        <p:nvSpPr>
          <p:cNvPr id="18" name="Text Placeholder 17"/>
          <p:cNvSpPr>
            <a:spLocks noGrp="1"/>
          </p:cNvSpPr>
          <p:nvPr>
            <p:ph type="body" sz="quarter" idx="10" hasCustomPrompt="1"/>
          </p:nvPr>
        </p:nvSpPr>
        <p:spPr>
          <a:xfrm>
            <a:off x="457200" y="594122"/>
            <a:ext cx="8229600" cy="377428"/>
          </a:xfrm>
          <a:prstGeom prst="rect">
            <a:avLst/>
          </a:prstGeom>
        </p:spPr>
        <p:txBody>
          <a:bodyPr vert="horz"/>
          <a:lstStyle>
            <a:lvl1pPr marL="365760">
              <a:buFontTx/>
              <a:buNone/>
              <a:defRPr sz="2000" cap="all">
                <a:solidFill>
                  <a:srgbClr val="038A00"/>
                </a:solidFill>
              </a:defRPr>
            </a:lvl1pPr>
          </a:lstStyle>
          <a:p>
            <a:pPr lvl="0"/>
            <a:r>
              <a:rPr lang="en-US" dirty="0"/>
              <a:t>Click to edit sub-title</a:t>
            </a:r>
          </a:p>
        </p:txBody>
      </p:sp>
    </p:spTree>
    <p:extLst>
      <p:ext uri="{BB962C8B-B14F-4D97-AF65-F5344CB8AC3E}">
        <p14:creationId xmlns:p14="http://schemas.microsoft.com/office/powerpoint/2010/main" val="1293743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ext-Number Bulle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71451"/>
            <a:ext cx="8229600" cy="422672"/>
          </a:xfrm>
          <a:prstGeom prst="rect">
            <a:avLst/>
          </a:prstGeom>
        </p:spPr>
        <p:txBody>
          <a:bodyPr vert="horz" anchor="t"/>
          <a:lstStyle>
            <a:lvl1pPr algn="l">
              <a:defRPr sz="3600" b="1" cap="all" baseline="0">
                <a:solidFill>
                  <a:srgbClr val="038A00"/>
                </a:solidFill>
                <a:latin typeface="Tw Cen MT"/>
                <a:cs typeface="Tw Cen MT"/>
              </a:defRPr>
            </a:lvl1pPr>
          </a:lstStyle>
          <a:p>
            <a:r>
              <a:rPr lang="en-US" dirty="0"/>
              <a:t>Click to edit Title</a:t>
            </a:r>
          </a:p>
        </p:txBody>
      </p:sp>
      <p:sp>
        <p:nvSpPr>
          <p:cNvPr id="3" name="Content Placeholder 2"/>
          <p:cNvSpPr>
            <a:spLocks noGrp="1"/>
          </p:cNvSpPr>
          <p:nvPr>
            <p:ph idx="1" hasCustomPrompt="1"/>
          </p:nvPr>
        </p:nvSpPr>
        <p:spPr>
          <a:xfrm>
            <a:off x="457200" y="971551"/>
            <a:ext cx="8229600" cy="3337322"/>
          </a:xfrm>
          <a:prstGeom prst="rect">
            <a:avLst/>
          </a:prstGeom>
        </p:spPr>
        <p:txBody>
          <a:bodyPr vert="horz"/>
          <a:lstStyle>
            <a:lvl1pPr marL="594360" indent="-365760">
              <a:buClr>
                <a:srgbClr val="038A00"/>
              </a:buClr>
              <a:buFont typeface="+mj-lt"/>
              <a:buAutoNum type="arabicPeriod"/>
              <a:defRPr sz="2400" baseline="0">
                <a:solidFill>
                  <a:srgbClr val="333333"/>
                </a:solidFill>
                <a:latin typeface="Tw Cen MT"/>
                <a:cs typeface="Tw Cen MT"/>
              </a:defRPr>
            </a:lvl1pPr>
            <a:lvl2pPr marL="1170432" indent="-347472">
              <a:buClr>
                <a:srgbClr val="038A00"/>
              </a:buClr>
              <a:buFont typeface="+mj-lt"/>
              <a:buAutoNum type="alphaLcPeriod"/>
              <a:defRPr sz="2100">
                <a:solidFill>
                  <a:srgbClr val="333333"/>
                </a:solidFill>
                <a:latin typeface="Tw Cen MT"/>
                <a:cs typeface="Tw Cen MT"/>
              </a:defRPr>
            </a:lvl2pPr>
            <a:lvl3pPr marL="1719072" indent="-256032">
              <a:buClr>
                <a:srgbClr val="038A00"/>
              </a:buClr>
              <a:buFont typeface="+mj-lt"/>
              <a:buAutoNum type="romanLcPeriod"/>
              <a:defRPr sz="1800">
                <a:solidFill>
                  <a:srgbClr val="333333"/>
                </a:solidFill>
                <a:latin typeface="Tw Cen MT"/>
                <a:cs typeface="Tw Cen MT"/>
              </a:defRPr>
            </a:lvl3pPr>
            <a:lvl4pPr marL="2212848" indent="-256032">
              <a:buClr>
                <a:srgbClr val="038A00"/>
              </a:buClr>
              <a:buFont typeface="Wingdings" charset="2"/>
              <a:buChar char="§"/>
              <a:defRPr sz="1600">
                <a:solidFill>
                  <a:srgbClr val="333333"/>
                </a:solidFill>
                <a:latin typeface="Tw Cen MT"/>
                <a:cs typeface="Tw Cen MT"/>
              </a:defRPr>
            </a:lvl4pPr>
            <a:lvl5pPr>
              <a:buClr>
                <a:srgbClr val="038A00"/>
              </a:buClr>
              <a:defRPr>
                <a:latin typeface="Tw Cen MT"/>
                <a:cs typeface="Tw Cen MT"/>
              </a:defRPr>
            </a:lvl5pPr>
          </a:lstStyle>
          <a:p>
            <a:pPr lvl="0"/>
            <a:r>
              <a:rPr lang="en-US" dirty="0"/>
              <a:t>Click to edit text.</a:t>
            </a:r>
          </a:p>
          <a:p>
            <a:pPr lvl="1"/>
            <a:r>
              <a:rPr lang="en-US" dirty="0"/>
              <a:t>Second level</a:t>
            </a:r>
          </a:p>
          <a:p>
            <a:pPr lvl="2"/>
            <a:r>
              <a:rPr lang="en-US" dirty="0"/>
              <a:t>Third level</a:t>
            </a:r>
          </a:p>
          <a:p>
            <a:pPr lvl="3"/>
            <a:r>
              <a:rPr lang="en-US" dirty="0"/>
              <a:t>Fourth level</a:t>
            </a:r>
          </a:p>
        </p:txBody>
      </p:sp>
      <p:sp>
        <p:nvSpPr>
          <p:cNvPr id="8" name="Slide Number Placeholder 22"/>
          <p:cNvSpPr>
            <a:spLocks noGrp="1"/>
          </p:cNvSpPr>
          <p:nvPr>
            <p:ph type="sldNum" sz="quarter" idx="4"/>
          </p:nvPr>
        </p:nvSpPr>
        <p:spPr>
          <a:xfrm>
            <a:off x="685800" y="4869657"/>
            <a:ext cx="533400" cy="273844"/>
          </a:xfrm>
          <a:prstGeom prst="rect">
            <a:avLst/>
          </a:prstGeom>
        </p:spPr>
        <p:txBody>
          <a:bodyPr vert="horz" lIns="0" rIns="0" anchor="t"/>
          <a:lstStyle>
            <a:lvl1pPr algn="l" eaLnBrk="1" latinLnBrk="0" hangingPunct="1">
              <a:defRPr kumimoji="0" sz="1800">
                <a:solidFill>
                  <a:srgbClr val="666666"/>
                </a:solidFill>
                <a:latin typeface="Tw Cen MT"/>
                <a:cs typeface="Tw Cen MT"/>
              </a:defRPr>
            </a:lvl1pPr>
          </a:lstStyle>
          <a:p>
            <a:pPr fontAlgn="auto">
              <a:spcBef>
                <a:spcPts val="0"/>
              </a:spcBef>
              <a:spcAft>
                <a:spcPts val="0"/>
              </a:spcAft>
            </a:pPr>
            <a:fld id="{F362D8C6-FC64-4A44-BF5B-DE4FBC321E09}" type="slidenum">
              <a:rPr lang="en-US" smtClean="0"/>
              <a:pPr fontAlgn="auto">
                <a:spcBef>
                  <a:spcPts val="0"/>
                </a:spcBef>
                <a:spcAft>
                  <a:spcPts val="0"/>
                </a:spcAft>
              </a:pPr>
              <a:t>‹#›</a:t>
            </a:fld>
            <a:endParaRPr lang="en-US" dirty="0"/>
          </a:p>
        </p:txBody>
      </p:sp>
      <p:sp>
        <p:nvSpPr>
          <p:cNvPr id="6" name="Text Placeholder 17"/>
          <p:cNvSpPr>
            <a:spLocks noGrp="1"/>
          </p:cNvSpPr>
          <p:nvPr>
            <p:ph type="body" sz="quarter" idx="10" hasCustomPrompt="1"/>
          </p:nvPr>
        </p:nvSpPr>
        <p:spPr>
          <a:xfrm>
            <a:off x="457200" y="594122"/>
            <a:ext cx="8229600" cy="377428"/>
          </a:xfrm>
          <a:prstGeom prst="rect">
            <a:avLst/>
          </a:prstGeom>
        </p:spPr>
        <p:txBody>
          <a:bodyPr vert="horz"/>
          <a:lstStyle>
            <a:lvl1pPr marL="365760">
              <a:buFontTx/>
              <a:buNone/>
              <a:defRPr sz="2000" cap="all">
                <a:solidFill>
                  <a:srgbClr val="038A00"/>
                </a:solidFill>
              </a:defRPr>
            </a:lvl1pPr>
          </a:lstStyle>
          <a:p>
            <a:pPr lvl="0"/>
            <a:r>
              <a:rPr lang="en-US" dirty="0"/>
              <a:t>Click to edit sub-title</a:t>
            </a:r>
          </a:p>
        </p:txBody>
      </p:sp>
    </p:spTree>
    <p:extLst>
      <p:ext uri="{BB962C8B-B14F-4D97-AF65-F5344CB8AC3E}">
        <p14:creationId xmlns:p14="http://schemas.microsoft.com/office/powerpoint/2010/main" val="4062496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Graph">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71451"/>
            <a:ext cx="8229600" cy="422672"/>
          </a:xfrm>
          <a:prstGeom prst="rect">
            <a:avLst/>
          </a:prstGeom>
        </p:spPr>
        <p:txBody>
          <a:bodyPr vert="horz" anchor="t"/>
          <a:lstStyle>
            <a:lvl1pPr algn="l">
              <a:defRPr sz="3600" b="1" cap="all" baseline="0">
                <a:solidFill>
                  <a:srgbClr val="038A00"/>
                </a:solidFill>
                <a:latin typeface="Tw Cen MT"/>
                <a:cs typeface="Tw Cen MT"/>
              </a:defRPr>
            </a:lvl1pPr>
          </a:lstStyle>
          <a:p>
            <a:r>
              <a:rPr lang="en-US" dirty="0"/>
              <a:t>Click to edit Title</a:t>
            </a:r>
          </a:p>
        </p:txBody>
      </p:sp>
      <p:sp>
        <p:nvSpPr>
          <p:cNvPr id="8" name="Slide Number Placeholder 22"/>
          <p:cNvSpPr>
            <a:spLocks noGrp="1"/>
          </p:cNvSpPr>
          <p:nvPr>
            <p:ph type="sldNum" sz="quarter" idx="4"/>
          </p:nvPr>
        </p:nvSpPr>
        <p:spPr>
          <a:xfrm>
            <a:off x="685800" y="4869657"/>
            <a:ext cx="533400" cy="273844"/>
          </a:xfrm>
          <a:prstGeom prst="rect">
            <a:avLst/>
          </a:prstGeom>
        </p:spPr>
        <p:txBody>
          <a:bodyPr vert="horz" lIns="0" rIns="0" anchor="t"/>
          <a:lstStyle>
            <a:lvl1pPr algn="l" eaLnBrk="1" latinLnBrk="0" hangingPunct="1">
              <a:defRPr kumimoji="0" sz="1800">
                <a:solidFill>
                  <a:srgbClr val="666666"/>
                </a:solidFill>
                <a:latin typeface="Tw Cen MT"/>
                <a:cs typeface="Tw Cen MT"/>
              </a:defRPr>
            </a:lvl1pPr>
          </a:lstStyle>
          <a:p>
            <a:pPr fontAlgn="auto">
              <a:spcBef>
                <a:spcPts val="0"/>
              </a:spcBef>
              <a:spcAft>
                <a:spcPts val="0"/>
              </a:spcAft>
            </a:pPr>
            <a:fld id="{F362D8C6-FC64-4A44-BF5B-DE4FBC321E09}" type="slidenum">
              <a:rPr lang="en-US" smtClean="0"/>
              <a:pPr fontAlgn="auto">
                <a:spcBef>
                  <a:spcPts val="0"/>
                </a:spcBef>
                <a:spcAft>
                  <a:spcPts val="0"/>
                </a:spcAft>
              </a:pPr>
              <a:t>‹#›</a:t>
            </a:fld>
            <a:endParaRPr lang="en-US" dirty="0"/>
          </a:p>
        </p:txBody>
      </p:sp>
      <p:sp>
        <p:nvSpPr>
          <p:cNvPr id="9" name="Chart Placeholder 8"/>
          <p:cNvSpPr>
            <a:spLocks noGrp="1"/>
          </p:cNvSpPr>
          <p:nvPr>
            <p:ph type="chart" sz="quarter" idx="10"/>
          </p:nvPr>
        </p:nvSpPr>
        <p:spPr>
          <a:xfrm>
            <a:off x="457200" y="971551"/>
            <a:ext cx="8229600" cy="3337322"/>
          </a:xfrm>
          <a:prstGeom prst="rect">
            <a:avLst/>
          </a:prstGeom>
        </p:spPr>
        <p:txBody>
          <a:bodyPr vert="horz"/>
          <a:lstStyle/>
          <a:p>
            <a:r>
              <a:rPr lang="en-US" dirty="0"/>
              <a:t>Click icon to add chart</a:t>
            </a:r>
          </a:p>
        </p:txBody>
      </p:sp>
      <p:sp>
        <p:nvSpPr>
          <p:cNvPr id="6" name="Text Placeholder 17"/>
          <p:cNvSpPr>
            <a:spLocks noGrp="1"/>
          </p:cNvSpPr>
          <p:nvPr>
            <p:ph type="body" sz="quarter" idx="11" hasCustomPrompt="1"/>
          </p:nvPr>
        </p:nvSpPr>
        <p:spPr>
          <a:xfrm>
            <a:off x="457200" y="594122"/>
            <a:ext cx="8229600" cy="377428"/>
          </a:xfrm>
          <a:prstGeom prst="rect">
            <a:avLst/>
          </a:prstGeom>
        </p:spPr>
        <p:txBody>
          <a:bodyPr vert="horz"/>
          <a:lstStyle>
            <a:lvl1pPr marL="365760">
              <a:buFontTx/>
              <a:buNone/>
              <a:defRPr sz="2000" cap="all">
                <a:solidFill>
                  <a:srgbClr val="038A00"/>
                </a:solidFill>
              </a:defRPr>
            </a:lvl1pPr>
          </a:lstStyle>
          <a:p>
            <a:pPr lvl="0"/>
            <a:r>
              <a:rPr lang="en-US" dirty="0"/>
              <a:t>Click to edit sub-title</a:t>
            </a:r>
          </a:p>
        </p:txBody>
      </p:sp>
    </p:spTree>
    <p:extLst>
      <p:ext uri="{BB962C8B-B14F-4D97-AF65-F5344CB8AC3E}">
        <p14:creationId xmlns:p14="http://schemas.microsoft.com/office/powerpoint/2010/main" val="265225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Picture-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33400" y="342900"/>
            <a:ext cx="80772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Text Placeholder 6"/>
          <p:cNvSpPr>
            <a:spLocks noGrp="1"/>
          </p:cNvSpPr>
          <p:nvPr>
            <p:ph type="body" sz="quarter" idx="10" hasCustomPrompt="1"/>
          </p:nvPr>
        </p:nvSpPr>
        <p:spPr>
          <a:xfrm>
            <a:off x="533400" y="4457700"/>
            <a:ext cx="8077200" cy="342900"/>
          </a:xfrm>
          <a:prstGeom prst="rect">
            <a:avLst/>
          </a:prstGeom>
        </p:spPr>
        <p:txBody>
          <a:bodyPr vert="horz"/>
          <a:lstStyle>
            <a:lvl1pPr>
              <a:buFontTx/>
              <a:buNone/>
              <a:defRPr sz="2000" baseline="0">
                <a:latin typeface="Tw Cen MT"/>
                <a:cs typeface="Tw Cen MT"/>
              </a:defRPr>
            </a:lvl1pPr>
            <a:lvl2pPr>
              <a:buFontTx/>
              <a:buNone/>
              <a:defRPr/>
            </a:lvl2pPr>
            <a:lvl3pPr>
              <a:buFontTx/>
              <a:buNone/>
              <a:defRPr/>
            </a:lvl3pPr>
            <a:lvl4pPr>
              <a:buFontTx/>
              <a:buNone/>
              <a:defRPr/>
            </a:lvl4pPr>
            <a:lvl5pPr>
              <a:buFontTx/>
              <a:buNone/>
              <a:defRPr/>
            </a:lvl5pPr>
          </a:lstStyle>
          <a:p>
            <a:pPr lvl="0"/>
            <a:r>
              <a:rPr lang="en-US" dirty="0"/>
              <a:t>Click to add a caption (optional).</a:t>
            </a:r>
          </a:p>
        </p:txBody>
      </p:sp>
    </p:spTree>
    <p:extLst>
      <p:ext uri="{BB962C8B-B14F-4D97-AF65-F5344CB8AC3E}">
        <p14:creationId xmlns:p14="http://schemas.microsoft.com/office/powerpoint/2010/main" val="194914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Picture-Only">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51435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2318609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ext-Square Bulle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50"/>
            <a:ext cx="8229600" cy="800099"/>
          </a:xfrm>
          <a:prstGeom prst="rect">
            <a:avLst/>
          </a:prstGeom>
        </p:spPr>
        <p:txBody>
          <a:bodyPr vert="horz" anchor="ctr" anchorCtr="0">
            <a:noAutofit/>
          </a:bodyPr>
          <a:lstStyle>
            <a:lvl1pPr algn="l">
              <a:defRPr sz="3200" b="1" cap="all" baseline="0">
                <a:solidFill>
                  <a:srgbClr val="038A00"/>
                </a:solidFill>
                <a:latin typeface="Tw Cen MT"/>
                <a:cs typeface="Tw Cen MT"/>
              </a:defRPr>
            </a:lvl1pPr>
          </a:lstStyle>
          <a:p>
            <a:r>
              <a:rPr lang="en-US" dirty="0"/>
              <a:t>Click to edit Master title style</a:t>
            </a:r>
          </a:p>
        </p:txBody>
      </p:sp>
      <p:sp>
        <p:nvSpPr>
          <p:cNvPr id="3" name="Content Placeholder 2"/>
          <p:cNvSpPr>
            <a:spLocks noGrp="1"/>
          </p:cNvSpPr>
          <p:nvPr>
            <p:ph idx="1"/>
          </p:nvPr>
        </p:nvSpPr>
        <p:spPr>
          <a:xfrm>
            <a:off x="457200" y="971551"/>
            <a:ext cx="8229600" cy="3749040"/>
          </a:xfrm>
          <a:prstGeom prst="rect">
            <a:avLst/>
          </a:prstGeom>
        </p:spPr>
        <p:txBody>
          <a:bodyPr vert="horz"/>
          <a:lstStyle>
            <a:lvl1pPr marL="234950" indent="-223838">
              <a:buClr>
                <a:srgbClr val="038A00"/>
              </a:buClr>
              <a:buFont typeface="Wingdings" charset="2"/>
              <a:buChar char="§"/>
              <a:defRPr sz="2400" baseline="0">
                <a:solidFill>
                  <a:srgbClr val="333333"/>
                </a:solidFill>
                <a:latin typeface="Tw Cen MT"/>
                <a:cs typeface="Tw Cen MT"/>
              </a:defRPr>
            </a:lvl1pPr>
            <a:lvl2pPr marL="457200" indent="-233363">
              <a:buClr>
                <a:srgbClr val="038A00"/>
              </a:buClr>
              <a:defRPr sz="2100">
                <a:solidFill>
                  <a:srgbClr val="333333"/>
                </a:solidFill>
                <a:latin typeface="Tw Cen MT"/>
                <a:cs typeface="Tw Cen MT"/>
              </a:defRPr>
            </a:lvl2pPr>
            <a:lvl3pPr marL="692150" indent="-234950">
              <a:buClr>
                <a:srgbClr val="038A00"/>
              </a:buClr>
              <a:buFont typeface="Wingdings" charset="2"/>
              <a:buChar char="§"/>
              <a:defRPr sz="1800">
                <a:solidFill>
                  <a:srgbClr val="333333"/>
                </a:solidFill>
                <a:latin typeface="Tw Cen MT"/>
                <a:cs typeface="Tw Cen MT"/>
              </a:defRPr>
            </a:lvl3pPr>
            <a:lvl4pPr marL="914400" indent="-217488">
              <a:buClr>
                <a:srgbClr val="038A00"/>
              </a:buClr>
              <a:defRPr sz="1600">
                <a:solidFill>
                  <a:srgbClr val="333333"/>
                </a:solidFill>
                <a:latin typeface="Tw Cen MT"/>
                <a:cs typeface="Tw Cen MT"/>
              </a:defRPr>
            </a:lvl4pPr>
            <a:lvl5pPr>
              <a:buClr>
                <a:srgbClr val="038A00"/>
              </a:buClr>
              <a:defRPr>
                <a:latin typeface="Tw Cen MT"/>
                <a:cs typeface="Tw Cen M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57200" y="971551"/>
            <a:ext cx="8229600" cy="0"/>
          </a:xfrm>
          <a:prstGeom prst="line">
            <a:avLst/>
          </a:prstGeom>
          <a:ln w="12700">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6183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200153"/>
            <a:ext cx="8229600" cy="33944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4"/>
            <a:ext cx="2133600" cy="273844"/>
          </a:xfrm>
          <a:prstGeom prst="rect">
            <a:avLst/>
          </a:prstGeom>
        </p:spPr>
        <p:txBody>
          <a:bodyPr/>
          <a:lstStyle/>
          <a:p>
            <a:pPr fontAlgn="auto">
              <a:spcBef>
                <a:spcPts val="0"/>
              </a:spcBef>
              <a:spcAft>
                <a:spcPts val="0"/>
              </a:spcAft>
            </a:pPr>
            <a:fld id="{A1F492B0-789B-4D15-A7BD-CA614097F5AA}" type="datetimeFigureOut">
              <a:rPr lang="en-US" smtClean="0">
                <a:solidFill>
                  <a:srgbClr val="333333"/>
                </a:solidFill>
                <a:latin typeface="Tw Cen MT"/>
              </a:rPr>
              <a:pPr fontAlgn="auto">
                <a:spcBef>
                  <a:spcPts val="0"/>
                </a:spcBef>
                <a:spcAft>
                  <a:spcPts val="0"/>
                </a:spcAft>
              </a:pPr>
              <a:t>6/29/2020</a:t>
            </a:fld>
            <a:endParaRPr lang="en-US" dirty="0">
              <a:solidFill>
                <a:srgbClr val="333333"/>
              </a:solidFill>
              <a:latin typeface="Tw Cen MT"/>
            </a:endParaRPr>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pPr fontAlgn="auto">
              <a:spcBef>
                <a:spcPts val="0"/>
              </a:spcBef>
              <a:spcAft>
                <a:spcPts val="0"/>
              </a:spcAft>
            </a:pPr>
            <a:endParaRPr lang="en-US" dirty="0">
              <a:solidFill>
                <a:srgbClr val="333333"/>
              </a:solidFill>
              <a:latin typeface="Tw Cen MT"/>
            </a:endParaRPr>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pPr fontAlgn="auto">
              <a:spcBef>
                <a:spcPts val="0"/>
              </a:spcBef>
              <a:spcAft>
                <a:spcPts val="0"/>
              </a:spcAft>
            </a:pPr>
            <a:fld id="{BEF48B36-430E-4EF9-A0F0-30938EA85644}" type="slidenum">
              <a:rPr lang="en-US" smtClean="0">
                <a:solidFill>
                  <a:srgbClr val="333333"/>
                </a:solidFill>
                <a:latin typeface="Tw Cen MT"/>
              </a:rPr>
              <a:pPr fontAlgn="auto">
                <a:spcBef>
                  <a:spcPts val="0"/>
                </a:spcBef>
                <a:spcAft>
                  <a:spcPts val="0"/>
                </a:spcAft>
              </a:pPr>
              <a:t>‹#›</a:t>
            </a:fld>
            <a:endParaRPr lang="en-US" dirty="0">
              <a:solidFill>
                <a:srgbClr val="333333"/>
              </a:solidFill>
              <a:latin typeface="Tw Cen MT"/>
            </a:endParaRPr>
          </a:p>
        </p:txBody>
      </p:sp>
    </p:spTree>
    <p:extLst>
      <p:ext uri="{BB962C8B-B14F-4D97-AF65-F5344CB8AC3E}">
        <p14:creationId xmlns:p14="http://schemas.microsoft.com/office/powerpoint/2010/main" val="1009750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ext-Square Bullet">
    <p:bg>
      <p:bgPr>
        <a:solidFill>
          <a:srgbClr val="1A4265">
            <a:alpha val="1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51"/>
            <a:ext cx="8229600" cy="800100"/>
          </a:xfrm>
          <a:prstGeom prst="rect">
            <a:avLst/>
          </a:prstGeom>
        </p:spPr>
        <p:txBody>
          <a:bodyPr vert="horz" anchor="ctr" anchorCtr="0">
            <a:noAutofit/>
          </a:bodyPr>
          <a:lstStyle>
            <a:lvl1pPr algn="l">
              <a:defRPr sz="3200" b="1" cap="all" baseline="0">
                <a:solidFill>
                  <a:srgbClr val="1A4265"/>
                </a:solidFill>
                <a:latin typeface="Tw Cen MT"/>
                <a:cs typeface="Tw Cen MT"/>
              </a:defRPr>
            </a:lvl1pPr>
          </a:lstStyle>
          <a:p>
            <a:r>
              <a:rPr lang="en-US" dirty="0"/>
              <a:t>Click to edit Master title style</a:t>
            </a:r>
          </a:p>
        </p:txBody>
      </p:sp>
      <p:sp>
        <p:nvSpPr>
          <p:cNvPr id="3" name="Content Placeholder 2"/>
          <p:cNvSpPr>
            <a:spLocks noGrp="1"/>
          </p:cNvSpPr>
          <p:nvPr>
            <p:ph idx="1"/>
          </p:nvPr>
        </p:nvSpPr>
        <p:spPr>
          <a:xfrm>
            <a:off x="457200" y="971551"/>
            <a:ext cx="8229600" cy="3749040"/>
          </a:xfrm>
          <a:prstGeom prst="rect">
            <a:avLst/>
          </a:prstGeom>
        </p:spPr>
        <p:txBody>
          <a:bodyPr vert="horz"/>
          <a:lstStyle>
            <a:lvl1pPr marL="234950" indent="-223838">
              <a:buClr>
                <a:srgbClr val="038A00"/>
              </a:buClr>
              <a:buFont typeface="Wingdings" charset="2"/>
              <a:buChar char="§"/>
              <a:defRPr sz="2400" baseline="0">
                <a:solidFill>
                  <a:srgbClr val="333333"/>
                </a:solidFill>
                <a:latin typeface="Tw Cen MT"/>
                <a:cs typeface="Tw Cen MT"/>
              </a:defRPr>
            </a:lvl1pPr>
            <a:lvl2pPr marL="457200" indent="-233363">
              <a:buClr>
                <a:srgbClr val="038A00"/>
              </a:buClr>
              <a:defRPr sz="2100">
                <a:solidFill>
                  <a:srgbClr val="333333"/>
                </a:solidFill>
                <a:latin typeface="Tw Cen MT"/>
                <a:cs typeface="Tw Cen MT"/>
              </a:defRPr>
            </a:lvl2pPr>
            <a:lvl3pPr marL="692150" indent="-234950">
              <a:buClr>
                <a:srgbClr val="038A00"/>
              </a:buClr>
              <a:buFont typeface="Wingdings" charset="2"/>
              <a:buChar char="§"/>
              <a:defRPr sz="1800">
                <a:solidFill>
                  <a:srgbClr val="333333"/>
                </a:solidFill>
                <a:latin typeface="Tw Cen MT"/>
                <a:cs typeface="Tw Cen MT"/>
              </a:defRPr>
            </a:lvl3pPr>
            <a:lvl4pPr marL="914400" indent="-217488">
              <a:buClr>
                <a:srgbClr val="038A00"/>
              </a:buClr>
              <a:defRPr sz="1600">
                <a:solidFill>
                  <a:srgbClr val="333333"/>
                </a:solidFill>
                <a:latin typeface="Tw Cen MT"/>
                <a:cs typeface="Tw Cen MT"/>
              </a:defRPr>
            </a:lvl4pPr>
            <a:lvl5pPr>
              <a:buClr>
                <a:srgbClr val="038A00"/>
              </a:buClr>
              <a:defRPr>
                <a:latin typeface="Tw Cen MT"/>
                <a:cs typeface="Tw Cen M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5" name="Graphic 4" descr="Head with Gears">
            <a:extLst>
              <a:ext uri="{FF2B5EF4-FFF2-40B4-BE49-F238E27FC236}">
                <a16:creationId xmlns:a16="http://schemas.microsoft.com/office/drawing/2014/main" id="{C20F9B6B-E599-432E-B357-7861C6E2A41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8253412" y="57151"/>
            <a:ext cx="914400" cy="914400"/>
          </a:xfrm>
          <a:prstGeom prst="rect">
            <a:avLst/>
          </a:prstGeom>
        </p:spPr>
      </p:pic>
    </p:spTree>
    <p:extLst>
      <p:ext uri="{BB962C8B-B14F-4D97-AF65-F5344CB8AC3E}">
        <p14:creationId xmlns:p14="http://schemas.microsoft.com/office/powerpoint/2010/main" val="3904488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Number Bulle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51"/>
            <a:ext cx="8229600" cy="422672"/>
          </a:xfrm>
          <a:prstGeom prst="rect">
            <a:avLst/>
          </a:prstGeom>
        </p:spPr>
        <p:txBody>
          <a:bodyPr vert="horz" anchor="t"/>
          <a:lstStyle>
            <a:lvl1pPr algn="l">
              <a:defRPr sz="3600" b="1" cap="all" baseline="0">
                <a:solidFill>
                  <a:srgbClr val="038A00"/>
                </a:solidFill>
                <a:latin typeface="Tw Cen MT"/>
                <a:cs typeface="Tw Cen MT"/>
              </a:defRPr>
            </a:lvl1pPr>
          </a:lstStyle>
          <a:p>
            <a:r>
              <a:rPr lang="en-US"/>
              <a:t>Click to edit Master title style</a:t>
            </a:r>
            <a:endParaRPr lang="en-US" dirty="0"/>
          </a:p>
        </p:txBody>
      </p:sp>
      <p:sp>
        <p:nvSpPr>
          <p:cNvPr id="3" name="Content Placeholder 2"/>
          <p:cNvSpPr>
            <a:spLocks noGrp="1"/>
          </p:cNvSpPr>
          <p:nvPr>
            <p:ph idx="1"/>
          </p:nvPr>
        </p:nvSpPr>
        <p:spPr>
          <a:xfrm>
            <a:off x="457200" y="971551"/>
            <a:ext cx="8229600" cy="3337322"/>
          </a:xfrm>
          <a:prstGeom prst="rect">
            <a:avLst/>
          </a:prstGeom>
        </p:spPr>
        <p:txBody>
          <a:bodyPr vert="horz"/>
          <a:lstStyle>
            <a:lvl1pPr marL="594360" indent="-365760">
              <a:buClr>
                <a:srgbClr val="038A00"/>
              </a:buClr>
              <a:buFont typeface="+mj-lt"/>
              <a:buAutoNum type="arabicPeriod"/>
              <a:defRPr sz="2400" baseline="0">
                <a:solidFill>
                  <a:srgbClr val="333333"/>
                </a:solidFill>
                <a:latin typeface="Tw Cen MT"/>
                <a:cs typeface="Tw Cen MT"/>
              </a:defRPr>
            </a:lvl1pPr>
            <a:lvl2pPr marL="1170432" indent="-347472">
              <a:buClr>
                <a:srgbClr val="038A00"/>
              </a:buClr>
              <a:buFont typeface="+mj-lt"/>
              <a:buAutoNum type="alphaLcPeriod"/>
              <a:defRPr sz="2100">
                <a:solidFill>
                  <a:srgbClr val="333333"/>
                </a:solidFill>
                <a:latin typeface="Tw Cen MT"/>
                <a:cs typeface="Tw Cen MT"/>
              </a:defRPr>
            </a:lvl2pPr>
            <a:lvl3pPr marL="1719072" indent="-256032">
              <a:buClr>
                <a:srgbClr val="038A00"/>
              </a:buClr>
              <a:buFont typeface="+mj-lt"/>
              <a:buAutoNum type="romanLcPeriod"/>
              <a:defRPr sz="1800">
                <a:solidFill>
                  <a:srgbClr val="333333"/>
                </a:solidFill>
                <a:latin typeface="Tw Cen MT"/>
                <a:cs typeface="Tw Cen MT"/>
              </a:defRPr>
            </a:lvl3pPr>
            <a:lvl4pPr marL="2212848" indent="-256032">
              <a:buClr>
                <a:srgbClr val="038A00"/>
              </a:buClr>
              <a:buFont typeface="Wingdings" charset="2"/>
              <a:buChar char="§"/>
              <a:defRPr sz="1600">
                <a:solidFill>
                  <a:srgbClr val="333333"/>
                </a:solidFill>
                <a:latin typeface="Tw Cen MT"/>
                <a:cs typeface="Tw Cen MT"/>
              </a:defRPr>
            </a:lvl4pPr>
            <a:lvl5pPr>
              <a:buClr>
                <a:srgbClr val="038A00"/>
              </a:buClr>
              <a:defRPr>
                <a:latin typeface="Tw Cen MT"/>
                <a:cs typeface="Tw Cen MT"/>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ext Placeholder 17"/>
          <p:cNvSpPr>
            <a:spLocks noGrp="1"/>
          </p:cNvSpPr>
          <p:nvPr>
            <p:ph type="body" sz="quarter" idx="10"/>
          </p:nvPr>
        </p:nvSpPr>
        <p:spPr>
          <a:xfrm>
            <a:off x="457200" y="594122"/>
            <a:ext cx="8229600" cy="377428"/>
          </a:xfrm>
          <a:prstGeom prst="rect">
            <a:avLst/>
          </a:prstGeom>
        </p:spPr>
        <p:txBody>
          <a:bodyPr vert="horz"/>
          <a:lstStyle>
            <a:lvl1pPr marL="365760">
              <a:buFontTx/>
              <a:buNone/>
              <a:defRPr sz="2000" cap="all">
                <a:solidFill>
                  <a:srgbClr val="038A00"/>
                </a:solidFill>
              </a:defRPr>
            </a:lvl1pPr>
          </a:lstStyle>
          <a:p>
            <a:pPr lvl="0"/>
            <a:r>
              <a:rPr lang="en-US"/>
              <a:t>Click to edit Master text styles</a:t>
            </a:r>
          </a:p>
        </p:txBody>
      </p:sp>
      <p:sp>
        <p:nvSpPr>
          <p:cNvPr id="7" name="Slide Number Placeholder 22"/>
          <p:cNvSpPr>
            <a:spLocks noGrp="1"/>
          </p:cNvSpPr>
          <p:nvPr>
            <p:ph type="sldNum" sz="quarter" idx="11"/>
          </p:nvPr>
        </p:nvSpPr>
        <p:spPr>
          <a:xfrm>
            <a:off x="685800" y="4869657"/>
            <a:ext cx="533400" cy="273844"/>
          </a:xfrm>
          <a:prstGeom prst="rect">
            <a:avLst/>
          </a:prstGeom>
        </p:spPr>
        <p:txBody>
          <a:bodyPr vert="horz" lIns="0" rIns="0" anchor="t"/>
          <a:lstStyle>
            <a:lvl1pPr algn="l" eaLnBrk="1" fontAlgn="auto" latinLnBrk="0" hangingPunct="1">
              <a:spcBef>
                <a:spcPts val="0"/>
              </a:spcBef>
              <a:spcAft>
                <a:spcPts val="0"/>
              </a:spcAft>
              <a:defRPr kumimoji="0" sz="1800" smtClean="0">
                <a:solidFill>
                  <a:srgbClr val="666666"/>
                </a:solidFill>
                <a:latin typeface="Tw Cen MT"/>
                <a:cs typeface="Tw Cen MT"/>
              </a:defRPr>
            </a:lvl1pPr>
          </a:lstStyle>
          <a:p>
            <a:pPr>
              <a:defRPr/>
            </a:pPr>
            <a:fld id="{B2C71B27-CEE5-4781-91B8-39410E6C0618}" type="slidenum">
              <a:rPr lang="en-US"/>
              <a:pPr>
                <a:defRPr/>
              </a:pPr>
              <a:t>‹#›</a:t>
            </a:fld>
            <a:endParaRPr lang="en-US" dirty="0"/>
          </a:p>
        </p:txBody>
      </p:sp>
    </p:spTree>
    <p:extLst>
      <p:ext uri="{BB962C8B-B14F-4D97-AF65-F5344CB8AC3E}">
        <p14:creationId xmlns:p14="http://schemas.microsoft.com/office/powerpoint/2010/main" val="1895265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aph">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51"/>
            <a:ext cx="8229600" cy="422672"/>
          </a:xfrm>
          <a:prstGeom prst="rect">
            <a:avLst/>
          </a:prstGeom>
        </p:spPr>
        <p:txBody>
          <a:bodyPr vert="horz" anchor="t"/>
          <a:lstStyle>
            <a:lvl1pPr algn="l">
              <a:defRPr sz="3600" b="1" cap="all" baseline="0">
                <a:solidFill>
                  <a:srgbClr val="038A00"/>
                </a:solidFill>
                <a:latin typeface="Tw Cen MT"/>
                <a:cs typeface="Tw Cen MT"/>
              </a:defRPr>
            </a:lvl1pPr>
          </a:lstStyle>
          <a:p>
            <a:r>
              <a:rPr lang="en-US"/>
              <a:t>Click to edit Master title style</a:t>
            </a:r>
            <a:endParaRPr lang="en-US" dirty="0"/>
          </a:p>
        </p:txBody>
      </p:sp>
      <p:sp>
        <p:nvSpPr>
          <p:cNvPr id="9" name="Chart Placeholder 8"/>
          <p:cNvSpPr>
            <a:spLocks noGrp="1"/>
          </p:cNvSpPr>
          <p:nvPr>
            <p:ph type="chart" sz="quarter" idx="10"/>
          </p:nvPr>
        </p:nvSpPr>
        <p:spPr>
          <a:xfrm>
            <a:off x="457200" y="971551"/>
            <a:ext cx="8229600" cy="3337322"/>
          </a:xfrm>
          <a:prstGeom prst="rect">
            <a:avLst/>
          </a:prstGeom>
        </p:spPr>
        <p:txBody>
          <a:bodyPr vert="horz"/>
          <a:lstStyle/>
          <a:p>
            <a:pPr lvl="0"/>
            <a:r>
              <a:rPr lang="en-US" noProof="0" dirty="0"/>
              <a:t>Click icon to add chart</a:t>
            </a:r>
          </a:p>
        </p:txBody>
      </p:sp>
      <p:sp>
        <p:nvSpPr>
          <p:cNvPr id="6" name="Text Placeholder 17"/>
          <p:cNvSpPr>
            <a:spLocks noGrp="1"/>
          </p:cNvSpPr>
          <p:nvPr>
            <p:ph type="body" sz="quarter" idx="11"/>
          </p:nvPr>
        </p:nvSpPr>
        <p:spPr>
          <a:xfrm>
            <a:off x="457200" y="594122"/>
            <a:ext cx="8229600" cy="377428"/>
          </a:xfrm>
          <a:prstGeom prst="rect">
            <a:avLst/>
          </a:prstGeom>
        </p:spPr>
        <p:txBody>
          <a:bodyPr vert="horz"/>
          <a:lstStyle>
            <a:lvl1pPr marL="365760">
              <a:buFontTx/>
              <a:buNone/>
              <a:defRPr sz="2000" cap="all">
                <a:solidFill>
                  <a:srgbClr val="038A00"/>
                </a:solidFill>
              </a:defRPr>
            </a:lvl1pPr>
          </a:lstStyle>
          <a:p>
            <a:pPr lvl="0"/>
            <a:r>
              <a:rPr lang="en-US"/>
              <a:t>Click to edit Master text styles</a:t>
            </a:r>
          </a:p>
        </p:txBody>
      </p:sp>
      <p:sp>
        <p:nvSpPr>
          <p:cNvPr id="7" name="Slide Number Placeholder 22"/>
          <p:cNvSpPr>
            <a:spLocks noGrp="1"/>
          </p:cNvSpPr>
          <p:nvPr>
            <p:ph type="sldNum" sz="quarter" idx="12"/>
          </p:nvPr>
        </p:nvSpPr>
        <p:spPr>
          <a:xfrm>
            <a:off x="685800" y="4869657"/>
            <a:ext cx="533400" cy="273844"/>
          </a:xfrm>
          <a:prstGeom prst="rect">
            <a:avLst/>
          </a:prstGeom>
        </p:spPr>
        <p:txBody>
          <a:bodyPr vert="horz" lIns="0" rIns="0" anchor="t"/>
          <a:lstStyle>
            <a:lvl1pPr algn="l" eaLnBrk="1" fontAlgn="auto" latinLnBrk="0" hangingPunct="1">
              <a:spcBef>
                <a:spcPts val="0"/>
              </a:spcBef>
              <a:spcAft>
                <a:spcPts val="0"/>
              </a:spcAft>
              <a:defRPr kumimoji="0" sz="1800" smtClean="0">
                <a:solidFill>
                  <a:srgbClr val="666666"/>
                </a:solidFill>
                <a:latin typeface="Tw Cen MT"/>
                <a:cs typeface="Tw Cen MT"/>
              </a:defRPr>
            </a:lvl1pPr>
          </a:lstStyle>
          <a:p>
            <a:pPr>
              <a:defRPr/>
            </a:pPr>
            <a:fld id="{11BA82F0-E7AC-4459-91C2-BD2A44C906D9}" type="slidenum">
              <a:rPr lang="en-US"/>
              <a:pPr>
                <a:defRPr/>
              </a:pPr>
              <a:t>‹#›</a:t>
            </a:fld>
            <a:endParaRPr lang="en-US" dirty="0"/>
          </a:p>
        </p:txBody>
      </p:sp>
    </p:spTree>
    <p:extLst>
      <p:ext uri="{BB962C8B-B14F-4D97-AF65-F5344CB8AC3E}">
        <p14:creationId xmlns:p14="http://schemas.microsoft.com/office/powerpoint/2010/main" val="4209968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800100"/>
            <a:ext cx="7162800" cy="3028950"/>
          </a:xfrm>
          <a:prstGeom prst="rect">
            <a:avLst/>
          </a:prstGeom>
        </p:spPr>
        <p:txBody>
          <a:bodyPr vert="horz" anchor="t"/>
          <a:lstStyle>
            <a:lvl1pPr algn="l">
              <a:defRPr sz="5000" b="1" cap="none" baseline="0">
                <a:solidFill>
                  <a:srgbClr val="0C4790"/>
                </a:solidFill>
                <a:latin typeface="Tw Cen MT"/>
                <a:cs typeface="Tw Cen MT"/>
              </a:defRPr>
            </a:lvl1pPr>
          </a:lstStyle>
          <a:p>
            <a:r>
              <a:rPr lang="en-US"/>
              <a:t>Click to edit Master title style</a:t>
            </a:r>
            <a:endParaRPr lang="en-US" dirty="0"/>
          </a:p>
        </p:txBody>
      </p:sp>
      <p:sp>
        <p:nvSpPr>
          <p:cNvPr id="3" name="Text Placeholder 2"/>
          <p:cNvSpPr>
            <a:spLocks noGrp="1"/>
          </p:cNvSpPr>
          <p:nvPr>
            <p:ph type="body" idx="1"/>
          </p:nvPr>
        </p:nvSpPr>
        <p:spPr>
          <a:xfrm>
            <a:off x="4038600" y="3829051"/>
            <a:ext cx="4191000" cy="308372"/>
          </a:xfrm>
          <a:prstGeom prst="rect">
            <a:avLst/>
          </a:prstGeom>
        </p:spPr>
        <p:txBody>
          <a:bodyPr vert="horz" anchor="b"/>
          <a:lstStyle>
            <a:lvl1pPr marL="0" indent="0">
              <a:buNone/>
              <a:defRPr sz="2600" baseline="0">
                <a:solidFill>
                  <a:srgbClr val="0C4790"/>
                </a:solidFill>
                <a:latin typeface="Tw Cen MT"/>
                <a:cs typeface="Tw Cen M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101383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33400" y="342900"/>
            <a:ext cx="80772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7" name="Text Placeholder 6"/>
          <p:cNvSpPr>
            <a:spLocks noGrp="1"/>
          </p:cNvSpPr>
          <p:nvPr>
            <p:ph type="body" sz="quarter" idx="10"/>
          </p:nvPr>
        </p:nvSpPr>
        <p:spPr>
          <a:xfrm>
            <a:off x="533400" y="4457700"/>
            <a:ext cx="8077200" cy="342900"/>
          </a:xfrm>
          <a:prstGeom prst="rect">
            <a:avLst/>
          </a:prstGeom>
        </p:spPr>
        <p:txBody>
          <a:bodyPr vert="horz"/>
          <a:lstStyle>
            <a:lvl1pPr>
              <a:buFontTx/>
              <a:buNone/>
              <a:defRPr sz="2000" baseline="0">
                <a:latin typeface="Tw Cen MT"/>
                <a:cs typeface="Tw Cen MT"/>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Tree>
    <p:extLst>
      <p:ext uri="{BB962C8B-B14F-4D97-AF65-F5344CB8AC3E}">
        <p14:creationId xmlns:p14="http://schemas.microsoft.com/office/powerpoint/2010/main" val="1991094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51435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Tree>
    <p:extLst>
      <p:ext uri="{BB962C8B-B14F-4D97-AF65-F5344CB8AC3E}">
        <p14:creationId xmlns:p14="http://schemas.microsoft.com/office/powerpoint/2010/main" val="317388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a:t>Click to edit Master title style</a:t>
            </a:r>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98" r:id="rId3"/>
    <p:sldLayoutId id="2147483697" r:id="rId4"/>
    <p:sldLayoutId id="2147483669" r:id="rId5"/>
    <p:sldLayoutId id="2147483670" r:id="rId6"/>
    <p:sldLayoutId id="2147483671" r:id="rId7"/>
    <p:sldLayoutId id="2147483672" r:id="rId8"/>
    <p:sldLayoutId id="2147483673" r:id="rId9"/>
    <p:sldLayoutId id="2147483674" r:id="rId10"/>
    <p:sldLayoutId id="2147483675" r:id="rId11"/>
    <p:sldLayoutId id="2147483695" r:id="rId12"/>
    <p:sldLayoutId id="2147483699"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457200" rtl="0" fontAlgn="base">
        <a:spcBef>
          <a:spcPct val="0"/>
        </a:spcBef>
        <a:spcAft>
          <a:spcPct val="0"/>
        </a:spcAft>
        <a:defRPr sz="4400" b="0" i="0" u="none"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Tw Cen MT" pitchFamily="34" charset="0"/>
        </a:defRPr>
      </a:lvl2pPr>
      <a:lvl3pPr algn="ctr" defTabSz="457200" rtl="0" fontAlgn="base">
        <a:spcBef>
          <a:spcPct val="0"/>
        </a:spcBef>
        <a:spcAft>
          <a:spcPct val="0"/>
        </a:spcAft>
        <a:defRPr sz="4400">
          <a:solidFill>
            <a:schemeClr val="tx1"/>
          </a:solidFill>
          <a:latin typeface="Tw Cen MT" pitchFamily="34" charset="0"/>
        </a:defRPr>
      </a:lvl3pPr>
      <a:lvl4pPr algn="ctr" defTabSz="457200" rtl="0" fontAlgn="base">
        <a:spcBef>
          <a:spcPct val="0"/>
        </a:spcBef>
        <a:spcAft>
          <a:spcPct val="0"/>
        </a:spcAft>
        <a:defRPr sz="4400">
          <a:solidFill>
            <a:schemeClr val="tx1"/>
          </a:solidFill>
          <a:latin typeface="Tw Cen MT" pitchFamily="34" charset="0"/>
        </a:defRPr>
      </a:lvl4pPr>
      <a:lvl5pPr algn="ctr" defTabSz="457200" rtl="0" fontAlgn="base">
        <a:spcBef>
          <a:spcPct val="0"/>
        </a:spcBef>
        <a:spcAft>
          <a:spcPct val="0"/>
        </a:spcAft>
        <a:defRPr sz="4400">
          <a:solidFill>
            <a:schemeClr val="tx1"/>
          </a:solidFill>
          <a:latin typeface="Tw Cen MT" pitchFamily="34" charset="0"/>
        </a:defRPr>
      </a:lvl5pPr>
      <a:lvl6pPr marL="457200" algn="ctr" defTabSz="457200" rtl="0" fontAlgn="base">
        <a:spcBef>
          <a:spcPct val="0"/>
        </a:spcBef>
        <a:spcAft>
          <a:spcPct val="0"/>
        </a:spcAft>
        <a:defRPr sz="4400">
          <a:solidFill>
            <a:schemeClr val="tx1"/>
          </a:solidFill>
          <a:latin typeface="Tw Cen MT" pitchFamily="34" charset="0"/>
        </a:defRPr>
      </a:lvl6pPr>
      <a:lvl7pPr marL="914400" algn="ctr" defTabSz="457200" rtl="0" fontAlgn="base">
        <a:spcBef>
          <a:spcPct val="0"/>
        </a:spcBef>
        <a:spcAft>
          <a:spcPct val="0"/>
        </a:spcAft>
        <a:defRPr sz="4400">
          <a:solidFill>
            <a:schemeClr val="tx1"/>
          </a:solidFill>
          <a:latin typeface="Tw Cen MT" pitchFamily="34" charset="0"/>
        </a:defRPr>
      </a:lvl7pPr>
      <a:lvl8pPr marL="1371600" algn="ctr" defTabSz="457200" rtl="0" fontAlgn="base">
        <a:spcBef>
          <a:spcPct val="0"/>
        </a:spcBef>
        <a:spcAft>
          <a:spcPct val="0"/>
        </a:spcAft>
        <a:defRPr sz="4400">
          <a:solidFill>
            <a:schemeClr val="tx1"/>
          </a:solidFill>
          <a:latin typeface="Tw Cen MT" pitchFamily="34" charset="0"/>
        </a:defRPr>
      </a:lvl8pPr>
      <a:lvl9pPr marL="1828800" algn="ctr" defTabSz="457200" rtl="0" fontAlgn="base">
        <a:spcBef>
          <a:spcPct val="0"/>
        </a:spcBef>
        <a:spcAft>
          <a:spcPct val="0"/>
        </a:spcAft>
        <a:defRPr sz="4400">
          <a:solidFill>
            <a:schemeClr val="tx1"/>
          </a:solidFill>
          <a:latin typeface="Tw Cen MT"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95875634"/>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tif"/><Relationship Id="rId7"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hyperlink" Target="http://nche.ed.gov/" TargetMode="External"/><Relationship Id="rId10" Type="http://schemas.openxmlformats.org/officeDocument/2006/relationships/image" Target="../media/image18.jpg"/><Relationship Id="rId4" Type="http://schemas.openxmlformats.org/officeDocument/2006/relationships/hyperlink" Target="mailto:homeless@serve.org" TargetMode="External"/><Relationship Id="rId9" Type="http://schemas.openxmlformats.org/officeDocument/2006/relationships/image" Target="../media/image17.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tif"/><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28.tif"/><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www.facebook.com/NCHEducation" TargetMode="External"/><Relationship Id="rId3" Type="http://schemas.openxmlformats.org/officeDocument/2006/relationships/hyperlink" Target="http://nche.ed.gov/" TargetMode="External"/><Relationship Id="rId7" Type="http://schemas.openxmlformats.org/officeDocument/2006/relationships/hyperlink" Target="https://twitter.com/NCHEducation"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s://nche.ed.gov/group-training/" TargetMode="External"/><Relationship Id="rId5" Type="http://schemas.openxmlformats.org/officeDocument/2006/relationships/hyperlink" Target="https://nche.ed.gov/resources/" TargetMode="External"/><Relationship Id="rId4" Type="http://schemas.openxmlformats.org/officeDocument/2006/relationships/hyperlink" Target="mailto:homeless@serve.org" TargetMode="External"/><Relationship Id="rId9" Type="http://schemas.openxmlformats.org/officeDocument/2006/relationships/image" Target="../media/image1.ti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nche.ed.gov/every-student-succeeds-act/"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21.tiff"/><Relationship Id="rId4" Type="http://schemas.openxmlformats.org/officeDocument/2006/relationships/image" Target="../media/image20.tiff"/></Relationships>
</file>

<file path=ppt/slides/_rels/slide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6.tif"/><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28.ti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7200" y="0"/>
            <a:ext cx="5029200" cy="2571750"/>
          </a:xfrm>
        </p:spPr>
        <p:txBody>
          <a:bodyPr anchor="ctr" anchorCtr="0">
            <a:normAutofit/>
          </a:bodyPr>
          <a:lstStyle/>
          <a:p>
            <a:pPr algn="l">
              <a:spcBef>
                <a:spcPts val="0"/>
              </a:spcBef>
              <a:spcAft>
                <a:spcPts val="1200"/>
              </a:spcAft>
            </a:pPr>
            <a:r>
              <a:rPr lang="en-US" sz="3600" dirty="0"/>
              <a:t>McKinney-Vento School </a:t>
            </a:r>
            <a:r>
              <a:rPr lang="en-US" sz="3600"/>
              <a:t>Selection Rights Under </a:t>
            </a:r>
            <a:r>
              <a:rPr lang="en-US" sz="3600" dirty="0"/>
              <a:t>ESSA</a:t>
            </a:r>
            <a:endParaRPr lang="en-US" b="0" dirty="0">
              <a:solidFill>
                <a:srgbClr val="1A4265"/>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3669030"/>
            <a:ext cx="1036845" cy="1188720"/>
          </a:xfrm>
          <a:prstGeom prst="rect">
            <a:avLst/>
          </a:prstGeom>
        </p:spPr>
      </p:pic>
      <p:cxnSp>
        <p:nvCxnSpPr>
          <p:cNvPr id="7" name="Straight Connector 6"/>
          <p:cNvCxnSpPr/>
          <p:nvPr/>
        </p:nvCxnSpPr>
        <p:spPr>
          <a:xfrm>
            <a:off x="457200" y="2571750"/>
            <a:ext cx="8229600" cy="0"/>
          </a:xfrm>
          <a:prstGeom prst="line">
            <a:avLst/>
          </a:prstGeom>
          <a:ln w="12700">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9" name="Title 3"/>
          <p:cNvSpPr txBox="1">
            <a:spLocks/>
          </p:cNvSpPr>
          <p:nvPr/>
        </p:nvSpPr>
        <p:spPr>
          <a:xfrm>
            <a:off x="914400" y="2571750"/>
            <a:ext cx="7772400" cy="2590800"/>
          </a:xfrm>
          <a:prstGeom prst="rect">
            <a:avLst/>
          </a:prstGeom>
        </p:spPr>
        <p:txBody>
          <a:bodyPr vert="horz" lIns="91440" tIns="45720" rIns="91440" bIns="45720" rtlCol="0" anchor="ctr" anchorCtr="0">
            <a:normAutofit/>
          </a:bodyPr>
          <a:lstStyle>
            <a:lvl1pPr algn="ctr" defTabSz="457200" rtl="0" fontAlgn="base">
              <a:spcBef>
                <a:spcPct val="0"/>
              </a:spcBef>
              <a:spcAft>
                <a:spcPct val="0"/>
              </a:spcAft>
              <a:defRPr sz="4000" b="1" i="0" u="none" kern="1200" cap="all" spc="0">
                <a:solidFill>
                  <a:srgbClr val="038A00"/>
                </a:solidFill>
                <a:latin typeface="Tw Cen MT"/>
                <a:ea typeface="+mj-ea"/>
                <a:cs typeface="Tw Cen MT"/>
              </a:defRPr>
            </a:lvl1pPr>
            <a:lvl2pPr algn="ctr" defTabSz="457200" rtl="0" fontAlgn="base">
              <a:spcBef>
                <a:spcPct val="0"/>
              </a:spcBef>
              <a:spcAft>
                <a:spcPct val="0"/>
              </a:spcAft>
              <a:defRPr sz="4400">
                <a:solidFill>
                  <a:schemeClr val="tx1"/>
                </a:solidFill>
                <a:latin typeface="Tw Cen MT" pitchFamily="34" charset="0"/>
              </a:defRPr>
            </a:lvl2pPr>
            <a:lvl3pPr algn="ctr" defTabSz="457200" rtl="0" fontAlgn="base">
              <a:spcBef>
                <a:spcPct val="0"/>
              </a:spcBef>
              <a:spcAft>
                <a:spcPct val="0"/>
              </a:spcAft>
              <a:defRPr sz="4400">
                <a:solidFill>
                  <a:schemeClr val="tx1"/>
                </a:solidFill>
                <a:latin typeface="Tw Cen MT" pitchFamily="34" charset="0"/>
              </a:defRPr>
            </a:lvl3pPr>
            <a:lvl4pPr algn="ctr" defTabSz="457200" rtl="0" fontAlgn="base">
              <a:spcBef>
                <a:spcPct val="0"/>
              </a:spcBef>
              <a:spcAft>
                <a:spcPct val="0"/>
              </a:spcAft>
              <a:defRPr sz="4400">
                <a:solidFill>
                  <a:schemeClr val="tx1"/>
                </a:solidFill>
                <a:latin typeface="Tw Cen MT" pitchFamily="34" charset="0"/>
              </a:defRPr>
            </a:lvl4pPr>
            <a:lvl5pPr algn="ctr" defTabSz="457200" rtl="0" fontAlgn="base">
              <a:spcBef>
                <a:spcPct val="0"/>
              </a:spcBef>
              <a:spcAft>
                <a:spcPct val="0"/>
              </a:spcAft>
              <a:defRPr sz="4400">
                <a:solidFill>
                  <a:schemeClr val="tx1"/>
                </a:solidFill>
                <a:latin typeface="Tw Cen MT" pitchFamily="34" charset="0"/>
              </a:defRPr>
            </a:lvl5pPr>
            <a:lvl6pPr marL="457200" algn="ctr" defTabSz="457200" rtl="0" fontAlgn="base">
              <a:spcBef>
                <a:spcPct val="0"/>
              </a:spcBef>
              <a:spcAft>
                <a:spcPct val="0"/>
              </a:spcAft>
              <a:defRPr sz="4400">
                <a:solidFill>
                  <a:schemeClr val="tx1"/>
                </a:solidFill>
                <a:latin typeface="Tw Cen MT" pitchFamily="34" charset="0"/>
              </a:defRPr>
            </a:lvl6pPr>
            <a:lvl7pPr marL="914400" algn="ctr" defTabSz="457200" rtl="0" fontAlgn="base">
              <a:spcBef>
                <a:spcPct val="0"/>
              </a:spcBef>
              <a:spcAft>
                <a:spcPct val="0"/>
              </a:spcAft>
              <a:defRPr sz="4400">
                <a:solidFill>
                  <a:schemeClr val="tx1"/>
                </a:solidFill>
                <a:latin typeface="Tw Cen MT" pitchFamily="34" charset="0"/>
              </a:defRPr>
            </a:lvl7pPr>
            <a:lvl8pPr marL="1371600" algn="ctr" defTabSz="457200" rtl="0" fontAlgn="base">
              <a:spcBef>
                <a:spcPct val="0"/>
              </a:spcBef>
              <a:spcAft>
                <a:spcPct val="0"/>
              </a:spcAft>
              <a:defRPr sz="4400">
                <a:solidFill>
                  <a:schemeClr val="tx1"/>
                </a:solidFill>
                <a:latin typeface="Tw Cen MT" pitchFamily="34" charset="0"/>
              </a:defRPr>
            </a:lvl8pPr>
            <a:lvl9pPr marL="1828800" algn="ctr" defTabSz="457200" rtl="0" fontAlgn="base">
              <a:spcBef>
                <a:spcPct val="0"/>
              </a:spcBef>
              <a:spcAft>
                <a:spcPct val="0"/>
              </a:spcAft>
              <a:defRPr sz="4400">
                <a:solidFill>
                  <a:schemeClr val="tx1"/>
                </a:solidFill>
                <a:latin typeface="Tw Cen MT" pitchFamily="34" charset="0"/>
              </a:defRPr>
            </a:lvl9pPr>
          </a:lstStyle>
          <a:p>
            <a:pPr algn="l">
              <a:spcBef>
                <a:spcPts val="0"/>
              </a:spcBef>
              <a:spcAft>
                <a:spcPts val="1200"/>
              </a:spcAft>
            </a:pPr>
            <a:r>
              <a:rPr lang="en-US" sz="2400" b="0" dirty="0">
                <a:solidFill>
                  <a:srgbClr val="1A4265"/>
                </a:solidFill>
              </a:rPr>
              <a:t>National Center for Homeless Education</a:t>
            </a:r>
            <a:br>
              <a:rPr lang="en-US" sz="2400" b="0" dirty="0">
                <a:solidFill>
                  <a:srgbClr val="1A4265"/>
                </a:solidFill>
              </a:rPr>
            </a:br>
            <a:r>
              <a:rPr lang="en-US" sz="2400" b="0" dirty="0">
                <a:solidFill>
                  <a:srgbClr val="1A4265"/>
                </a:solidFill>
                <a:hlinkClick r:id="rId4"/>
              </a:rPr>
              <a:t>homeless@serve.org</a:t>
            </a:r>
            <a:br>
              <a:rPr lang="en-US" sz="2400" b="0" dirty="0">
                <a:solidFill>
                  <a:srgbClr val="1A4265"/>
                </a:solidFill>
              </a:rPr>
            </a:br>
            <a:r>
              <a:rPr lang="en-US" sz="2400" b="0" dirty="0">
                <a:solidFill>
                  <a:srgbClr val="1A4265"/>
                </a:solidFill>
                <a:hlinkClick r:id="rId5"/>
              </a:rPr>
              <a:t>http://nche.ed.gov</a:t>
            </a:r>
            <a:r>
              <a:rPr lang="en-US" sz="2400" b="0" dirty="0">
                <a:solidFill>
                  <a:srgbClr val="1A4265"/>
                </a:solidFill>
              </a:rPr>
              <a:t>  </a:t>
            </a:r>
          </a:p>
        </p:txBody>
      </p:sp>
      <p:sp>
        <p:nvSpPr>
          <p:cNvPr id="10" name="Oval 9"/>
          <p:cNvSpPr/>
          <p:nvPr/>
        </p:nvSpPr>
        <p:spPr>
          <a:xfrm>
            <a:off x="7783988" y="1231912"/>
            <a:ext cx="1101457" cy="1101005"/>
          </a:xfrm>
          <a:prstGeom prst="ellipse">
            <a:avLst/>
          </a:prstGeom>
          <a:blipFill>
            <a:blip r:embed="rId6" cstate="print">
              <a:extLst>
                <a:ext uri="{28A0092B-C50C-407E-A947-70E740481C1C}">
                  <a14:useLocalDpi xmlns:a14="http://schemas.microsoft.com/office/drawing/2010/main" val="0"/>
                </a:ext>
              </a:extLst>
            </a:blip>
            <a:srcRect/>
            <a:stretch>
              <a:fillRect l="-25000" r="-25000"/>
            </a:stretch>
          </a:blipFill>
          <a:ln>
            <a:solidFill>
              <a:srgbClr val="4C3736"/>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1" name="Oval 10"/>
          <p:cNvSpPr/>
          <p:nvPr/>
        </p:nvSpPr>
        <p:spPr>
          <a:xfrm>
            <a:off x="6553200" y="513071"/>
            <a:ext cx="951053" cy="950934"/>
          </a:xfrm>
          <a:prstGeom prst="ellipse">
            <a:avLst/>
          </a:prstGeom>
          <a:blipFill>
            <a:blip r:embed="rId7" cstate="print">
              <a:extLst>
                <a:ext uri="{28A0092B-C50C-407E-A947-70E740481C1C}">
                  <a14:useLocalDpi xmlns:a14="http://schemas.microsoft.com/office/drawing/2010/main" val="0"/>
                </a:ext>
              </a:extLst>
            </a:blip>
            <a:srcRect/>
            <a:stretch>
              <a:fillRect l="-10000" r="-10000"/>
            </a:stretch>
          </a:blipFill>
          <a:ln>
            <a:solidFill>
              <a:srgbClr val="5295B5"/>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dirty="0"/>
          </a:p>
        </p:txBody>
      </p:sp>
      <p:sp>
        <p:nvSpPr>
          <p:cNvPr id="12" name="Oval 11"/>
          <p:cNvSpPr/>
          <p:nvPr/>
        </p:nvSpPr>
        <p:spPr>
          <a:xfrm>
            <a:off x="7614564" y="133350"/>
            <a:ext cx="996036" cy="995960"/>
          </a:xfrm>
          <a:prstGeom prst="ellipse">
            <a:avLst/>
          </a:prstGeom>
          <a:blipFill>
            <a:blip r:embed="rId8" cstate="print">
              <a:extLst>
                <a:ext uri="{28A0092B-C50C-407E-A947-70E740481C1C}">
                  <a14:useLocalDpi xmlns:a14="http://schemas.microsoft.com/office/drawing/2010/main" val="0"/>
                </a:ext>
              </a:extLst>
            </a:blip>
            <a:srcRect/>
            <a:stretch>
              <a:fillRect l="-6000" r="-6000"/>
            </a:stretch>
          </a:blipFill>
          <a:ln>
            <a:solidFill>
              <a:srgbClr val="CD1F22"/>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dirty="0"/>
          </a:p>
        </p:txBody>
      </p:sp>
      <p:sp>
        <p:nvSpPr>
          <p:cNvPr id="13" name="Oval 12"/>
          <p:cNvSpPr/>
          <p:nvPr/>
        </p:nvSpPr>
        <p:spPr>
          <a:xfrm>
            <a:off x="5726709" y="1147437"/>
            <a:ext cx="890981" cy="890913"/>
          </a:xfrm>
          <a:prstGeom prst="ellipse">
            <a:avLst/>
          </a:prstGeom>
          <a:blipFill>
            <a:blip r:embed="rId9" cstate="print">
              <a:extLst>
                <a:ext uri="{28A0092B-C50C-407E-A947-70E740481C1C}">
                  <a14:useLocalDpi xmlns:a14="http://schemas.microsoft.com/office/drawing/2010/main" val="0"/>
                </a:ext>
              </a:extLst>
            </a:blip>
            <a:srcRect/>
            <a:stretch>
              <a:fillRect l="-18000" r="-18000"/>
            </a:stretch>
          </a:blipFill>
          <a:ln>
            <a:solidFill>
              <a:srgbClr val="4CB25C"/>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4" name="Oval 13"/>
          <p:cNvSpPr/>
          <p:nvPr/>
        </p:nvSpPr>
        <p:spPr>
          <a:xfrm>
            <a:off x="6858000" y="1611630"/>
            <a:ext cx="731520" cy="731520"/>
          </a:xfrm>
          <a:prstGeom prst="ellipse">
            <a:avLst/>
          </a:prstGeom>
          <a:blipFill>
            <a:blip r:embed="rId10">
              <a:extLst>
                <a:ext uri="{28A0092B-C50C-407E-A947-70E740481C1C}">
                  <a14:useLocalDpi xmlns:a14="http://schemas.microsoft.com/office/drawing/2010/main" val="0"/>
                </a:ext>
              </a:extLst>
            </a:blip>
            <a:srcRect/>
            <a:stretch>
              <a:fillRect l="-6000" r="-6000"/>
            </a:stretch>
          </a:blipFill>
          <a:ln>
            <a:solidFill>
              <a:srgbClr val="F9AB32"/>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5" name="Oval 14"/>
          <p:cNvSpPr/>
          <p:nvPr/>
        </p:nvSpPr>
        <p:spPr>
          <a:xfrm>
            <a:off x="6009519" y="133350"/>
            <a:ext cx="619881" cy="619604"/>
          </a:xfrm>
          <a:prstGeom prst="ellipse">
            <a:avLst/>
          </a:prstGeom>
          <a:blipFill>
            <a:blip r:embed="rId11" cstate="print">
              <a:extLst>
                <a:ext uri="{28A0092B-C50C-407E-A947-70E740481C1C}">
                  <a14:useLocalDpi xmlns:a14="http://schemas.microsoft.com/office/drawing/2010/main" val="0"/>
                </a:ext>
              </a:extLst>
            </a:blip>
            <a:srcRect/>
            <a:stretch>
              <a:fillRect l="-6000" r="-6000"/>
            </a:stretch>
          </a:blipFill>
          <a:ln>
            <a:solidFill>
              <a:srgbClr val="EACD7C"/>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2654461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Preschool</a:t>
            </a:r>
          </a:p>
        </p:txBody>
      </p:sp>
      <p:sp>
        <p:nvSpPr>
          <p:cNvPr id="4" name="Content Placeholder 3"/>
          <p:cNvSpPr>
            <a:spLocks noGrp="1"/>
          </p:cNvSpPr>
          <p:nvPr>
            <p:ph idx="1"/>
          </p:nvPr>
        </p:nvSpPr>
        <p:spPr/>
        <p:txBody>
          <a:bodyPr/>
          <a:lstStyle/>
          <a:p>
            <a:pPr marL="11112" indent="0">
              <a:spcBef>
                <a:spcPts val="2400"/>
              </a:spcBef>
              <a:buNone/>
            </a:pPr>
            <a:r>
              <a:rPr lang="en-US" sz="2800" dirty="0"/>
              <a:t>The term “school of origin” means the school that a</a:t>
            </a:r>
            <a:br>
              <a:rPr lang="en-US" sz="2800" dirty="0"/>
            </a:br>
            <a:r>
              <a:rPr lang="en-US" sz="2800" dirty="0"/>
              <a:t>child or youth attended when permanently housed or the school in which the child or youth was last enrolled, </a:t>
            </a:r>
            <a:r>
              <a:rPr lang="en-US" sz="2800" dirty="0">
                <a:solidFill>
                  <a:schemeClr val="tx1"/>
                </a:solidFill>
              </a:rPr>
              <a:t>including a preschool.</a:t>
            </a:r>
          </a:p>
          <a:p>
            <a:pPr marL="223837" lvl="1" indent="0" algn="r">
              <a:spcBef>
                <a:spcPts val="900"/>
              </a:spcBef>
              <a:buNone/>
            </a:pPr>
            <a:r>
              <a:rPr lang="it-IT" sz="1600" dirty="0"/>
              <a:t>42 U.S.C. §11432(g)(3)(I)(i)</a:t>
            </a:r>
            <a:endParaRPr lang="en-US" sz="1600" dirty="0"/>
          </a:p>
        </p:txBody>
      </p:sp>
      <p:sp>
        <p:nvSpPr>
          <p:cNvPr id="14" name="Oval 13"/>
          <p:cNvSpPr/>
          <p:nvPr/>
        </p:nvSpPr>
        <p:spPr>
          <a:xfrm>
            <a:off x="7985760" y="133350"/>
            <a:ext cx="1005840" cy="1005840"/>
          </a:xfrm>
          <a:prstGeom prst="ellipse">
            <a:avLst/>
          </a:prstGeom>
          <a:blipFill>
            <a:blip r:embed="rId3" cstate="print">
              <a:extLst>
                <a:ext uri="{28A0092B-C50C-407E-A947-70E740481C1C}">
                  <a14:useLocalDpi xmlns:a14="http://schemas.microsoft.com/office/drawing/2010/main" val="0"/>
                </a:ext>
              </a:extLst>
            </a:blip>
            <a:srcRect/>
            <a:stretch>
              <a:fillRect l="-25000" r="-25000"/>
            </a:stretch>
          </a:blipFill>
          <a:ln>
            <a:solidFill>
              <a:srgbClr val="4C3736"/>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2126137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Preschool</a:t>
            </a:r>
          </a:p>
        </p:txBody>
      </p:sp>
      <p:sp>
        <p:nvSpPr>
          <p:cNvPr id="4" name="Content Placeholder 3"/>
          <p:cNvSpPr>
            <a:spLocks noGrp="1"/>
          </p:cNvSpPr>
          <p:nvPr>
            <p:ph idx="1"/>
          </p:nvPr>
        </p:nvSpPr>
        <p:spPr/>
        <p:txBody>
          <a:bodyPr/>
          <a:lstStyle/>
          <a:p>
            <a:pPr marL="11112" indent="0">
              <a:spcBef>
                <a:spcPts val="1800"/>
              </a:spcBef>
              <a:buNone/>
            </a:pPr>
            <a:r>
              <a:rPr lang="en-US" b="1" dirty="0">
                <a:solidFill>
                  <a:srgbClr val="333333"/>
                </a:solidFill>
              </a:rPr>
              <a:t>Do McKinney-Vento Act requirements apply to homeless children attending preschool?</a:t>
            </a:r>
          </a:p>
          <a:p>
            <a:pPr marL="11112" indent="0">
              <a:spcBef>
                <a:spcPts val="1800"/>
              </a:spcBef>
              <a:buNone/>
            </a:pPr>
            <a:r>
              <a:rPr lang="en-US" dirty="0">
                <a:solidFill>
                  <a:srgbClr val="333333"/>
                </a:solidFill>
              </a:rPr>
              <a:t>To the extent that an LEA offers a </a:t>
            </a:r>
            <a:r>
              <a:rPr lang="en-US" u="sng" dirty="0">
                <a:solidFill>
                  <a:srgbClr val="333333"/>
                </a:solidFill>
              </a:rPr>
              <a:t>public education to preschool children, including LEA-administered Head Start programs</a:t>
            </a:r>
            <a:r>
              <a:rPr lang="en-US" dirty="0">
                <a:solidFill>
                  <a:srgbClr val="333333"/>
                </a:solidFill>
              </a:rPr>
              <a:t>, an LEA must meet the McKinney-Vento Act requirements for homeless children in preschool, including ensuring that a homeless child remains in his or her </a:t>
            </a:r>
            <a:r>
              <a:rPr lang="en-US" u="sng" dirty="0">
                <a:solidFill>
                  <a:srgbClr val="333333"/>
                </a:solidFill>
              </a:rPr>
              <a:t>public preschool of origin</a:t>
            </a:r>
            <a:r>
              <a:rPr lang="en-US" dirty="0">
                <a:solidFill>
                  <a:srgbClr val="333333"/>
                </a:solidFill>
              </a:rPr>
              <a:t>, unless a determination is made that it is not in the child’s best interest.</a:t>
            </a:r>
          </a:p>
          <a:p>
            <a:pPr marL="11112" indent="0" algn="r">
              <a:spcBef>
                <a:spcPts val="1800"/>
              </a:spcBef>
              <a:buNone/>
            </a:pPr>
            <a:r>
              <a:rPr lang="en-US" sz="1600" dirty="0">
                <a:solidFill>
                  <a:srgbClr val="333333"/>
                </a:solidFill>
              </a:rPr>
              <a:t>EHCY Non-Regulatory Guidance, Question N-4		</a:t>
            </a:r>
          </a:p>
        </p:txBody>
      </p:sp>
    </p:spTree>
    <p:extLst>
      <p:ext uri="{BB962C8B-B14F-4D97-AF65-F5344CB8AC3E}">
        <p14:creationId xmlns:p14="http://schemas.microsoft.com/office/powerpoint/2010/main" val="593080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11112" indent="0">
              <a:spcBef>
                <a:spcPts val="1200"/>
              </a:spcBef>
              <a:buNone/>
            </a:pPr>
            <a:r>
              <a:rPr lang="en-US" sz="2400" dirty="0"/>
              <a:t>When the child or youth completes the final grade level served by the school of origin, the term “school of origin” shall include the designated receiving school at the next grade level for all feeder schools.</a:t>
            </a:r>
          </a:p>
          <a:p>
            <a:pPr marL="223837" lvl="1" indent="0" algn="r">
              <a:spcBef>
                <a:spcPts val="900"/>
              </a:spcBef>
              <a:buNone/>
            </a:pPr>
            <a:r>
              <a:rPr lang="it-IT" sz="1600" dirty="0"/>
              <a:t>42 U.S.C. §11432(g)(3)(I)(ii)</a:t>
            </a:r>
            <a:endParaRPr lang="en-US" sz="16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3107174"/>
            <a:ext cx="1371600" cy="1371600"/>
          </a:xfrm>
          <a:prstGeom prst="rect">
            <a:avLst/>
          </a:prstGeom>
        </p:spPr>
      </p:pic>
      <p:pic>
        <p:nvPicPr>
          <p:cNvPr id="5" name="Picture 4"/>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886200" y="3107174"/>
            <a:ext cx="1371600" cy="1371600"/>
          </a:xfrm>
          <a:prstGeom prst="rect">
            <a:avLst/>
          </a:prstGeom>
        </p:spPr>
      </p:pic>
      <p:pic>
        <p:nvPicPr>
          <p:cNvPr id="6" name="Picture 5"/>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tretch>
            <a:fillRect/>
          </a:stretch>
        </p:blipFill>
        <p:spPr>
          <a:xfrm>
            <a:off x="6629400" y="3107174"/>
            <a:ext cx="1371600" cy="1371600"/>
          </a:xfrm>
          <a:prstGeom prst="rect">
            <a:avLst/>
          </a:prstGeom>
        </p:spPr>
      </p:pic>
      <p:sp>
        <p:nvSpPr>
          <p:cNvPr id="7" name="TextBox 6"/>
          <p:cNvSpPr txBox="1"/>
          <p:nvPr/>
        </p:nvSpPr>
        <p:spPr>
          <a:xfrm>
            <a:off x="914400" y="4478774"/>
            <a:ext cx="1828800" cy="365760"/>
          </a:xfrm>
          <a:prstGeom prst="rect">
            <a:avLst/>
          </a:prstGeom>
          <a:noFill/>
        </p:spPr>
        <p:txBody>
          <a:bodyPr wrap="square" rtlCol="0">
            <a:spAutoFit/>
          </a:bodyPr>
          <a:lstStyle/>
          <a:p>
            <a:pPr algn="ctr"/>
            <a:r>
              <a:rPr lang="en-US" dirty="0"/>
              <a:t>elementary school</a:t>
            </a:r>
          </a:p>
        </p:txBody>
      </p:sp>
      <p:sp>
        <p:nvSpPr>
          <p:cNvPr id="8" name="TextBox 7"/>
          <p:cNvSpPr txBox="1"/>
          <p:nvPr/>
        </p:nvSpPr>
        <p:spPr>
          <a:xfrm>
            <a:off x="3657600" y="4491990"/>
            <a:ext cx="1828800" cy="365760"/>
          </a:xfrm>
          <a:prstGeom prst="rect">
            <a:avLst/>
          </a:prstGeom>
          <a:noFill/>
        </p:spPr>
        <p:txBody>
          <a:bodyPr wrap="square" rtlCol="0">
            <a:spAutoFit/>
          </a:bodyPr>
          <a:lstStyle/>
          <a:p>
            <a:pPr algn="ctr"/>
            <a:r>
              <a:rPr lang="en-US" dirty="0"/>
              <a:t>middle school</a:t>
            </a:r>
          </a:p>
        </p:txBody>
      </p:sp>
      <p:sp>
        <p:nvSpPr>
          <p:cNvPr id="9" name="TextBox 8"/>
          <p:cNvSpPr txBox="1"/>
          <p:nvPr/>
        </p:nvSpPr>
        <p:spPr>
          <a:xfrm>
            <a:off x="6400800" y="4478774"/>
            <a:ext cx="1828800" cy="365760"/>
          </a:xfrm>
          <a:prstGeom prst="rect">
            <a:avLst/>
          </a:prstGeom>
          <a:noFill/>
        </p:spPr>
        <p:txBody>
          <a:bodyPr wrap="square" rtlCol="0">
            <a:spAutoFit/>
          </a:bodyPr>
          <a:lstStyle/>
          <a:p>
            <a:pPr algn="ctr"/>
            <a:r>
              <a:rPr lang="en-US" dirty="0"/>
              <a:t>high school</a:t>
            </a:r>
          </a:p>
        </p:txBody>
      </p:sp>
      <p:sp>
        <p:nvSpPr>
          <p:cNvPr id="10" name="Right Arrow 9"/>
          <p:cNvSpPr/>
          <p:nvPr/>
        </p:nvSpPr>
        <p:spPr>
          <a:xfrm>
            <a:off x="2895600" y="3869174"/>
            <a:ext cx="609600" cy="381000"/>
          </a:xfrm>
          <a:prstGeom prst="rightArrow">
            <a:avLst/>
          </a:prstGeom>
          <a:solidFill>
            <a:srgbClr val="3333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ight Arrow 10"/>
          <p:cNvSpPr/>
          <p:nvPr/>
        </p:nvSpPr>
        <p:spPr>
          <a:xfrm>
            <a:off x="5638800" y="3869174"/>
            <a:ext cx="609600" cy="381000"/>
          </a:xfrm>
          <a:prstGeom prst="rightArrow">
            <a:avLst/>
          </a:prstGeom>
          <a:solidFill>
            <a:srgbClr val="3333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itle 11"/>
          <p:cNvSpPr>
            <a:spLocks noGrp="1"/>
          </p:cNvSpPr>
          <p:nvPr>
            <p:ph type="title"/>
          </p:nvPr>
        </p:nvSpPr>
        <p:spPr/>
        <p:txBody>
          <a:bodyPr/>
          <a:lstStyle/>
          <a:p>
            <a:r>
              <a:rPr lang="en-US" dirty="0"/>
              <a:t>Receiving Schools</a:t>
            </a:r>
          </a:p>
        </p:txBody>
      </p:sp>
    </p:spTree>
    <p:extLst>
      <p:ext uri="{BB962C8B-B14F-4D97-AF65-F5344CB8AC3E}">
        <p14:creationId xmlns:p14="http://schemas.microsoft.com/office/powerpoint/2010/main" val="919217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11112" indent="0">
              <a:spcBef>
                <a:spcPts val="1200"/>
              </a:spcBef>
              <a:buNone/>
            </a:pPr>
            <a:r>
              <a:rPr lang="en-US" b="1" dirty="0"/>
              <a:t>What is the school of origin?</a:t>
            </a:r>
          </a:p>
          <a:p>
            <a:pPr marL="11112" indent="0">
              <a:spcBef>
                <a:spcPts val="1200"/>
              </a:spcBef>
              <a:buNone/>
            </a:pPr>
            <a:r>
              <a:rPr lang="en-US" sz="2000" dirty="0"/>
              <a:t>[…] For example, a student was last enrolled in School A in grade 5, which is the final grade level served by School A. Students at School A are designated to attend School B beginning in the next grade level, grade 6. The school of origin for this student would therefore include School A and the designated receiving school at the next grade level, School B.</a:t>
            </a:r>
          </a:p>
          <a:p>
            <a:pPr marL="11112" indent="0" algn="r">
              <a:spcBef>
                <a:spcPts val="1200"/>
              </a:spcBef>
              <a:buNone/>
            </a:pPr>
            <a:r>
              <a:rPr lang="en-US" sz="1600" dirty="0"/>
              <a:t>EHCY Non-Regulatory Guidance, Question I-1</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5040" y="3547110"/>
            <a:ext cx="1005840" cy="1005840"/>
          </a:xfrm>
          <a:prstGeom prst="rect">
            <a:avLst/>
          </a:prstGeom>
        </p:spPr>
      </p:pic>
      <p:pic>
        <p:nvPicPr>
          <p:cNvPr id="5" name="Picture 4"/>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913120" y="3547110"/>
            <a:ext cx="1005840" cy="1005840"/>
          </a:xfrm>
          <a:prstGeom prst="rect">
            <a:avLst/>
          </a:prstGeom>
        </p:spPr>
      </p:pic>
      <p:sp>
        <p:nvSpPr>
          <p:cNvPr id="7" name="TextBox 6"/>
          <p:cNvSpPr txBox="1"/>
          <p:nvPr/>
        </p:nvSpPr>
        <p:spPr>
          <a:xfrm>
            <a:off x="1447800" y="4491990"/>
            <a:ext cx="2560320" cy="338554"/>
          </a:xfrm>
          <a:prstGeom prst="rect">
            <a:avLst/>
          </a:prstGeom>
          <a:noFill/>
        </p:spPr>
        <p:txBody>
          <a:bodyPr wrap="square" rtlCol="0">
            <a:spAutoFit/>
          </a:bodyPr>
          <a:lstStyle/>
          <a:p>
            <a:pPr algn="ctr"/>
            <a:r>
              <a:rPr lang="en-US" sz="1600" i="1" dirty="0">
                <a:solidFill>
                  <a:srgbClr val="1A4265"/>
                </a:solidFill>
              </a:rPr>
              <a:t>School A: Elementary school</a:t>
            </a:r>
          </a:p>
        </p:txBody>
      </p:sp>
      <p:sp>
        <p:nvSpPr>
          <p:cNvPr id="8" name="TextBox 7"/>
          <p:cNvSpPr txBox="1"/>
          <p:nvPr/>
        </p:nvSpPr>
        <p:spPr>
          <a:xfrm>
            <a:off x="4953000" y="4519196"/>
            <a:ext cx="2926080" cy="338554"/>
          </a:xfrm>
          <a:prstGeom prst="rect">
            <a:avLst/>
          </a:prstGeom>
          <a:noFill/>
        </p:spPr>
        <p:txBody>
          <a:bodyPr wrap="square" rtlCol="0">
            <a:spAutoFit/>
          </a:bodyPr>
          <a:lstStyle/>
          <a:p>
            <a:pPr algn="ctr"/>
            <a:r>
              <a:rPr lang="en-US" sz="1600" i="1" dirty="0">
                <a:solidFill>
                  <a:srgbClr val="1A4265"/>
                </a:solidFill>
              </a:rPr>
              <a:t>School B: Receiving middle school</a:t>
            </a:r>
          </a:p>
        </p:txBody>
      </p:sp>
      <p:sp>
        <p:nvSpPr>
          <p:cNvPr id="10" name="Right Arrow 9"/>
          <p:cNvSpPr/>
          <p:nvPr/>
        </p:nvSpPr>
        <p:spPr>
          <a:xfrm>
            <a:off x="3886200" y="3999807"/>
            <a:ext cx="1371600" cy="274320"/>
          </a:xfrm>
          <a:prstGeom prst="rightArrow">
            <a:avLst/>
          </a:prstGeom>
          <a:solidFill>
            <a:srgbClr val="1A42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itle 11"/>
          <p:cNvSpPr>
            <a:spLocks noGrp="1"/>
          </p:cNvSpPr>
          <p:nvPr>
            <p:ph type="title"/>
          </p:nvPr>
        </p:nvSpPr>
        <p:spPr/>
        <p:txBody>
          <a:bodyPr/>
          <a:lstStyle/>
          <a:p>
            <a:r>
              <a:rPr lang="en-US" dirty="0"/>
              <a:t>Receiving Schools</a:t>
            </a:r>
          </a:p>
        </p:txBody>
      </p:sp>
    </p:spTree>
    <p:extLst>
      <p:ext uri="{BB962C8B-B14F-4D97-AF65-F5344CB8AC3E}">
        <p14:creationId xmlns:p14="http://schemas.microsoft.com/office/powerpoint/2010/main" val="2009108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Best Interest</a:t>
            </a:r>
          </a:p>
        </p:txBody>
      </p:sp>
      <p:sp>
        <p:nvSpPr>
          <p:cNvPr id="4" name="Content Placeholder 3"/>
          <p:cNvSpPr>
            <a:spLocks noGrp="1"/>
          </p:cNvSpPr>
          <p:nvPr>
            <p:ph idx="1"/>
          </p:nvPr>
        </p:nvSpPr>
        <p:spPr/>
        <p:txBody>
          <a:bodyPr/>
          <a:lstStyle/>
          <a:p>
            <a:pPr>
              <a:spcBef>
                <a:spcPts val="2400"/>
              </a:spcBef>
            </a:pPr>
            <a:r>
              <a:rPr lang="en-US" dirty="0"/>
              <a:t>In determining best interest, the school district shall</a:t>
            </a:r>
          </a:p>
          <a:p>
            <a:pPr lvl="1">
              <a:spcBef>
                <a:spcPts val="2400"/>
              </a:spcBef>
            </a:pPr>
            <a:r>
              <a:rPr lang="en-US" sz="2000" dirty="0"/>
              <a:t>Presume that keeping the child or youth in the school of origin is in the child’s or youth’s best interest, except when doing so is contrary to the request of the parent, guardian, or unaccompanied youth</a:t>
            </a:r>
          </a:p>
          <a:p>
            <a:pPr lvl="1">
              <a:spcBef>
                <a:spcPts val="2400"/>
              </a:spcBef>
            </a:pPr>
            <a:r>
              <a:rPr lang="en-US" sz="2000" dirty="0"/>
              <a:t>Consider student-centered factors related to the child’s or youth’s best interest, including factors related to the impact of mobility on achievement, education, health, and safety, giving priority to the request of the parent, guardian, or unaccompanied youth</a:t>
            </a:r>
          </a:p>
          <a:p>
            <a:pPr marL="223837" lvl="1" indent="0" algn="r">
              <a:spcBef>
                <a:spcPts val="2400"/>
              </a:spcBef>
              <a:buNone/>
            </a:pPr>
            <a:r>
              <a:rPr lang="it-IT" sz="1600" dirty="0"/>
              <a:t>42 U.S.C. §11432(g)(3)(B)</a:t>
            </a:r>
            <a:endParaRPr lang="en-US" sz="1600" dirty="0"/>
          </a:p>
        </p:txBody>
      </p:sp>
      <p:sp>
        <p:nvSpPr>
          <p:cNvPr id="5" name="Oval 4"/>
          <p:cNvSpPr/>
          <p:nvPr/>
        </p:nvSpPr>
        <p:spPr>
          <a:xfrm>
            <a:off x="8001000" y="171451"/>
            <a:ext cx="1005840" cy="1005840"/>
          </a:xfrm>
          <a:prstGeom prst="ellipse">
            <a:avLst/>
          </a:prstGeom>
          <a:blipFill>
            <a:blip r:embed="rId3">
              <a:extLst>
                <a:ext uri="{28A0092B-C50C-407E-A947-70E740481C1C}">
                  <a14:useLocalDpi xmlns:a14="http://schemas.microsoft.com/office/drawing/2010/main" val="0"/>
                </a:ext>
              </a:extLst>
            </a:blip>
            <a:srcRect/>
            <a:stretch>
              <a:fillRect l="-6000" r="-6000"/>
            </a:stretch>
          </a:blipFill>
          <a:ln>
            <a:solidFill>
              <a:srgbClr val="F9AB32"/>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2375375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Best Interest</a:t>
            </a:r>
          </a:p>
        </p:txBody>
      </p:sp>
      <p:sp>
        <p:nvSpPr>
          <p:cNvPr id="4" name="Content Placeholder 3"/>
          <p:cNvSpPr>
            <a:spLocks noGrp="1"/>
          </p:cNvSpPr>
          <p:nvPr>
            <p:ph idx="1"/>
          </p:nvPr>
        </p:nvSpPr>
        <p:spPr/>
        <p:txBody>
          <a:bodyPr/>
          <a:lstStyle/>
          <a:p>
            <a:pPr>
              <a:spcBef>
                <a:spcPts val="2400"/>
              </a:spcBef>
            </a:pPr>
            <a:r>
              <a:rPr lang="en-US" dirty="0">
                <a:solidFill>
                  <a:srgbClr val="333333"/>
                </a:solidFill>
              </a:rPr>
              <a:t>Best interest considerations for preschoolers include</a:t>
            </a:r>
          </a:p>
          <a:p>
            <a:pPr lvl="1">
              <a:spcBef>
                <a:spcPts val="2400"/>
              </a:spcBef>
            </a:pPr>
            <a:r>
              <a:rPr lang="en-US" sz="2000" dirty="0">
                <a:solidFill>
                  <a:srgbClr val="333333"/>
                </a:solidFill>
              </a:rPr>
              <a:t>Factors listed in the statute</a:t>
            </a:r>
          </a:p>
          <a:p>
            <a:pPr lvl="1">
              <a:spcBef>
                <a:spcPts val="2400"/>
              </a:spcBef>
            </a:pPr>
            <a:r>
              <a:rPr lang="en-US" sz="2000" dirty="0">
                <a:solidFill>
                  <a:srgbClr val="333333"/>
                </a:solidFill>
              </a:rPr>
              <a:t>The impact of school climate on the child, including the school’s safety</a:t>
            </a:r>
          </a:p>
          <a:p>
            <a:pPr lvl="1">
              <a:spcBef>
                <a:spcPts val="2400"/>
              </a:spcBef>
            </a:pPr>
            <a:r>
              <a:rPr lang="en-US" sz="2000" dirty="0">
                <a:solidFill>
                  <a:srgbClr val="333333"/>
                </a:solidFill>
              </a:rPr>
              <a:t>The availability and quality of services to meet the child’s comprehensive needs, including health, developmental, and social-emotional needs</a:t>
            </a:r>
          </a:p>
          <a:p>
            <a:pPr lvl="1">
              <a:spcBef>
                <a:spcPts val="2400"/>
              </a:spcBef>
            </a:pPr>
            <a:r>
              <a:rPr lang="en-US" sz="2000" dirty="0">
                <a:solidFill>
                  <a:srgbClr val="333333"/>
                </a:solidFill>
              </a:rPr>
              <a:t>Travel time to and from the school</a:t>
            </a:r>
          </a:p>
          <a:p>
            <a:pPr marL="223837" lvl="1" indent="0" algn="r">
              <a:spcBef>
                <a:spcPts val="2400"/>
              </a:spcBef>
              <a:buNone/>
            </a:pPr>
            <a:r>
              <a:rPr lang="en-US" sz="1600" dirty="0">
                <a:solidFill>
                  <a:srgbClr val="333333"/>
                </a:solidFill>
              </a:rPr>
              <a:t>EHCY Non-Regulatory Guidance, Question N-3		</a:t>
            </a:r>
          </a:p>
        </p:txBody>
      </p:sp>
    </p:spTree>
    <p:extLst>
      <p:ext uri="{BB962C8B-B14F-4D97-AF65-F5344CB8AC3E}">
        <p14:creationId xmlns:p14="http://schemas.microsoft.com/office/powerpoint/2010/main" val="1174634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Duration of Rights</a:t>
            </a:r>
          </a:p>
        </p:txBody>
      </p:sp>
      <p:sp>
        <p:nvSpPr>
          <p:cNvPr id="4" name="Content Placeholder 3"/>
          <p:cNvSpPr>
            <a:spLocks noGrp="1"/>
          </p:cNvSpPr>
          <p:nvPr>
            <p:ph idx="1"/>
          </p:nvPr>
        </p:nvSpPr>
        <p:spPr/>
        <p:txBody>
          <a:bodyPr/>
          <a:lstStyle/>
          <a:p>
            <a:pPr>
              <a:spcBef>
                <a:spcPts val="2400"/>
              </a:spcBef>
            </a:pPr>
            <a:r>
              <a:rPr lang="en-US" dirty="0"/>
              <a:t>Homeless children and youth have the right to attend the school of origin for the duration of homelessness</a:t>
            </a:r>
          </a:p>
          <a:p>
            <a:pPr lvl="2">
              <a:spcBef>
                <a:spcPts val="2400"/>
              </a:spcBef>
            </a:pPr>
            <a:r>
              <a:rPr lang="en-US" sz="2000" dirty="0"/>
              <a:t>In any case in which a family becomes homeless between academic years or during an academic year</a:t>
            </a:r>
          </a:p>
          <a:p>
            <a:pPr lvl="2">
              <a:spcBef>
                <a:spcPts val="2400"/>
              </a:spcBef>
            </a:pPr>
            <a:r>
              <a:rPr lang="en-US" sz="2000" dirty="0"/>
              <a:t>For the remainder of the academic year, if the child or youth becomes permanently housed during an academic year</a:t>
            </a:r>
          </a:p>
          <a:p>
            <a:pPr marL="457200" lvl="2" indent="0" algn="r">
              <a:spcBef>
                <a:spcPts val="2400"/>
              </a:spcBef>
              <a:buNone/>
            </a:pPr>
            <a:r>
              <a:rPr lang="en-US" sz="1600" dirty="0"/>
              <a:t>42 U.S.C. § 11432(g)(3)(A)(</a:t>
            </a:r>
            <a:r>
              <a:rPr lang="en-US" sz="1600" dirty="0" err="1"/>
              <a:t>i</a:t>
            </a:r>
            <a:r>
              <a:rPr lang="en-US" sz="1600" dirty="0"/>
              <a:t>)(II)</a:t>
            </a:r>
          </a:p>
        </p:txBody>
      </p:sp>
    </p:spTree>
    <p:extLst>
      <p:ext uri="{BB962C8B-B14F-4D97-AF65-F5344CB8AC3E}">
        <p14:creationId xmlns:p14="http://schemas.microsoft.com/office/powerpoint/2010/main" val="531073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What do you think?</a:t>
            </a:r>
          </a:p>
        </p:txBody>
      </p:sp>
      <p:sp>
        <p:nvSpPr>
          <p:cNvPr id="3" name="Content Placeholder 2"/>
          <p:cNvSpPr>
            <a:spLocks noGrp="1"/>
          </p:cNvSpPr>
          <p:nvPr>
            <p:ph idx="1"/>
          </p:nvPr>
        </p:nvSpPr>
        <p:spPr/>
        <p:txBody>
          <a:bodyPr/>
          <a:lstStyle/>
          <a:p>
            <a:pPr marL="11112" indent="0" algn="ctr">
              <a:spcBef>
                <a:spcPts val="1200"/>
              </a:spcBef>
              <a:buNone/>
            </a:pPr>
            <a:r>
              <a:rPr lang="en-US" sz="2000" dirty="0">
                <a:solidFill>
                  <a:srgbClr val="1A4265"/>
                </a:solidFill>
              </a:rPr>
              <a:t>It’s August. Mr. Warwick goes to Vander Middle School to enroll his daughter, Stephanie, in 6</a:t>
            </a:r>
            <a:r>
              <a:rPr lang="en-US" sz="2000" baseline="30000" dirty="0">
                <a:solidFill>
                  <a:srgbClr val="1A4265"/>
                </a:solidFill>
              </a:rPr>
              <a:t>th</a:t>
            </a:r>
            <a:r>
              <a:rPr lang="en-US" sz="2000" dirty="0">
                <a:solidFill>
                  <a:srgbClr val="1A4265"/>
                </a:solidFill>
              </a:rPr>
              <a:t> grade. Ms. Jensen, the Vander enrollment coordinator calls you, the local liaison, to ask for clarification. Mr. Warwick explained that his family has been staying in a shelter since April, but that Stephanie was able to stay in her same elementary school (Temple Elementary) last year under the McKinney-Vento program.</a:t>
            </a:r>
          </a:p>
          <a:p>
            <a:pPr marL="11112" indent="0" algn="ctr">
              <a:spcBef>
                <a:spcPts val="1200"/>
              </a:spcBef>
              <a:buNone/>
            </a:pPr>
            <a:r>
              <a:rPr lang="en-US" sz="2000" dirty="0">
                <a:solidFill>
                  <a:srgbClr val="1A4265"/>
                </a:solidFill>
              </a:rPr>
              <a:t>Mr. Warwick’s family is still in the shelter and he’s not sure when they’ll be able to get permanent housing. He wants Stephanie to go to Vander Middle with her Temple Elementary classmates, even though that’s not the middle school zoned for the shelter. Ms. Jensen asks if it’s okay to enroll Stephanie in Vander Middle.</a:t>
            </a:r>
          </a:p>
          <a:p>
            <a:pPr>
              <a:spcBef>
                <a:spcPts val="1200"/>
              </a:spcBef>
            </a:pPr>
            <a:r>
              <a:rPr lang="en-US" sz="1800" dirty="0"/>
              <a:t>Does Stephanie have the right to enroll in Vander Middle School?</a:t>
            </a:r>
          </a:p>
        </p:txBody>
      </p:sp>
    </p:spTree>
    <p:extLst>
      <p:ext uri="{BB962C8B-B14F-4D97-AF65-F5344CB8AC3E}">
        <p14:creationId xmlns:p14="http://schemas.microsoft.com/office/powerpoint/2010/main" val="2006207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Dispute Resolution</a:t>
            </a:r>
          </a:p>
        </p:txBody>
      </p:sp>
      <p:sp>
        <p:nvSpPr>
          <p:cNvPr id="4" name="Content Placeholder 3"/>
          <p:cNvSpPr>
            <a:spLocks noGrp="1"/>
          </p:cNvSpPr>
          <p:nvPr>
            <p:ph idx="1"/>
          </p:nvPr>
        </p:nvSpPr>
        <p:spPr/>
        <p:txBody>
          <a:bodyPr/>
          <a:lstStyle/>
          <a:p>
            <a:pPr>
              <a:spcBef>
                <a:spcPts val="1800"/>
              </a:spcBef>
            </a:pPr>
            <a:r>
              <a:rPr lang="en-US" dirty="0">
                <a:solidFill>
                  <a:srgbClr val="333333"/>
                </a:solidFill>
              </a:rPr>
              <a:t>If, after conducting the best interest determination, the district determines that it is not in the child’s or youth’s best interest to attend the school of origin or the school requested by the parent, guardian, or unaccompanied youth, the district must provide the parent, guardian, or unaccompanied youth with a written explanation of the reasons for its determination, in a manner and form understandable to the parent, guardian, or unaccompanied youth, including information regarding the right to appeal.</a:t>
            </a:r>
          </a:p>
          <a:p>
            <a:pPr marL="223837" lvl="1" indent="0" algn="r">
              <a:spcBef>
                <a:spcPts val="1800"/>
              </a:spcBef>
              <a:buNone/>
            </a:pPr>
            <a:r>
              <a:rPr lang="it-IT" sz="1600" dirty="0">
                <a:solidFill>
                  <a:srgbClr val="333333"/>
                </a:solidFill>
              </a:rPr>
              <a:t>42 U.S.C. §11432(g)(3)(B)	</a:t>
            </a:r>
            <a:endParaRPr lang="en-US" sz="1600" dirty="0">
              <a:solidFill>
                <a:srgbClr val="333333"/>
              </a:solidFill>
            </a:endParaRPr>
          </a:p>
        </p:txBody>
      </p:sp>
    </p:spTree>
    <p:extLst>
      <p:ext uri="{BB962C8B-B14F-4D97-AF65-F5344CB8AC3E}">
        <p14:creationId xmlns:p14="http://schemas.microsoft.com/office/powerpoint/2010/main" val="850561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Dispute Resolution</a:t>
            </a:r>
          </a:p>
        </p:txBody>
      </p:sp>
      <p:sp>
        <p:nvSpPr>
          <p:cNvPr id="4" name="Content Placeholder 3"/>
          <p:cNvSpPr>
            <a:spLocks noGrp="1"/>
          </p:cNvSpPr>
          <p:nvPr>
            <p:ph idx="1"/>
          </p:nvPr>
        </p:nvSpPr>
        <p:spPr/>
        <p:txBody>
          <a:bodyPr/>
          <a:lstStyle/>
          <a:p>
            <a:pPr>
              <a:spcBef>
                <a:spcPts val="2400"/>
              </a:spcBef>
            </a:pPr>
            <a:r>
              <a:rPr lang="en-US" dirty="0">
                <a:solidFill>
                  <a:srgbClr val="333333"/>
                </a:solidFill>
              </a:rPr>
              <a:t>The child or youth shall be immediately enrolled in the school in which enrollment is sought, pending final resolution of the dispute, including all available appeals</a:t>
            </a:r>
          </a:p>
          <a:p>
            <a:pPr marL="223837" lvl="1" indent="0" algn="r">
              <a:spcBef>
                <a:spcPts val="2400"/>
              </a:spcBef>
              <a:buNone/>
            </a:pPr>
            <a:r>
              <a:rPr lang="it-IT" sz="1600" dirty="0">
                <a:solidFill>
                  <a:srgbClr val="333333"/>
                </a:solidFill>
              </a:rPr>
              <a:t>42 U.S.C. §11432(g)(3)(E)(i)</a:t>
            </a:r>
            <a:endParaRPr lang="en-US" sz="1600" dirty="0">
              <a:solidFill>
                <a:srgbClr val="333333"/>
              </a:solidFill>
            </a:endParaRPr>
          </a:p>
          <a:p>
            <a:pPr marL="234950" lvl="1" indent="-223838">
              <a:spcBef>
                <a:spcPts val="2400"/>
              </a:spcBef>
              <a:buFont typeface="Wingdings" charset="2"/>
              <a:buChar char="§"/>
            </a:pPr>
            <a:r>
              <a:rPr lang="en-US" sz="2400" dirty="0">
                <a:solidFill>
                  <a:srgbClr val="333333"/>
                </a:solidFill>
              </a:rPr>
              <a:t>Students must receive all services for which they are eligible until final resolution of all disputes and appeals. </a:t>
            </a:r>
          </a:p>
          <a:p>
            <a:pPr marL="11112" lvl="1" indent="0" algn="r">
              <a:spcBef>
                <a:spcPts val="2400"/>
              </a:spcBef>
              <a:buNone/>
            </a:pPr>
            <a:r>
              <a:rPr lang="en-US" sz="1600" dirty="0">
                <a:solidFill>
                  <a:srgbClr val="333333"/>
                </a:solidFill>
              </a:rPr>
              <a:t>EHCY Non-Regulatory Guidance, Question K-7</a:t>
            </a:r>
          </a:p>
        </p:txBody>
      </p:sp>
    </p:spTree>
    <p:extLst>
      <p:ext uri="{BB962C8B-B14F-4D97-AF65-F5344CB8AC3E}">
        <p14:creationId xmlns:p14="http://schemas.microsoft.com/office/powerpoint/2010/main" val="161155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11112" indent="0">
              <a:spcBef>
                <a:spcPts val="1350"/>
              </a:spcBef>
              <a:buNone/>
            </a:pPr>
            <a:r>
              <a:rPr lang="en-US" sz="2000" dirty="0"/>
              <a:t>The National Center for Homeless Education (NCHE) operates the U.S. Department of Education’s technical assistance center for the federal Education for Homeless Children and Youth (EHCY) Program</a:t>
            </a:r>
          </a:p>
          <a:p>
            <a:pPr>
              <a:spcBef>
                <a:spcPts val="1350"/>
              </a:spcBef>
            </a:pPr>
            <a:r>
              <a:rPr lang="en-US" sz="2000" dirty="0"/>
              <a:t>Website: </a:t>
            </a:r>
            <a:r>
              <a:rPr lang="en-US" sz="2000" dirty="0">
                <a:hlinkClick r:id="rId3"/>
              </a:rPr>
              <a:t>http://nche.ed.gov</a:t>
            </a:r>
            <a:r>
              <a:rPr lang="en-US" sz="2000" dirty="0"/>
              <a:t> </a:t>
            </a:r>
          </a:p>
          <a:p>
            <a:pPr>
              <a:spcBef>
                <a:spcPts val="1350"/>
              </a:spcBef>
            </a:pPr>
            <a:r>
              <a:rPr lang="en-US" sz="2000" dirty="0"/>
              <a:t>Helpline: 800-308-2145 or </a:t>
            </a:r>
            <a:r>
              <a:rPr lang="en-US" sz="2000" dirty="0">
                <a:hlinkClick r:id="rId4"/>
              </a:rPr>
              <a:t>homeless@serve.org</a:t>
            </a:r>
            <a:r>
              <a:rPr lang="en-US" sz="2000" dirty="0"/>
              <a:t> </a:t>
            </a:r>
          </a:p>
          <a:p>
            <a:pPr>
              <a:spcBef>
                <a:spcPts val="1350"/>
              </a:spcBef>
            </a:pPr>
            <a:r>
              <a:rPr lang="en-US" sz="2000" dirty="0"/>
              <a:t>Products: </a:t>
            </a:r>
            <a:r>
              <a:rPr lang="en-US" sz="2000" dirty="0">
                <a:hlinkClick r:id="rId5"/>
              </a:rPr>
              <a:t>https://nche.ed.gov/resources/</a:t>
            </a:r>
            <a:endParaRPr lang="en-US" sz="2000" dirty="0"/>
          </a:p>
          <a:p>
            <a:pPr>
              <a:spcBef>
                <a:spcPts val="1350"/>
              </a:spcBef>
            </a:pPr>
            <a:r>
              <a:rPr lang="en-US" sz="2000" dirty="0"/>
              <a:t>Webinars: </a:t>
            </a:r>
            <a:r>
              <a:rPr lang="en-US" sz="2000" dirty="0">
                <a:hlinkClick r:id="rId6"/>
              </a:rPr>
              <a:t>https://nche.ed.gov/group-training/</a:t>
            </a:r>
            <a:endParaRPr lang="en-US" sz="2000" dirty="0"/>
          </a:p>
          <a:p>
            <a:pPr>
              <a:spcBef>
                <a:spcPts val="1350"/>
              </a:spcBef>
            </a:pPr>
            <a:r>
              <a:rPr lang="en-US" sz="2000" dirty="0"/>
              <a:t>Listserv: </a:t>
            </a:r>
            <a:r>
              <a:rPr lang="en-US" sz="2000" dirty="0">
                <a:hlinkClick r:id="rId5"/>
              </a:rPr>
              <a:t>https://nche.ed.gov/resources/</a:t>
            </a:r>
            <a:r>
              <a:rPr lang="en-US" sz="2000" dirty="0"/>
              <a:t> (click </a:t>
            </a:r>
            <a:r>
              <a:rPr lang="en-US" sz="2000" i="1" dirty="0"/>
              <a:t>Resources </a:t>
            </a:r>
            <a:r>
              <a:rPr lang="en-US" sz="2000" dirty="0"/>
              <a:t>tab)</a:t>
            </a:r>
          </a:p>
          <a:p>
            <a:pPr>
              <a:spcBef>
                <a:spcPts val="1350"/>
              </a:spcBef>
            </a:pPr>
            <a:r>
              <a:rPr lang="en-US" sz="2000" dirty="0"/>
              <a:t>Twitter: </a:t>
            </a:r>
            <a:r>
              <a:rPr lang="en-US" sz="2000" dirty="0">
                <a:hlinkClick r:id="rId7"/>
              </a:rPr>
              <a:t>@</a:t>
            </a:r>
            <a:r>
              <a:rPr lang="en-US" sz="2000" dirty="0" err="1">
                <a:hlinkClick r:id="rId7"/>
              </a:rPr>
              <a:t>NCHEducation</a:t>
            </a:r>
            <a:r>
              <a:rPr lang="en-US" sz="2000" dirty="0">
                <a:hlinkClick r:id="rId7"/>
              </a:rPr>
              <a:t> </a:t>
            </a:r>
            <a:r>
              <a:rPr lang="en-US" sz="2000" dirty="0"/>
              <a:t>| Facebook: </a:t>
            </a:r>
            <a:r>
              <a:rPr lang="en-US" sz="2000" dirty="0">
                <a:hlinkClick r:id="rId8"/>
              </a:rPr>
              <a:t>facebook.com/</a:t>
            </a:r>
            <a:r>
              <a:rPr lang="en-US" sz="2000" dirty="0" err="1">
                <a:hlinkClick r:id="rId8"/>
              </a:rPr>
              <a:t>NCHEducation</a:t>
            </a:r>
            <a:r>
              <a:rPr lang="en-US" sz="2000" dirty="0"/>
              <a:t> </a:t>
            </a:r>
          </a:p>
        </p:txBody>
      </p:sp>
      <p:pic>
        <p:nvPicPr>
          <p:cNvPr id="5" name="Pictur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29400" y="2419350"/>
            <a:ext cx="1595145" cy="1828800"/>
          </a:xfrm>
          <a:prstGeom prst="rect">
            <a:avLst/>
          </a:prstGeom>
        </p:spPr>
      </p:pic>
      <p:sp>
        <p:nvSpPr>
          <p:cNvPr id="6" name="Title 5">
            <a:extLst>
              <a:ext uri="{FF2B5EF4-FFF2-40B4-BE49-F238E27FC236}">
                <a16:creationId xmlns:a16="http://schemas.microsoft.com/office/drawing/2014/main" id="{7E256DAF-9E1E-439C-98F5-A075BAF59860}"/>
              </a:ext>
            </a:extLst>
          </p:cNvPr>
          <p:cNvSpPr>
            <a:spLocks noGrp="1"/>
          </p:cNvSpPr>
          <p:nvPr>
            <p:ph type="title"/>
          </p:nvPr>
        </p:nvSpPr>
        <p:spPr/>
        <p:txBody>
          <a:bodyPr/>
          <a:lstStyle/>
          <a:p>
            <a:r>
              <a:rPr lang="en-US" dirty="0"/>
              <a:t>About NCHE</a:t>
            </a:r>
          </a:p>
        </p:txBody>
      </p:sp>
    </p:spTree>
    <p:extLst>
      <p:ext uri="{BB962C8B-B14F-4D97-AF65-F5344CB8AC3E}">
        <p14:creationId xmlns:p14="http://schemas.microsoft.com/office/powerpoint/2010/main" val="1993412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a:spcBef>
                <a:spcPts val="1800"/>
              </a:spcBef>
            </a:pPr>
            <a:r>
              <a:rPr lang="en-US" dirty="0">
                <a:solidFill>
                  <a:srgbClr val="333333"/>
                </a:solidFill>
              </a:rPr>
              <a:t>Section K of the EHCY Non-Regulatory Guidance addresses the issue of Dispute Resolution, including:</a:t>
            </a:r>
          </a:p>
          <a:p>
            <a:pPr lvl="1">
              <a:spcBef>
                <a:spcPts val="1800"/>
              </a:spcBef>
            </a:pPr>
            <a:r>
              <a:rPr lang="en-US" sz="2000" dirty="0">
                <a:solidFill>
                  <a:srgbClr val="333333"/>
                </a:solidFill>
              </a:rPr>
              <a:t>Best practices for developing a fair, timely, and effective DR process that is accessible to families</a:t>
            </a:r>
          </a:p>
          <a:p>
            <a:pPr lvl="1">
              <a:spcBef>
                <a:spcPts val="1800"/>
              </a:spcBef>
            </a:pPr>
            <a:r>
              <a:rPr lang="en-US" sz="2000" dirty="0">
                <a:solidFill>
                  <a:srgbClr val="333333"/>
                </a:solidFill>
              </a:rPr>
              <a:t>Minimum standards for what should be included in the written notice</a:t>
            </a:r>
          </a:p>
          <a:p>
            <a:pPr lvl="1">
              <a:spcBef>
                <a:spcPts val="1800"/>
              </a:spcBef>
            </a:pPr>
            <a:r>
              <a:rPr lang="en-US" sz="2000" dirty="0">
                <a:solidFill>
                  <a:srgbClr val="333333"/>
                </a:solidFill>
              </a:rPr>
              <a:t>What types of situations fall outside the parameters of the McKinney-Vento DR process</a:t>
            </a:r>
          </a:p>
          <a:p>
            <a:pPr lvl="1">
              <a:spcBef>
                <a:spcPts val="1800"/>
              </a:spcBef>
            </a:pPr>
            <a:r>
              <a:rPr lang="en-US" sz="2000" dirty="0">
                <a:solidFill>
                  <a:srgbClr val="333333"/>
                </a:solidFill>
              </a:rPr>
              <a:t>Implementing an informal process as an alternative to formal appeals, while still providing access to the formal process, as needed</a:t>
            </a:r>
            <a:endParaRPr lang="en-US" sz="2400" dirty="0">
              <a:solidFill>
                <a:srgbClr val="333333"/>
              </a:solidFill>
            </a:endParaRPr>
          </a:p>
        </p:txBody>
      </p:sp>
      <p:sp>
        <p:nvSpPr>
          <p:cNvPr id="2" name="Title 1"/>
          <p:cNvSpPr>
            <a:spLocks noGrp="1"/>
          </p:cNvSpPr>
          <p:nvPr>
            <p:ph type="title"/>
          </p:nvPr>
        </p:nvSpPr>
        <p:spPr/>
        <p:txBody>
          <a:bodyPr/>
          <a:lstStyle/>
          <a:p>
            <a:r>
              <a:rPr lang="en-US" sz="3200" dirty="0"/>
              <a:t>Dispute Resolution</a:t>
            </a:r>
          </a:p>
        </p:txBody>
      </p:sp>
    </p:spTree>
    <p:extLst>
      <p:ext uri="{BB962C8B-B14F-4D97-AF65-F5344CB8AC3E}">
        <p14:creationId xmlns:p14="http://schemas.microsoft.com/office/powerpoint/2010/main" val="2567380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School of origin transportation</a:t>
            </a:r>
          </a:p>
        </p:txBody>
      </p:sp>
      <p:sp>
        <p:nvSpPr>
          <p:cNvPr id="4" name="Content Placeholder 3"/>
          <p:cNvSpPr>
            <a:spLocks noGrp="1"/>
          </p:cNvSpPr>
          <p:nvPr>
            <p:ph idx="1"/>
          </p:nvPr>
        </p:nvSpPr>
        <p:spPr/>
        <p:txBody>
          <a:bodyPr/>
          <a:lstStyle/>
          <a:p>
            <a:pPr>
              <a:spcBef>
                <a:spcPts val="3000"/>
              </a:spcBef>
            </a:pPr>
            <a:r>
              <a:rPr lang="en-US" dirty="0">
                <a:solidFill>
                  <a:srgbClr val="333333"/>
                </a:solidFill>
              </a:rPr>
              <a:t>Transportation must be provided to and from the school of origin at the request of the parent or guardian, or, in the case of an unaccompanied youth, at the request of the local liaison</a:t>
            </a:r>
          </a:p>
          <a:p>
            <a:pPr marL="11112" indent="0" algn="r">
              <a:spcBef>
                <a:spcPts val="3000"/>
              </a:spcBef>
              <a:buNone/>
            </a:pPr>
            <a:r>
              <a:rPr lang="it-IT" sz="1600" dirty="0">
                <a:solidFill>
                  <a:srgbClr val="333333"/>
                </a:solidFill>
              </a:rPr>
              <a:t>42 U.S.C. §11432(g)(1)(J)(iii)</a:t>
            </a:r>
            <a:endParaRPr lang="en-US" sz="1600" dirty="0">
              <a:solidFill>
                <a:srgbClr val="333333"/>
              </a:solidFill>
            </a:endParaRPr>
          </a:p>
          <a:p>
            <a:pPr>
              <a:spcBef>
                <a:spcPts val="3000"/>
              </a:spcBef>
            </a:pPr>
            <a:r>
              <a:rPr lang="en-US" dirty="0">
                <a:solidFill>
                  <a:srgbClr val="333333"/>
                </a:solidFill>
              </a:rPr>
              <a:t>Based on the amended definition of </a:t>
            </a:r>
            <a:r>
              <a:rPr lang="en-US" i="1" dirty="0">
                <a:solidFill>
                  <a:srgbClr val="333333"/>
                </a:solidFill>
              </a:rPr>
              <a:t>school of origin</a:t>
            </a:r>
            <a:r>
              <a:rPr lang="en-US" dirty="0">
                <a:solidFill>
                  <a:srgbClr val="333333"/>
                </a:solidFill>
              </a:rPr>
              <a:t> under ESSA, school of origin transportation rights extend to public preschools and receiving schools</a:t>
            </a:r>
          </a:p>
        </p:txBody>
      </p:sp>
      <p:sp>
        <p:nvSpPr>
          <p:cNvPr id="6" name="Oval 5">
            <a:extLst>
              <a:ext uri="{FF2B5EF4-FFF2-40B4-BE49-F238E27FC236}">
                <a16:creationId xmlns:a16="http://schemas.microsoft.com/office/drawing/2014/main" id="{7F873065-EAEE-4FE1-B3C6-0E025B2C9FBC}"/>
              </a:ext>
            </a:extLst>
          </p:cNvPr>
          <p:cNvSpPr/>
          <p:nvPr/>
        </p:nvSpPr>
        <p:spPr>
          <a:xfrm>
            <a:off x="8001000" y="133350"/>
            <a:ext cx="1005840" cy="1005840"/>
          </a:xfrm>
          <a:prstGeom prst="ellipse">
            <a:avLst/>
          </a:prstGeom>
          <a:blipFill>
            <a:blip r:embed="rId3">
              <a:extLst>
                <a:ext uri="{28A0092B-C50C-407E-A947-70E740481C1C}">
                  <a14:useLocalDpi xmlns:a14="http://schemas.microsoft.com/office/drawing/2010/main" val="0"/>
                </a:ext>
              </a:extLst>
            </a:blip>
            <a:srcRect/>
            <a:stretch>
              <a:fillRect l="-33000" r="-33000"/>
            </a:stretch>
          </a:blipFill>
          <a:ln w="28575">
            <a:solidFill>
              <a:srgbClr val="CD1F22"/>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r>
              <a:rPr lang="en-US" dirty="0"/>
              <a:t>	</a:t>
            </a:r>
          </a:p>
        </p:txBody>
      </p:sp>
    </p:spTree>
    <p:extLst>
      <p:ext uri="{BB962C8B-B14F-4D97-AF65-F5344CB8AC3E}">
        <p14:creationId xmlns:p14="http://schemas.microsoft.com/office/powerpoint/2010/main" val="1212164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School of origin transportation</a:t>
            </a:r>
          </a:p>
        </p:txBody>
      </p:sp>
      <p:sp>
        <p:nvSpPr>
          <p:cNvPr id="4" name="Content Placeholder 3"/>
          <p:cNvSpPr>
            <a:spLocks noGrp="1"/>
          </p:cNvSpPr>
          <p:nvPr>
            <p:ph idx="1"/>
          </p:nvPr>
        </p:nvSpPr>
        <p:spPr/>
        <p:txBody>
          <a:bodyPr/>
          <a:lstStyle/>
          <a:p>
            <a:pPr marL="11112" indent="0">
              <a:spcBef>
                <a:spcPts val="2400"/>
              </a:spcBef>
              <a:buNone/>
            </a:pPr>
            <a:r>
              <a:rPr lang="en-US" b="1" dirty="0">
                <a:solidFill>
                  <a:srgbClr val="333333"/>
                </a:solidFill>
              </a:rPr>
              <a:t>Must LEAs continue to provide transportation to and from the school of origin for formerly homeless students who have become permanently housed?</a:t>
            </a:r>
          </a:p>
          <a:p>
            <a:pPr marL="11112" indent="0">
              <a:spcBef>
                <a:spcPts val="2400"/>
              </a:spcBef>
              <a:buNone/>
            </a:pPr>
            <a:r>
              <a:rPr lang="en-US" dirty="0">
                <a:solidFill>
                  <a:srgbClr val="333333"/>
                </a:solidFill>
              </a:rPr>
              <a:t>Yes. LEAs must continue to provide transportation to and from the school of origin to formerly homeless students who have become permanently housed for the remainder of the academic year during which the child or youth becomes permanently housed.</a:t>
            </a:r>
          </a:p>
          <a:p>
            <a:pPr marL="11112" indent="0" algn="r">
              <a:spcBef>
                <a:spcPts val="2400"/>
              </a:spcBef>
              <a:buNone/>
            </a:pPr>
            <a:r>
              <a:rPr lang="en-US" sz="1600" dirty="0">
                <a:solidFill>
                  <a:srgbClr val="333333"/>
                </a:solidFill>
              </a:rPr>
              <a:t>EHCY Non-Regulatory Guidance, Question J-5	</a:t>
            </a:r>
          </a:p>
        </p:txBody>
      </p:sp>
    </p:spTree>
    <p:extLst>
      <p:ext uri="{BB962C8B-B14F-4D97-AF65-F5344CB8AC3E}">
        <p14:creationId xmlns:p14="http://schemas.microsoft.com/office/powerpoint/2010/main" val="1699785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School of origin transportation</a:t>
            </a:r>
          </a:p>
        </p:txBody>
      </p:sp>
      <p:sp>
        <p:nvSpPr>
          <p:cNvPr id="4" name="Content Placeholder 3"/>
          <p:cNvSpPr>
            <a:spLocks noGrp="1"/>
          </p:cNvSpPr>
          <p:nvPr>
            <p:ph idx="1"/>
          </p:nvPr>
        </p:nvSpPr>
        <p:spPr/>
        <p:txBody>
          <a:bodyPr/>
          <a:lstStyle/>
          <a:p>
            <a:pPr marL="11112" indent="0">
              <a:spcBef>
                <a:spcPts val="1200"/>
              </a:spcBef>
              <a:buNone/>
            </a:pPr>
            <a:r>
              <a:rPr lang="en-US" b="1" dirty="0">
                <a:solidFill>
                  <a:srgbClr val="333333"/>
                </a:solidFill>
              </a:rPr>
              <a:t>Does the McKinney-Vento Act require an LEA to provide transportation services to homeless children attending preschool?</a:t>
            </a:r>
          </a:p>
          <a:p>
            <a:pPr marL="11112" indent="0">
              <a:spcBef>
                <a:spcPts val="1200"/>
              </a:spcBef>
              <a:buNone/>
            </a:pPr>
            <a:r>
              <a:rPr lang="en-US" dirty="0">
                <a:solidFill>
                  <a:srgbClr val="333333"/>
                </a:solidFill>
              </a:rPr>
              <a:t>Yes. The McKinney-Vento Act requires LEAs to provide transportation services to the school of origin, which includes public preschools. Accordingly, transportation to the school of origin must be provided even if a homeless preschooler who is enrolled in a public preschool in one LEA moves to another LEA that does not provide widely available or universal preschool.</a:t>
            </a:r>
          </a:p>
          <a:p>
            <a:pPr marL="11112" indent="0" algn="r">
              <a:spcBef>
                <a:spcPts val="1200"/>
              </a:spcBef>
              <a:buNone/>
            </a:pPr>
            <a:r>
              <a:rPr lang="en-US" sz="1600" dirty="0">
                <a:solidFill>
                  <a:srgbClr val="333333"/>
                </a:solidFill>
              </a:rPr>
              <a:t>EHCY Non-Regulatory Guidance, Question N-5	</a:t>
            </a:r>
          </a:p>
        </p:txBody>
      </p:sp>
    </p:spTree>
    <p:extLst>
      <p:ext uri="{BB962C8B-B14F-4D97-AF65-F5344CB8AC3E}">
        <p14:creationId xmlns:p14="http://schemas.microsoft.com/office/powerpoint/2010/main" val="871547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School of origin transportation</a:t>
            </a:r>
          </a:p>
        </p:txBody>
      </p:sp>
      <p:sp>
        <p:nvSpPr>
          <p:cNvPr id="4" name="Content Placeholder 3"/>
          <p:cNvSpPr>
            <a:spLocks noGrp="1"/>
          </p:cNvSpPr>
          <p:nvPr>
            <p:ph idx="1"/>
          </p:nvPr>
        </p:nvSpPr>
        <p:spPr/>
        <p:txBody>
          <a:bodyPr/>
          <a:lstStyle/>
          <a:p>
            <a:pPr>
              <a:spcBef>
                <a:spcPts val="1800"/>
              </a:spcBef>
            </a:pPr>
            <a:r>
              <a:rPr lang="en-US" sz="2000" b="1" dirty="0"/>
              <a:t>Scenario 1: Living and attending in same district</a:t>
            </a:r>
            <a:br>
              <a:rPr lang="en-US" sz="2000" dirty="0"/>
            </a:br>
            <a:r>
              <a:rPr lang="en-US" sz="2000" dirty="0"/>
              <a:t>If the child or youth continues to live in the area served by the district in which the school of origin is located, the child's or youth's transportation shall be provided or arranged by the district in which the school of origin is located.</a:t>
            </a:r>
          </a:p>
          <a:p>
            <a:pPr>
              <a:spcBef>
                <a:spcPts val="1800"/>
              </a:spcBef>
            </a:pPr>
            <a:r>
              <a:rPr lang="en-US" sz="2000" b="1" dirty="0"/>
              <a:t>Scenario 2: Living in one district, attending in another</a:t>
            </a:r>
            <a:br>
              <a:rPr lang="en-US" sz="2000" dirty="0"/>
            </a:br>
            <a:r>
              <a:rPr lang="en-US" sz="2000" dirty="0"/>
              <a:t>If the child or youth, though continuing to attend the school of origin, begins living in an area served by another district, the district of origin and the district in which the child or youth is living shall agree upon a method to apportion the responsibility and costs for providing the transportation, or, if unable to agree, shall split the responsibility and costs equally</a:t>
            </a:r>
          </a:p>
          <a:p>
            <a:pPr marL="11112" indent="0" algn="r">
              <a:spcBef>
                <a:spcPts val="1800"/>
              </a:spcBef>
              <a:buNone/>
            </a:pPr>
            <a:r>
              <a:rPr lang="en-US" sz="1600" dirty="0"/>
              <a:t>42 U.S.C. § 11432(g)(1)(J)(iii)		</a:t>
            </a:r>
          </a:p>
        </p:txBody>
      </p:sp>
    </p:spTree>
    <p:extLst>
      <p:ext uri="{BB962C8B-B14F-4D97-AF65-F5344CB8AC3E}">
        <p14:creationId xmlns:p14="http://schemas.microsoft.com/office/powerpoint/2010/main" val="2190338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1A4265">
            <a:alpha val="10000"/>
          </a:srgb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solidFill>
                  <a:srgbClr val="1A4265"/>
                </a:solidFill>
              </a:rPr>
              <a:t>What Do You Think?</a:t>
            </a:r>
          </a:p>
        </p:txBody>
      </p:sp>
      <p:sp>
        <p:nvSpPr>
          <p:cNvPr id="6" name="Content Placeholder 5"/>
          <p:cNvSpPr>
            <a:spLocks noGrp="1"/>
          </p:cNvSpPr>
          <p:nvPr>
            <p:ph idx="1"/>
          </p:nvPr>
        </p:nvSpPr>
        <p:spPr/>
        <p:txBody>
          <a:bodyPr/>
          <a:lstStyle/>
          <a:p>
            <a:pPr marL="11112" indent="0" algn="ctr">
              <a:spcBef>
                <a:spcPts val="1200"/>
              </a:spcBef>
              <a:buNone/>
            </a:pPr>
            <a:r>
              <a:rPr lang="en-US" sz="2000" dirty="0" err="1">
                <a:solidFill>
                  <a:srgbClr val="1A4265"/>
                </a:solidFill>
              </a:rPr>
              <a:t>Sharina</a:t>
            </a:r>
            <a:r>
              <a:rPr lang="en-US" sz="2000" dirty="0">
                <a:solidFill>
                  <a:srgbClr val="1A4265"/>
                </a:solidFill>
              </a:rPr>
              <a:t> is a 10</a:t>
            </a:r>
            <a:r>
              <a:rPr lang="en-US" sz="2000" baseline="30000" dirty="0">
                <a:solidFill>
                  <a:srgbClr val="1A4265"/>
                </a:solidFill>
              </a:rPr>
              <a:t>th</a:t>
            </a:r>
            <a:r>
              <a:rPr lang="en-US" sz="2000" dirty="0">
                <a:solidFill>
                  <a:srgbClr val="1A4265"/>
                </a:solidFill>
              </a:rPr>
              <a:t> grader who you, the local liaison, identified as an unaccompanied homeless youth in February, when she was attending Smithville High School. She’s been bouncing around since then, and is now living outside the attendance zone of Smithville High.</a:t>
            </a:r>
          </a:p>
          <a:p>
            <a:pPr marL="11112" indent="0" algn="ctr">
              <a:spcBef>
                <a:spcPts val="1200"/>
              </a:spcBef>
              <a:buNone/>
            </a:pPr>
            <a:r>
              <a:rPr lang="en-US" sz="2000" dirty="0">
                <a:solidFill>
                  <a:srgbClr val="1A4265"/>
                </a:solidFill>
              </a:rPr>
              <a:t>It’s now July. </a:t>
            </a:r>
            <a:r>
              <a:rPr lang="en-US" sz="2000" dirty="0" err="1">
                <a:solidFill>
                  <a:srgbClr val="1A4265"/>
                </a:solidFill>
              </a:rPr>
              <a:t>Sharina</a:t>
            </a:r>
            <a:r>
              <a:rPr lang="en-US" sz="2000" dirty="0">
                <a:solidFill>
                  <a:srgbClr val="1A4265"/>
                </a:solidFill>
              </a:rPr>
              <a:t> calls you to let you know that she tried to enroll in Smithville High for the coming year, but the Smithville principal told her she could not enroll because he thinks she should enroll in the school zoned for where she’s staying. </a:t>
            </a:r>
            <a:r>
              <a:rPr lang="en-US" sz="2000" dirty="0" err="1">
                <a:solidFill>
                  <a:srgbClr val="1A4265"/>
                </a:solidFill>
              </a:rPr>
              <a:t>Sharina</a:t>
            </a:r>
            <a:r>
              <a:rPr lang="en-US" sz="2000" dirty="0">
                <a:solidFill>
                  <a:srgbClr val="1A4265"/>
                </a:solidFill>
              </a:rPr>
              <a:t> told the principal she wanted to stay in her school of origin and wanted to initiate a school selection dispute, but the principal told her only her parents could do this. </a:t>
            </a:r>
            <a:r>
              <a:rPr lang="en-US" sz="2000" dirty="0" err="1">
                <a:solidFill>
                  <a:srgbClr val="1A4265"/>
                </a:solidFill>
              </a:rPr>
              <a:t>Sharina</a:t>
            </a:r>
            <a:r>
              <a:rPr lang="en-US" sz="2000" dirty="0">
                <a:solidFill>
                  <a:srgbClr val="1A4265"/>
                </a:solidFill>
              </a:rPr>
              <a:t> calls you to ask if this is true.</a:t>
            </a:r>
          </a:p>
          <a:p>
            <a:pPr>
              <a:spcBef>
                <a:spcPts val="1200"/>
              </a:spcBef>
            </a:pPr>
            <a:r>
              <a:rPr lang="en-US" sz="1800" dirty="0">
                <a:solidFill>
                  <a:schemeClr val="tx1"/>
                </a:solidFill>
              </a:rPr>
              <a:t>Can </a:t>
            </a:r>
            <a:r>
              <a:rPr lang="en-US" sz="1800" dirty="0" err="1">
                <a:solidFill>
                  <a:schemeClr val="tx1"/>
                </a:solidFill>
              </a:rPr>
              <a:t>Sharina</a:t>
            </a:r>
            <a:r>
              <a:rPr lang="en-US" sz="1800" dirty="0">
                <a:solidFill>
                  <a:schemeClr val="tx1"/>
                </a:solidFill>
              </a:rPr>
              <a:t> initiate a school selection dispute on her own behalf?</a:t>
            </a:r>
          </a:p>
        </p:txBody>
      </p:sp>
    </p:spTree>
    <p:extLst>
      <p:ext uri="{BB962C8B-B14F-4D97-AF65-F5344CB8AC3E}">
        <p14:creationId xmlns:p14="http://schemas.microsoft.com/office/powerpoint/2010/main" val="1930456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spcBef>
                <a:spcPts val="1800"/>
              </a:spcBef>
            </a:pPr>
            <a:r>
              <a:rPr lang="en-US" dirty="0"/>
              <a:t>ESSA basics and context</a:t>
            </a:r>
          </a:p>
          <a:p>
            <a:pPr>
              <a:spcBef>
                <a:spcPts val="1800"/>
              </a:spcBef>
            </a:pPr>
            <a:r>
              <a:rPr lang="en-US" dirty="0"/>
              <a:t>Understanding McKinney-Vento school selection rights, including:</a:t>
            </a:r>
          </a:p>
          <a:p>
            <a:pPr lvl="1">
              <a:spcBef>
                <a:spcPts val="1800"/>
              </a:spcBef>
            </a:pPr>
            <a:r>
              <a:rPr lang="en-US" sz="2000" dirty="0"/>
              <a:t>Definitions</a:t>
            </a:r>
          </a:p>
          <a:p>
            <a:pPr lvl="1">
              <a:spcBef>
                <a:spcPts val="1800"/>
              </a:spcBef>
            </a:pPr>
            <a:r>
              <a:rPr lang="en-US" sz="2000" dirty="0"/>
              <a:t>Best interest determinations and disputes</a:t>
            </a:r>
          </a:p>
          <a:p>
            <a:pPr lvl="1">
              <a:spcBef>
                <a:spcPts val="1800"/>
              </a:spcBef>
            </a:pPr>
            <a:r>
              <a:rPr lang="en-US" sz="2000" dirty="0"/>
              <a:t>Transportation</a:t>
            </a:r>
          </a:p>
          <a:p>
            <a:pPr>
              <a:spcBef>
                <a:spcPts val="1800"/>
              </a:spcBef>
            </a:pPr>
            <a:r>
              <a:rPr lang="en-US" dirty="0"/>
              <a:t>Scenarios</a:t>
            </a:r>
          </a:p>
          <a:p>
            <a:pPr>
              <a:spcBef>
                <a:spcPts val="1800"/>
              </a:spcBef>
            </a:pPr>
            <a:r>
              <a:rPr lang="en-US" dirty="0"/>
              <a:t>Q&amp;A</a:t>
            </a:r>
          </a:p>
        </p:txBody>
      </p:sp>
      <p:sp>
        <p:nvSpPr>
          <p:cNvPr id="4" name="Oval 3"/>
          <p:cNvSpPr/>
          <p:nvPr/>
        </p:nvSpPr>
        <p:spPr>
          <a:xfrm>
            <a:off x="6858000" y="2266950"/>
            <a:ext cx="1828800" cy="1828800"/>
          </a:xfrm>
          <a:prstGeom prst="ellipse">
            <a:avLst/>
          </a:prstGeom>
          <a:blipFill>
            <a:blip r:embed="rId3" cstate="print">
              <a:extLst>
                <a:ext uri="{28A0092B-C50C-407E-A947-70E740481C1C}">
                  <a14:useLocalDpi xmlns:a14="http://schemas.microsoft.com/office/drawing/2010/main" val="0"/>
                </a:ext>
              </a:extLst>
            </a:blip>
            <a:srcRect/>
            <a:stretch>
              <a:fillRect l="-10000" r="-10000"/>
            </a:stretch>
          </a:blipFill>
          <a:ln>
            <a:solidFill>
              <a:srgbClr val="5295B5"/>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dirty="0"/>
          </a:p>
        </p:txBody>
      </p:sp>
      <p:sp>
        <p:nvSpPr>
          <p:cNvPr id="6" name="Title 5">
            <a:extLst>
              <a:ext uri="{FF2B5EF4-FFF2-40B4-BE49-F238E27FC236}">
                <a16:creationId xmlns:a16="http://schemas.microsoft.com/office/drawing/2014/main" id="{1A546E22-8B99-4395-97A8-11DD84623C29}"/>
              </a:ext>
            </a:extLst>
          </p:cNvPr>
          <p:cNvSpPr>
            <a:spLocks noGrp="1"/>
          </p:cNvSpPr>
          <p:nvPr>
            <p:ph type="title"/>
          </p:nvPr>
        </p:nvSpPr>
        <p:spPr/>
        <p:txBody>
          <a:bodyPr/>
          <a:lstStyle/>
          <a:p>
            <a:r>
              <a:rPr lang="en-US" dirty="0"/>
              <a:t>Outline</a:t>
            </a:r>
          </a:p>
        </p:txBody>
      </p:sp>
    </p:spTree>
    <p:extLst>
      <p:ext uri="{BB962C8B-B14F-4D97-AF65-F5344CB8AC3E}">
        <p14:creationId xmlns:p14="http://schemas.microsoft.com/office/powerpoint/2010/main" val="349778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2"/>
          <p:cNvSpPr>
            <a:spLocks noGrp="1"/>
          </p:cNvSpPr>
          <p:nvPr>
            <p:ph idx="1"/>
          </p:nvPr>
        </p:nvSpPr>
        <p:spPr>
          <a:xfrm>
            <a:off x="457200" y="971550"/>
            <a:ext cx="8229600" cy="3535680"/>
          </a:xfrm>
        </p:spPr>
        <p:txBody>
          <a:bodyPr/>
          <a:lstStyle/>
          <a:p>
            <a:pPr>
              <a:spcBef>
                <a:spcPts val="2400"/>
              </a:spcBef>
            </a:pPr>
            <a:r>
              <a:rPr lang="en-US" dirty="0"/>
              <a:t>The Every Student Succeeds Act (ESSA) was</a:t>
            </a:r>
            <a:br>
              <a:rPr lang="en-US" dirty="0"/>
            </a:br>
            <a:r>
              <a:rPr lang="en-US" dirty="0"/>
              <a:t>signed into law on Dec 10, 2015</a:t>
            </a:r>
          </a:p>
          <a:p>
            <a:pPr>
              <a:spcBef>
                <a:spcPts val="2400"/>
              </a:spcBef>
            </a:pPr>
            <a:r>
              <a:rPr lang="en-US" dirty="0"/>
              <a:t>ESSA reauthorized the Elementary and Secondary Education Act (ESEA) and the education subtitle of the McKinney-Vento Act</a:t>
            </a:r>
          </a:p>
          <a:p>
            <a:pPr>
              <a:spcBef>
                <a:spcPts val="2400"/>
              </a:spcBef>
            </a:pPr>
            <a:r>
              <a:rPr lang="en-US" dirty="0"/>
              <a:t>All ESSA provisions currently are in effect</a:t>
            </a:r>
          </a:p>
          <a:p>
            <a:pPr>
              <a:spcBef>
                <a:spcPts val="2400"/>
              </a:spcBef>
            </a:pPr>
            <a:r>
              <a:rPr lang="en-US" dirty="0"/>
              <a:t>For more information, visit </a:t>
            </a:r>
            <a:r>
              <a:rPr lang="en-US" dirty="0">
                <a:hlinkClick r:id="rId3"/>
              </a:rPr>
              <a:t>https://nche.ed.gov/every-student-succeeds-act/</a:t>
            </a:r>
            <a:r>
              <a:rPr lang="en-US" dirty="0"/>
              <a:t> </a:t>
            </a:r>
          </a:p>
        </p:txBody>
      </p:sp>
      <p:grpSp>
        <p:nvGrpSpPr>
          <p:cNvPr id="18" name="Group 17"/>
          <p:cNvGrpSpPr/>
          <p:nvPr/>
        </p:nvGrpSpPr>
        <p:grpSpPr>
          <a:xfrm>
            <a:off x="4572000" y="233020"/>
            <a:ext cx="4343400" cy="1524000"/>
            <a:chOff x="4572000" y="233020"/>
            <a:chExt cx="4343400" cy="1524000"/>
          </a:xfrm>
        </p:grpSpPr>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29400" y="233020"/>
              <a:ext cx="2286000" cy="1524000"/>
            </a:xfrm>
            <a:prstGeom prst="rect">
              <a:avLst/>
            </a:prstGeom>
            <a:ln>
              <a:solidFill>
                <a:srgbClr val="04AC00"/>
              </a:solidFill>
            </a:ln>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0" y="382787"/>
              <a:ext cx="1889256" cy="457200"/>
            </a:xfrm>
            <a:prstGeom prst="rect">
              <a:avLst/>
            </a:prstGeom>
          </p:spPr>
        </p:pic>
      </p:grpSp>
      <p:sp>
        <p:nvSpPr>
          <p:cNvPr id="3" name="Title 2">
            <a:extLst>
              <a:ext uri="{FF2B5EF4-FFF2-40B4-BE49-F238E27FC236}">
                <a16:creationId xmlns:a16="http://schemas.microsoft.com/office/drawing/2014/main" id="{AA95B609-190B-4D6F-984C-AE8947A64295}"/>
              </a:ext>
            </a:extLst>
          </p:cNvPr>
          <p:cNvSpPr>
            <a:spLocks noGrp="1"/>
          </p:cNvSpPr>
          <p:nvPr>
            <p:ph type="title"/>
          </p:nvPr>
        </p:nvSpPr>
        <p:spPr/>
        <p:txBody>
          <a:bodyPr/>
          <a:lstStyle/>
          <a:p>
            <a:r>
              <a:rPr lang="en-US" dirty="0"/>
              <a:t>ESSA Basics</a:t>
            </a:r>
          </a:p>
        </p:txBody>
      </p:sp>
    </p:spTree>
    <p:extLst>
      <p:ext uri="{BB962C8B-B14F-4D97-AF65-F5344CB8AC3E}">
        <p14:creationId xmlns:p14="http://schemas.microsoft.com/office/powerpoint/2010/main" val="1759149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9A78AD0-E19E-41D3-A06A-0943FF50C515}"/>
              </a:ext>
            </a:extLst>
          </p:cNvPr>
          <p:cNvSpPr>
            <a:spLocks noGrp="1"/>
          </p:cNvSpPr>
          <p:nvPr>
            <p:ph idx="1"/>
          </p:nvPr>
        </p:nvSpPr>
        <p:spPr/>
        <p:txBody>
          <a:bodyPr/>
          <a:lstStyle/>
          <a:p>
            <a:pPr>
              <a:spcBef>
                <a:spcPts val="1200"/>
              </a:spcBef>
            </a:pPr>
            <a:r>
              <a:rPr lang="en-US" sz="2800" dirty="0"/>
              <a:t>Students experiencing homelessness may</a:t>
            </a:r>
          </a:p>
          <a:p>
            <a:pPr lvl="1">
              <a:spcBef>
                <a:spcPts val="1200"/>
              </a:spcBef>
            </a:pPr>
            <a:r>
              <a:rPr lang="en-US" sz="2400" dirty="0"/>
              <a:t>Be unable to meet school enrollment requirements.</a:t>
            </a:r>
          </a:p>
          <a:p>
            <a:pPr lvl="1">
              <a:spcBef>
                <a:spcPts val="1200"/>
              </a:spcBef>
            </a:pPr>
            <a:r>
              <a:rPr lang="en-US" sz="2400" dirty="0"/>
              <a:t>Move around and change schools a lot.</a:t>
            </a:r>
          </a:p>
          <a:p>
            <a:pPr lvl="1">
              <a:spcBef>
                <a:spcPts val="1200"/>
              </a:spcBef>
            </a:pPr>
            <a:r>
              <a:rPr lang="en-US" sz="2400" dirty="0"/>
              <a:t>Be hungry, tired, and stressed.</a:t>
            </a:r>
          </a:p>
          <a:p>
            <a:pPr lvl="1">
              <a:spcBef>
                <a:spcPts val="1200"/>
              </a:spcBef>
            </a:pPr>
            <a:r>
              <a:rPr lang="en-US" sz="2400" dirty="0"/>
              <a:t>Not have school supplies or a quiet place to study.</a:t>
            </a:r>
          </a:p>
          <a:p>
            <a:pPr lvl="1">
              <a:spcBef>
                <a:spcPts val="1200"/>
              </a:spcBef>
            </a:pPr>
            <a:r>
              <a:rPr lang="en-US" sz="2400" dirty="0"/>
              <a:t>Not have access to reliable transportation</a:t>
            </a:r>
          </a:p>
          <a:p>
            <a:pPr lvl="1">
              <a:spcBef>
                <a:spcPts val="1200"/>
              </a:spcBef>
            </a:pPr>
            <a:r>
              <a:rPr lang="en-US" sz="2400" dirty="0"/>
              <a:t>Not have a parent or guardian to help them (unaccompanied youth).</a:t>
            </a:r>
          </a:p>
        </p:txBody>
      </p:sp>
      <p:sp>
        <p:nvSpPr>
          <p:cNvPr id="8" name="Oval 7">
            <a:extLst>
              <a:ext uri="{FF2B5EF4-FFF2-40B4-BE49-F238E27FC236}">
                <a16:creationId xmlns:a16="http://schemas.microsoft.com/office/drawing/2014/main" id="{5631A093-E668-40C1-9549-397F279F2953}"/>
              </a:ext>
            </a:extLst>
          </p:cNvPr>
          <p:cNvSpPr/>
          <p:nvPr/>
        </p:nvSpPr>
        <p:spPr>
          <a:xfrm>
            <a:off x="7924800" y="171451"/>
            <a:ext cx="1005840" cy="1005840"/>
          </a:xfrm>
          <a:prstGeom prst="ellipse">
            <a:avLst/>
          </a:prstGeom>
          <a:blipFill>
            <a:blip r:embed="rId2" cstate="screen">
              <a:extLst>
                <a:ext uri="{28A0092B-C50C-407E-A947-70E740481C1C}">
                  <a14:useLocalDpi xmlns:a14="http://schemas.microsoft.com/office/drawing/2010/main"/>
                </a:ext>
              </a:extLst>
            </a:blip>
            <a:srcRect/>
            <a:stretch>
              <a:fillRect/>
            </a:stretch>
          </a:blipFill>
          <a:ln>
            <a:solidFill>
              <a:srgbClr val="CD1F22"/>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 name="Title 2">
            <a:extLst>
              <a:ext uri="{FF2B5EF4-FFF2-40B4-BE49-F238E27FC236}">
                <a16:creationId xmlns:a16="http://schemas.microsoft.com/office/drawing/2014/main" id="{E90091FC-4089-4DB1-B4C6-CDEDCFE60F8F}"/>
              </a:ext>
            </a:extLst>
          </p:cNvPr>
          <p:cNvSpPr>
            <a:spLocks noGrp="1"/>
          </p:cNvSpPr>
          <p:nvPr>
            <p:ph type="title"/>
          </p:nvPr>
        </p:nvSpPr>
        <p:spPr/>
        <p:txBody>
          <a:bodyPr/>
          <a:lstStyle/>
          <a:p>
            <a:r>
              <a:rPr lang="en-US" dirty="0"/>
              <a:t>Homelessness Creates Barriers</a:t>
            </a:r>
          </a:p>
        </p:txBody>
      </p:sp>
    </p:spTree>
    <p:extLst>
      <p:ext uri="{BB962C8B-B14F-4D97-AF65-F5344CB8AC3E}">
        <p14:creationId xmlns:p14="http://schemas.microsoft.com/office/powerpoint/2010/main" val="1978347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5809C7-D256-4745-948A-620E02F92341}"/>
              </a:ext>
            </a:extLst>
          </p:cNvPr>
          <p:cNvSpPr>
            <a:spLocks noGrp="1"/>
          </p:cNvSpPr>
          <p:nvPr>
            <p:ph type="title"/>
          </p:nvPr>
        </p:nvSpPr>
        <p:spPr/>
        <p:txBody>
          <a:bodyPr/>
          <a:lstStyle/>
          <a:p>
            <a:r>
              <a:rPr lang="en-US" dirty="0"/>
              <a:t>Homelessness Affects Education</a:t>
            </a:r>
          </a:p>
        </p:txBody>
      </p:sp>
      <p:sp>
        <p:nvSpPr>
          <p:cNvPr id="5" name="Content Placeholder 4">
            <a:extLst>
              <a:ext uri="{FF2B5EF4-FFF2-40B4-BE49-F238E27FC236}">
                <a16:creationId xmlns:a16="http://schemas.microsoft.com/office/drawing/2014/main" id="{99A78AD0-E19E-41D3-A06A-0943FF50C515}"/>
              </a:ext>
            </a:extLst>
          </p:cNvPr>
          <p:cNvSpPr>
            <a:spLocks noGrp="1"/>
          </p:cNvSpPr>
          <p:nvPr>
            <p:ph idx="1"/>
          </p:nvPr>
        </p:nvSpPr>
        <p:spPr/>
        <p:txBody>
          <a:bodyPr/>
          <a:lstStyle/>
          <a:p>
            <a:pPr>
              <a:spcBef>
                <a:spcPts val="1200"/>
              </a:spcBef>
            </a:pPr>
            <a:r>
              <a:rPr lang="en-US" sz="2800" dirty="0"/>
              <a:t>Students experiencing homelessness are more</a:t>
            </a:r>
            <a:br>
              <a:rPr lang="en-US" sz="2800" dirty="0"/>
            </a:br>
            <a:r>
              <a:rPr lang="en-US" sz="2800" dirty="0"/>
              <a:t>likely to</a:t>
            </a:r>
          </a:p>
          <a:p>
            <a:pPr lvl="1">
              <a:spcBef>
                <a:spcPts val="1200"/>
              </a:spcBef>
            </a:pPr>
            <a:r>
              <a:rPr lang="en-US" sz="2400" dirty="0"/>
              <a:t>Be chronically absent from school</a:t>
            </a:r>
          </a:p>
          <a:p>
            <a:pPr lvl="1">
              <a:spcBef>
                <a:spcPts val="1200"/>
              </a:spcBef>
            </a:pPr>
            <a:r>
              <a:rPr lang="en-US" sz="2400" dirty="0"/>
              <a:t>Get lower grades</a:t>
            </a:r>
          </a:p>
          <a:p>
            <a:pPr lvl="1">
              <a:spcBef>
                <a:spcPts val="1200"/>
              </a:spcBef>
            </a:pPr>
            <a:r>
              <a:rPr lang="en-US" sz="2400" dirty="0"/>
              <a:t>Have special education needs</a:t>
            </a:r>
          </a:p>
          <a:p>
            <a:pPr lvl="1">
              <a:spcBef>
                <a:spcPts val="1200"/>
              </a:spcBef>
            </a:pPr>
            <a:r>
              <a:rPr lang="en-US" sz="2400" dirty="0"/>
              <a:t>Score poorly on assessment tests</a:t>
            </a:r>
          </a:p>
          <a:p>
            <a:pPr lvl="1">
              <a:spcBef>
                <a:spcPts val="1200"/>
              </a:spcBef>
            </a:pPr>
            <a:r>
              <a:rPr lang="en-US" sz="2400" dirty="0"/>
              <a:t>Drop out of school</a:t>
            </a:r>
          </a:p>
        </p:txBody>
      </p:sp>
      <p:sp>
        <p:nvSpPr>
          <p:cNvPr id="8" name="Oval 7">
            <a:extLst>
              <a:ext uri="{FF2B5EF4-FFF2-40B4-BE49-F238E27FC236}">
                <a16:creationId xmlns:a16="http://schemas.microsoft.com/office/drawing/2014/main" id="{29E84972-D9BD-4405-8F9B-72199A16F961}"/>
              </a:ext>
            </a:extLst>
          </p:cNvPr>
          <p:cNvSpPr/>
          <p:nvPr/>
        </p:nvSpPr>
        <p:spPr>
          <a:xfrm>
            <a:off x="7924800" y="163287"/>
            <a:ext cx="1005840" cy="1005840"/>
          </a:xfrm>
          <a:prstGeom prst="ellipse">
            <a:avLst/>
          </a:prstGeom>
          <a:blipFill>
            <a:blip r:embed="rId2">
              <a:extLst>
                <a:ext uri="{28A0092B-C50C-407E-A947-70E740481C1C}">
                  <a14:useLocalDpi xmlns:a14="http://schemas.microsoft.com/office/drawing/2010/main" val="0"/>
                </a:ext>
              </a:extLst>
            </a:blip>
            <a:srcRect/>
            <a:stretch>
              <a:fillRect l="-2000" r="-2000"/>
            </a:stretch>
          </a:blipFill>
          <a:ln>
            <a:solidFill>
              <a:srgbClr val="5295B5"/>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1000847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F4FA663-1DD9-4D0D-8EF6-A9846EC5A2F4}"/>
              </a:ext>
            </a:extLst>
          </p:cNvPr>
          <p:cNvPicPr>
            <a:picLocks noChangeAspect="1"/>
          </p:cNvPicPr>
          <p:nvPr/>
        </p:nvPicPr>
        <p:blipFill>
          <a:blip r:embed="rId3"/>
          <a:stretch>
            <a:fillRect/>
          </a:stretch>
        </p:blipFill>
        <p:spPr>
          <a:xfrm>
            <a:off x="153785" y="1322070"/>
            <a:ext cx="8836429" cy="2468880"/>
          </a:xfrm>
          <a:prstGeom prst="rect">
            <a:avLst/>
          </a:prstGeom>
          <a:ln>
            <a:solidFill>
              <a:srgbClr val="8A2F93"/>
            </a:solidFill>
          </a:ln>
        </p:spPr>
      </p:pic>
      <p:sp>
        <p:nvSpPr>
          <p:cNvPr id="10" name="Rectangle 9">
            <a:extLst>
              <a:ext uri="{FF2B5EF4-FFF2-40B4-BE49-F238E27FC236}">
                <a16:creationId xmlns:a16="http://schemas.microsoft.com/office/drawing/2014/main" id="{8FFA2E6A-6C24-4E9B-9A93-6980FADD7033}"/>
              </a:ext>
            </a:extLst>
          </p:cNvPr>
          <p:cNvSpPr/>
          <p:nvPr/>
        </p:nvSpPr>
        <p:spPr>
          <a:xfrm>
            <a:off x="990600" y="2038350"/>
            <a:ext cx="2133600" cy="914400"/>
          </a:xfrm>
          <a:prstGeom prst="rect">
            <a:avLst/>
          </a:prstGeom>
          <a:noFill/>
          <a:ln>
            <a:solidFill>
              <a:srgbClr val="CD1F2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EB9693A5-B5C9-4DAA-B019-188B1C97C347}"/>
              </a:ext>
            </a:extLst>
          </p:cNvPr>
          <p:cNvPicPr>
            <a:picLocks noChangeAspect="1"/>
          </p:cNvPicPr>
          <p:nvPr/>
        </p:nvPicPr>
        <p:blipFill>
          <a:blip r:embed="rId4"/>
          <a:stretch>
            <a:fillRect/>
          </a:stretch>
        </p:blipFill>
        <p:spPr>
          <a:xfrm>
            <a:off x="3363541" y="3943350"/>
            <a:ext cx="2416916" cy="914400"/>
          </a:xfrm>
          <a:prstGeom prst="rect">
            <a:avLst/>
          </a:prstGeom>
        </p:spPr>
      </p:pic>
      <p:sp>
        <p:nvSpPr>
          <p:cNvPr id="6" name="Title 5">
            <a:extLst>
              <a:ext uri="{FF2B5EF4-FFF2-40B4-BE49-F238E27FC236}">
                <a16:creationId xmlns:a16="http://schemas.microsoft.com/office/drawing/2014/main" id="{5A46ECEE-6473-452B-B889-35DA2ED62ABD}"/>
              </a:ext>
            </a:extLst>
          </p:cNvPr>
          <p:cNvSpPr>
            <a:spLocks noGrp="1"/>
          </p:cNvSpPr>
          <p:nvPr>
            <p:ph type="title"/>
          </p:nvPr>
        </p:nvSpPr>
        <p:spPr/>
        <p:txBody>
          <a:bodyPr/>
          <a:lstStyle/>
          <a:p>
            <a:r>
              <a:rPr lang="en-US" dirty="0"/>
              <a:t>The Preventive Value of Education</a:t>
            </a:r>
          </a:p>
        </p:txBody>
      </p:sp>
    </p:spTree>
    <p:extLst>
      <p:ext uri="{BB962C8B-B14F-4D97-AF65-F5344CB8AC3E}">
        <p14:creationId xmlns:p14="http://schemas.microsoft.com/office/powerpoint/2010/main" val="3958172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7BA899-02BD-476C-98BB-D687008D1F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895350"/>
            <a:ext cx="5486400" cy="3517256"/>
          </a:xfrm>
          <a:prstGeom prst="rect">
            <a:avLst/>
          </a:prstGeom>
        </p:spPr>
      </p:pic>
      <p:pic>
        <p:nvPicPr>
          <p:cNvPr id="5" name="Picture 4">
            <a:extLst>
              <a:ext uri="{FF2B5EF4-FFF2-40B4-BE49-F238E27FC236}">
                <a16:creationId xmlns:a16="http://schemas.microsoft.com/office/drawing/2014/main" id="{D263BEAD-18F9-41D3-BD8D-405EDE220DFD}"/>
              </a:ext>
            </a:extLst>
          </p:cNvPr>
          <p:cNvPicPr>
            <a:picLocks noChangeAspect="1"/>
          </p:cNvPicPr>
          <p:nvPr/>
        </p:nvPicPr>
        <p:blipFill>
          <a:blip r:embed="rId4"/>
          <a:stretch>
            <a:fillRect/>
          </a:stretch>
        </p:blipFill>
        <p:spPr>
          <a:xfrm>
            <a:off x="3494316" y="4552950"/>
            <a:ext cx="2155368" cy="457200"/>
          </a:xfrm>
          <a:prstGeom prst="rect">
            <a:avLst/>
          </a:prstGeom>
        </p:spPr>
      </p:pic>
      <p:sp>
        <p:nvSpPr>
          <p:cNvPr id="7" name="Title 6">
            <a:extLst>
              <a:ext uri="{FF2B5EF4-FFF2-40B4-BE49-F238E27FC236}">
                <a16:creationId xmlns:a16="http://schemas.microsoft.com/office/drawing/2014/main" id="{F00A2508-51BD-43E6-B5C1-D4EC155A25E8}"/>
              </a:ext>
            </a:extLst>
          </p:cNvPr>
          <p:cNvSpPr>
            <a:spLocks noGrp="1"/>
          </p:cNvSpPr>
          <p:nvPr>
            <p:ph type="title"/>
          </p:nvPr>
        </p:nvSpPr>
        <p:spPr/>
        <p:txBody>
          <a:bodyPr/>
          <a:lstStyle/>
          <a:p>
            <a:r>
              <a:rPr lang="en-US" dirty="0"/>
              <a:t>The Preventive Value of Education</a:t>
            </a:r>
          </a:p>
        </p:txBody>
      </p:sp>
    </p:spTree>
    <p:extLst>
      <p:ext uri="{BB962C8B-B14F-4D97-AF65-F5344CB8AC3E}">
        <p14:creationId xmlns:p14="http://schemas.microsoft.com/office/powerpoint/2010/main" val="3703759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a:spcBef>
                <a:spcPts val="1200"/>
              </a:spcBef>
            </a:pPr>
            <a:r>
              <a:rPr lang="en-US" dirty="0"/>
              <a:t>Homeless children and youth have the right to attend</a:t>
            </a:r>
          </a:p>
          <a:p>
            <a:pPr lvl="1">
              <a:spcBef>
                <a:spcPts val="1200"/>
              </a:spcBef>
            </a:pPr>
            <a:r>
              <a:rPr lang="en-US" sz="2000" b="1" dirty="0"/>
              <a:t>The school of origin</a:t>
            </a:r>
          </a:p>
          <a:p>
            <a:pPr lvl="2">
              <a:spcBef>
                <a:spcPts val="1200"/>
              </a:spcBef>
            </a:pPr>
            <a:r>
              <a:rPr lang="en-US" dirty="0"/>
              <a:t>The school that a child or youth attended when permanently housed, or</a:t>
            </a:r>
          </a:p>
          <a:p>
            <a:pPr lvl="2">
              <a:spcBef>
                <a:spcPts val="1200"/>
              </a:spcBef>
            </a:pPr>
            <a:r>
              <a:rPr lang="en-US" dirty="0"/>
              <a:t>The school in which the child or youth was last enrolled</a:t>
            </a:r>
          </a:p>
          <a:p>
            <a:pPr lvl="2">
              <a:spcBef>
                <a:spcPts val="1200"/>
              </a:spcBef>
            </a:pPr>
            <a:r>
              <a:rPr lang="en-US" dirty="0">
                <a:solidFill>
                  <a:schemeClr val="tx1"/>
                </a:solidFill>
              </a:rPr>
              <a:t>Includes public preschools</a:t>
            </a:r>
          </a:p>
          <a:p>
            <a:pPr lvl="2">
              <a:spcBef>
                <a:spcPts val="1200"/>
              </a:spcBef>
            </a:pPr>
            <a:r>
              <a:rPr lang="en-US" dirty="0">
                <a:solidFill>
                  <a:schemeClr val="tx1"/>
                </a:solidFill>
              </a:rPr>
              <a:t>Includes receiving schools</a:t>
            </a:r>
            <a:endParaRPr lang="en-US" b="1" dirty="0">
              <a:solidFill>
                <a:schemeClr val="tx1"/>
              </a:solidFill>
            </a:endParaRPr>
          </a:p>
          <a:p>
            <a:pPr lvl="1">
              <a:spcBef>
                <a:spcPts val="1200"/>
              </a:spcBef>
            </a:pPr>
            <a:r>
              <a:rPr lang="en-US" sz="2000" b="1" dirty="0"/>
              <a:t>The local attendance area school</a:t>
            </a:r>
          </a:p>
          <a:p>
            <a:pPr lvl="2">
              <a:spcBef>
                <a:spcPts val="1200"/>
              </a:spcBef>
            </a:pPr>
            <a:r>
              <a:rPr lang="en-US" dirty="0"/>
              <a:t>Any public school that </a:t>
            </a:r>
            <a:r>
              <a:rPr lang="en-US" dirty="0" err="1"/>
              <a:t>nonhomeless</a:t>
            </a:r>
            <a:r>
              <a:rPr lang="en-US" dirty="0"/>
              <a:t> students who live in the attendance area in which the child or youth is actually living are eligible to attend</a:t>
            </a:r>
          </a:p>
        </p:txBody>
      </p:sp>
      <p:sp>
        <p:nvSpPr>
          <p:cNvPr id="3" name="Rectangle 2">
            <a:extLst>
              <a:ext uri="{FF2B5EF4-FFF2-40B4-BE49-F238E27FC236}">
                <a16:creationId xmlns:a16="http://schemas.microsoft.com/office/drawing/2014/main" id="{76379917-D1D0-4F47-8215-4B4A0C1F7170}"/>
              </a:ext>
            </a:extLst>
          </p:cNvPr>
          <p:cNvSpPr/>
          <p:nvPr/>
        </p:nvSpPr>
        <p:spPr>
          <a:xfrm>
            <a:off x="8228076" y="594123"/>
            <a:ext cx="533400" cy="4572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1856" y="137160"/>
            <a:ext cx="1005840" cy="1005840"/>
          </a:xfrm>
          <a:prstGeom prst="rect">
            <a:avLst/>
          </a:prstGeom>
        </p:spPr>
      </p:pic>
      <p:sp>
        <p:nvSpPr>
          <p:cNvPr id="7" name="Title 6">
            <a:extLst>
              <a:ext uri="{FF2B5EF4-FFF2-40B4-BE49-F238E27FC236}">
                <a16:creationId xmlns:a16="http://schemas.microsoft.com/office/drawing/2014/main" id="{621F195C-D29C-41E1-A546-3B4180283230}"/>
              </a:ext>
            </a:extLst>
          </p:cNvPr>
          <p:cNvSpPr>
            <a:spLocks noGrp="1"/>
          </p:cNvSpPr>
          <p:nvPr>
            <p:ph type="title"/>
          </p:nvPr>
        </p:nvSpPr>
        <p:spPr/>
        <p:txBody>
          <a:bodyPr/>
          <a:lstStyle/>
          <a:p>
            <a:r>
              <a:rPr lang="en-US" dirty="0"/>
              <a:t>Definitions</a:t>
            </a:r>
          </a:p>
        </p:txBody>
      </p:sp>
    </p:spTree>
    <p:extLst>
      <p:ext uri="{BB962C8B-B14F-4D97-AF65-F5344CB8AC3E}">
        <p14:creationId xmlns:p14="http://schemas.microsoft.com/office/powerpoint/2010/main" val="104104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4 - &amp;quot;McKinney-Vento School Selection Rights Under ESSA&amp;quot;&quot;/&gt;&lt;property id=&quot;20307&quot; value=&quot;338&quot;/&gt;&lt;/object&gt;&lt;object type=&quot;3&quot; unique_id=&quot;10004&quot;&gt;&lt;property id=&quot;20148&quot; value=&quot;5&quot;/&gt;&lt;property id=&quot;20300&quot; value=&quot;Slide 6 - &amp;quot;About NCHE&amp;quot;&quot;/&gt;&lt;property id=&quot;20307&quot; value=&quot;410&quot;/&gt;&lt;/object&gt;&lt;object type=&quot;3&quot; unique_id=&quot;10005&quot;&gt;&lt;property id=&quot;20148&quot; value=&quot;5&quot;/&gt;&lt;property id=&quot;20300&quot; value=&quot;Slide 7 - &amp;quot;Outline&amp;quot;&quot;/&gt;&lt;property id=&quot;20307&quot; value=&quot;339&quot;/&gt;&lt;/object&gt;&lt;object type=&quot;3&quot; unique_id=&quot;10016&quot;&gt;&lt;property id=&quot;20148&quot; value=&quot;5&quot;/&gt;&lt;property id=&quot;20300&quot; value=&quot;Slide 13 - &amp;quot;Definitions&amp;quot;&quot;/&gt;&lt;property id=&quot;20307&quot; value=&quot;412&quot;/&gt;&lt;/object&gt;&lt;object type=&quot;3&quot; unique_id=&quot;47289&quot;&gt;&lt;property id=&quot;20148&quot; value=&quot;5&quot;/&gt;&lt;property id=&quot;20300&quot; value=&quot;Slide 14 - &amp;quot;Preschool&amp;quot;&quot;/&gt;&lt;property id=&quot;20307&quot; value=&quot;437&quot;/&gt;&lt;/object&gt;&lt;object type=&quot;3&quot; unique_id=&quot;48611&quot;&gt;&lt;property id=&quot;20148&quot; value=&quot;5&quot;/&gt;&lt;property id=&quot;20300&quot; value=&quot;Slide 24 - &amp;quot;Dispute Resolution&amp;quot;&quot;/&gt;&lt;property id=&quot;20307&quot; value=&quot;439&quot;/&gt;&lt;/object&gt;&lt;object type=&quot;3&quot; unique_id=&quot;48612&quot;&gt;&lt;property id=&quot;20148&quot; value=&quot;5&quot;/&gt;&lt;property id=&quot;20300&quot; value=&quot;Slide 23 - &amp;quot;Dispute Resolution&amp;quot;&quot;/&gt;&lt;property id=&quot;20307&quot; value=&quot;440&quot;/&gt;&lt;/object&gt;&lt;object type=&quot;3&quot; unique_id=&quot;48613&quot;&gt;&lt;property id=&quot;20148&quot; value=&quot;5&quot;/&gt;&lt;property id=&quot;20300&quot; value=&quot;Slide 26 - &amp;quot;School of origin transportation&amp;quot;&quot;/&gt;&lt;property id=&quot;20307&quot; value=&quot;441&quot;/&gt;&lt;/object&gt;&lt;object type=&quot;3&quot; unique_id=&quot;49197&quot;&gt;&lt;property id=&quot;20148&quot; value=&quot;5&quot;/&gt;&lt;property id=&quot;20300&quot; value=&quot;Slide 29 - &amp;quot;School of origin transportation&amp;quot;&quot;/&gt;&lt;property id=&quot;20307&quot; value=&quot;442&quot;/&gt;&lt;/object&gt;&lt;object type=&quot;3&quot; unique_id=&quot;52447&quot;&gt;&lt;property id=&quot;20148&quot; value=&quot;5&quot;/&gt;&lt;property id=&quot;20300&quot; value=&quot;Slide 8 - &amp;quot;ESSA Basics&amp;quot;&quot;/&gt;&lt;property id=&quot;20307&quot; value=&quot;446&quot;/&gt;&lt;/object&gt;&lt;object type=&quot;3&quot; unique_id=&quot;52448&quot;&gt;&lt;property id=&quot;20148&quot; value=&quot;5&quot;/&gt;&lt;property id=&quot;20300&quot; value=&quot;Slide 15 - &amp;quot;Preschool&amp;quot;&quot;/&gt;&lt;property id=&quot;20307&quot; value=&quot;450&quot;/&gt;&lt;/object&gt;&lt;object type=&quot;3&quot; unique_id=&quot;52982&quot;&gt;&lt;property id=&quot;20148&quot; value=&quot;5&quot;/&gt;&lt;property id=&quot;20300&quot; value=&quot;Slide 19 - &amp;quot;Best Interest&amp;quot;&quot;/&gt;&lt;property id=&quot;20307&quot; value=&quot;451&quot;/&gt;&lt;/object&gt;&lt;object type=&quot;3&quot; unique_id=&quot;53215&quot;&gt;&lt;property id=&quot;20148&quot; value=&quot;5&quot;/&gt;&lt;property id=&quot;20300&quot; value=&quot;Slide 27 - &amp;quot;School of origin transportation&amp;quot;&quot;/&gt;&lt;property id=&quot;20307&quot; value=&quot;452&quot;/&gt;&lt;/object&gt;&lt;object type=&quot;3&quot; unique_id=&quot;53216&quot;&gt;&lt;property id=&quot;20148&quot; value=&quot;5&quot;/&gt;&lt;property id=&quot;20300&quot; value=&quot;Slide 25 - &amp;quot;Dispute Resolution&amp;quot;&quot;/&gt;&lt;property id=&quot;20307&quot; value=&quot;453&quot;/&gt;&lt;/object&gt;&lt;object type=&quot;3&quot; unique_id=&quot;53217&quot;&gt;&lt;property id=&quot;20148&quot; value=&quot;5&quot;/&gt;&lt;property id=&quot;20300&quot; value=&quot;Slide 30 - &amp;quot;What Do You Think?&amp;quot;&quot;/&gt;&lt;property id=&quot;20307&quot; value=&quot;454&quot;/&gt;&lt;/object&gt;&lt;object type=&quot;3&quot; unique_id=&quot;53219&quot;&gt;&lt;property id=&quot;20148&quot; value=&quot;5&quot;/&gt;&lt;property id=&quot;20300&quot; value=&quot;Slide 16 - &amp;quot;Receiving Schools&amp;quot;&quot;/&gt;&lt;property id=&quot;20307&quot; value=&quot;448&quot;/&gt;&lt;/object&gt;&lt;object type=&quot;3&quot; unique_id=&quot;53220&quot;&gt;&lt;property id=&quot;20148&quot; value=&quot;5&quot;/&gt;&lt;property id=&quot;20300&quot; value=&quot;Slide 17 - &amp;quot;Receiving Schools&amp;quot;&quot;/&gt;&lt;property id=&quot;20307&quot; value=&quot;449&quot;/&gt;&lt;/object&gt;&lt;object type=&quot;3&quot; unique_id=&quot;53221&quot;&gt;&lt;property id=&quot;20148&quot; value=&quot;5&quot;/&gt;&lt;property id=&quot;20300&quot; value=&quot;Slide 18 - &amp;quot;Best Interest&amp;quot;&quot;/&gt;&lt;property id=&quot;20307&quot; value=&quot;438&quot;/&gt;&lt;/object&gt;&lt;object type=&quot;3&quot; unique_id=&quot;53222&quot;&gt;&lt;property id=&quot;20148&quot; value=&quot;5&quot;/&gt;&lt;property id=&quot;20300&quot; value=&quot;Slide 20 - &amp;quot;Duration of Rights&amp;quot;&quot;/&gt;&lt;property id=&quot;20307&quot; value=&quot;443&quot;/&gt;&lt;/object&gt;&lt;object type=&quot;3&quot; unique_id=&quot;53223&quot;&gt;&lt;property id=&quot;20148&quot; value=&quot;5&quot;/&gt;&lt;property id=&quot;20300&quot; value=&quot;Slide 22 - &amp;quot;Q&amp;amp;A&amp;quot;&quot;/&gt;&lt;property id=&quot;20307&quot; value=&quot;455&quot;/&gt;&lt;/object&gt;&lt;object type=&quot;3&quot; unique_id=&quot;53224&quot;&gt;&lt;property id=&quot;20148&quot; value=&quot;5&quot;/&gt;&lt;property id=&quot;20300&quot; value=&quot;Slide 31 - &amp;quot;Q&amp;amp;A&amp;quot;&quot;/&gt;&lt;property id=&quot;20307&quot; value=&quot;434&quot;/&gt;&lt;/object&gt;&lt;object type=&quot;3&quot; unique_id=&quot;53226&quot;&gt;&lt;property id=&quot;20148&quot; value=&quot;5&quot;/&gt;&lt;property id=&quot;20300&quot; value=&quot;Slide 2 - &amp;quot;Webinar Housekeeping The webinar will begin momentarily…&amp;quot;&quot;/&gt;&lt;property id=&quot;20307&quot; value=&quot;461&quot;/&gt;&lt;/object&gt;&lt;object type=&quot;3&quot; unique_id=&quot;53227&quot;&gt;&lt;property id=&quot;20148&quot; value=&quot;5&quot;/&gt;&lt;property id=&quot;20300&quot; value=&quot;Slide 5 - &amp;quot;Meet Your Presenters&amp;quot;&quot;/&gt;&lt;property id=&quot;20307&quot; value=&quot;457&quot;/&gt;&lt;/object&gt;&lt;object type=&quot;3&quot; unique_id=&quot;53229&quot;&gt;&lt;property id=&quot;20148&quot; value=&quot;5&quot;/&gt;&lt;property id=&quot;20300&quot; value=&quot;Slide 28 - &amp;quot;School of origin transportation&amp;quot;&quot;/&gt;&lt;property id=&quot;20307&quot; value=&quot;459&quot;/&gt;&lt;/object&gt;&lt;object type=&quot;3&quot; unique_id=&quot;53231&quot;&gt;&lt;property id=&quot;20148&quot; value=&quot;5&quot;/&gt;&lt;property id=&quot;20300&quot; value=&quot;Slide 32 - &amp;quot;Thanks for Joining Us!&amp;quot;&quot;/&gt;&lt;property id=&quot;20307&quot; value=&quot;458&quot;/&gt;&lt;/object&gt;&lt;object type=&quot;3&quot; unique_id=&quot;53384&quot;&gt;&lt;property id=&quot;20148&quot; value=&quot;5&quot;/&gt;&lt;property id=&quot;20300&quot; value=&quot;Slide 1 - &amp;quot;Welcome to the webinar&amp;quot;&quot;/&gt;&lt;property id=&quot;20307&quot; value=&quot;465&quot;/&gt;&lt;/object&gt;&lt;object type=&quot;3&quot; unique_id=&quot;53565&quot;&gt;&lt;property id=&quot;20148&quot; value=&quot;5&quot;/&gt;&lt;property id=&quot;20300&quot; value=&quot;Slide 21 - &amp;quot;What do you think?&amp;quot;&quot;/&gt;&lt;property id=&quot;20307&quot; value=&quot;466&quot;/&gt;&lt;/object&gt;&lt;object type=&quot;3&quot; unique_id=&quot;68869&quot;&gt;&lt;property id=&quot;20148&quot; value=&quot;5&quot;/&gt;&lt;property id=&quot;20300&quot; value=&quot;Slide 3 - &amp;quot;Recording…&amp;quot;&quot;/&gt;&lt;property id=&quot;20307&quot; value=&quot;471&quot;/&gt;&lt;/object&gt;&lt;object type=&quot;3&quot; unique_id=&quot;69211&quot;&gt;&lt;property id=&quot;20148&quot; value=&quot;5&quot;/&gt;&lt;property id=&quot;20300&quot; value=&quot;Slide 9 - &amp;quot;Homelessness Creates Barriers&amp;quot;&quot;/&gt;&lt;property id=&quot;20307&quot; value=&quot;472&quot;/&gt;&lt;/object&gt;&lt;object type=&quot;3&quot; unique_id=&quot;69212&quot;&gt;&lt;property id=&quot;20148&quot; value=&quot;5&quot;/&gt;&lt;property id=&quot;20300&quot; value=&quot;Slide 10 - &amp;quot;Homelessness Affects Education&amp;quot;&quot;/&gt;&lt;property id=&quot;20307&quot; value=&quot;473&quot;/&gt;&lt;/object&gt;&lt;object type=&quot;3&quot; unique_id=&quot;69214&quot;&gt;&lt;property id=&quot;20148&quot; value=&quot;5&quot;/&gt;&lt;property id=&quot;20300&quot; value=&quot;Slide 11 - &amp;quot;The Preventive Value of Education&amp;quot;&quot;/&gt;&lt;property id=&quot;20307&quot; value=&quot;475&quot;/&gt;&lt;/object&gt;&lt;object type=&quot;3&quot; unique_id=&quot;69215&quot;&gt;&lt;property id=&quot;20148&quot; value=&quot;5&quot;/&gt;&lt;property id=&quot;20300&quot; value=&quot;Slide 12 - &amp;quot;The Preventive Value of Education&amp;quot;&quot;/&gt;&lt;property id=&quot;20307&quot; value=&quot;476&quot;/&gt;&lt;/object&gt;&lt;/object&gt;&lt;object type=&quot;8&quot; unique_id=&quot;10090&quot;&gt;&lt;/object&gt;&lt;/object&gt;&lt;/database&gt;"/>
  <p:tag name="SECTOMILLISECCONVERTED" val="1"/>
</p:tagLst>
</file>

<file path=ppt/theme/theme1.xml><?xml version="1.0" encoding="utf-8"?>
<a:theme xmlns:a="http://schemas.openxmlformats.org/drawingml/2006/main" name="Dept of Ed">
  <a:themeElements>
    <a:clrScheme name="Dept of Ed">
      <a:dk1>
        <a:srgbClr val="333333"/>
      </a:dk1>
      <a:lt1>
        <a:sysClr val="window" lastClr="FFFFFF"/>
      </a:lt1>
      <a:dk2>
        <a:srgbClr val="000000"/>
      </a:dk2>
      <a:lt2>
        <a:srgbClr val="E6E6E6"/>
      </a:lt2>
      <a:accent1>
        <a:srgbClr val="0C4790"/>
      </a:accent1>
      <a:accent2>
        <a:srgbClr val="038A00"/>
      </a:accent2>
      <a:accent3>
        <a:srgbClr val="F1990D"/>
      </a:accent3>
      <a:accent4>
        <a:srgbClr val="5B638A"/>
      </a:accent4>
      <a:accent5>
        <a:srgbClr val="70BD2F"/>
      </a:accent5>
      <a:accent6>
        <a:srgbClr val="688FAA"/>
      </a:accent6>
      <a:hlink>
        <a:srgbClr val="0C4790"/>
      </a:hlink>
      <a:folHlink>
        <a:srgbClr val="5B638A"/>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Dept of Ed">
  <a:themeElements>
    <a:clrScheme name="Dept of Ed">
      <a:dk1>
        <a:srgbClr val="333333"/>
      </a:dk1>
      <a:lt1>
        <a:sysClr val="window" lastClr="FFFFFF"/>
      </a:lt1>
      <a:dk2>
        <a:srgbClr val="000000"/>
      </a:dk2>
      <a:lt2>
        <a:srgbClr val="E6E6E6"/>
      </a:lt2>
      <a:accent1>
        <a:srgbClr val="0C4790"/>
      </a:accent1>
      <a:accent2>
        <a:srgbClr val="038A00"/>
      </a:accent2>
      <a:accent3>
        <a:srgbClr val="F1990D"/>
      </a:accent3>
      <a:accent4>
        <a:srgbClr val="5B638A"/>
      </a:accent4>
      <a:accent5>
        <a:srgbClr val="70BD2F"/>
      </a:accent5>
      <a:accent6>
        <a:srgbClr val="688FAA"/>
      </a:accent6>
      <a:hlink>
        <a:srgbClr val="0C4790"/>
      </a:hlink>
      <a:folHlink>
        <a:srgbClr val="5B638A"/>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4D051388F4C8347A442BD4E523BF3F2" ma:contentTypeVersion="11" ma:contentTypeDescription="Create a new document." ma:contentTypeScope="" ma:versionID="f22cb09657ac320983f278c67715d998">
  <xsd:schema xmlns:xsd="http://www.w3.org/2001/XMLSchema" xmlns:xs="http://www.w3.org/2001/XMLSchema" xmlns:p="http://schemas.microsoft.com/office/2006/metadata/properties" xmlns:ns3="f29306f4-09c1-4c2e-ac72-df531d0ce347" xmlns:ns4="c7b4977b-59b7-4e10-9d51-346aaa97b699" targetNamespace="http://schemas.microsoft.com/office/2006/metadata/properties" ma:root="true" ma:fieldsID="e2a06eee9aad9587b2522ee93856d796" ns3:_="" ns4:_="">
    <xsd:import namespace="f29306f4-09c1-4c2e-ac72-df531d0ce347"/>
    <xsd:import namespace="c7b4977b-59b7-4e10-9d51-346aaa97b699"/>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9306f4-09c1-4c2e-ac72-df531d0ce34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7b4977b-59b7-4e10-9d51-346aaa97b69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10B2E64-9D05-4C92-8C11-ED5C2181BF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29306f4-09c1-4c2e-ac72-df531d0ce347"/>
    <ds:schemaRef ds:uri="c7b4977b-59b7-4e10-9d51-346aaa97b6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7572592-785D-47DB-879C-87EF8EACEE95}">
  <ds:schemaRefs>
    <ds:schemaRef ds:uri="http://schemas.microsoft.com/sharepoint/v3/contenttype/forms"/>
  </ds:schemaRefs>
</ds:datastoreItem>
</file>

<file path=customXml/itemProps3.xml><?xml version="1.0" encoding="utf-8"?>
<ds:datastoreItem xmlns:ds="http://schemas.openxmlformats.org/officeDocument/2006/customXml" ds:itemID="{360AD4E6-A64C-4BBC-AD54-E8821E844641}">
  <ds:schemaRefs>
    <ds:schemaRef ds:uri="f29306f4-09c1-4c2e-ac72-df531d0ce347"/>
    <ds:schemaRef ds:uri="http://purl.org/dc/elements/1.1/"/>
    <ds:schemaRef ds:uri="http://schemas.microsoft.com/office/2006/metadata/properties"/>
    <ds:schemaRef ds:uri="http://purl.org/dc/terms/"/>
    <ds:schemaRef ds:uri="http://schemas.openxmlformats.org/package/2006/metadata/core-properties"/>
    <ds:schemaRef ds:uri="http://schemas.microsoft.com/office/infopath/2007/PartnerControls"/>
    <ds:schemaRef ds:uri="http://schemas.microsoft.com/office/2006/documentManagement/types"/>
    <ds:schemaRef ds:uri="c7b4977b-59b7-4e10-9d51-346aaa97b699"/>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0</TotalTime>
  <Words>1829</Words>
  <Application>Microsoft Office PowerPoint</Application>
  <PresentationFormat>On-screen Show (16:9)</PresentationFormat>
  <Paragraphs>159</Paragraphs>
  <Slides>25</Slides>
  <Notes>22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25</vt:i4>
      </vt:variant>
    </vt:vector>
  </HeadingPairs>
  <TitlesOfParts>
    <vt:vector size="33" baseType="lpstr">
      <vt:lpstr>Arial</vt:lpstr>
      <vt:lpstr>Calibri</vt:lpstr>
      <vt:lpstr>Century Gothic</vt:lpstr>
      <vt:lpstr>Keep Calm</vt:lpstr>
      <vt:lpstr>Tw Cen MT</vt:lpstr>
      <vt:lpstr>Wingdings</vt:lpstr>
      <vt:lpstr>Dept of Ed</vt:lpstr>
      <vt:lpstr>1_Dept of Ed</vt:lpstr>
      <vt:lpstr>McKinney-Vento School Selection Rights Under ESSA</vt:lpstr>
      <vt:lpstr>About NCHE</vt:lpstr>
      <vt:lpstr>Outline</vt:lpstr>
      <vt:lpstr>ESSA Basics</vt:lpstr>
      <vt:lpstr>Homelessness Creates Barriers</vt:lpstr>
      <vt:lpstr>Homelessness Affects Education</vt:lpstr>
      <vt:lpstr>The Preventive Value of Education</vt:lpstr>
      <vt:lpstr>The Preventive Value of Education</vt:lpstr>
      <vt:lpstr>Definitions</vt:lpstr>
      <vt:lpstr>Preschool</vt:lpstr>
      <vt:lpstr>Preschool</vt:lpstr>
      <vt:lpstr>Receiving Schools</vt:lpstr>
      <vt:lpstr>Receiving Schools</vt:lpstr>
      <vt:lpstr>Best Interest</vt:lpstr>
      <vt:lpstr>Best Interest</vt:lpstr>
      <vt:lpstr>Duration of Rights</vt:lpstr>
      <vt:lpstr>What do you think?</vt:lpstr>
      <vt:lpstr>Dispute Resolution</vt:lpstr>
      <vt:lpstr>Dispute Resolution</vt:lpstr>
      <vt:lpstr>Dispute Resolution</vt:lpstr>
      <vt:lpstr>School of origin transportation</vt:lpstr>
      <vt:lpstr>School of origin transportation</vt:lpstr>
      <vt:lpstr>School of origin transportation</vt:lpstr>
      <vt:lpstr>School of origin transportation</vt:lpstr>
      <vt:lpstr>What Do You Think?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subject>ESSA reauthorization</dc:subject>
  <dc:creator/>
  <cp:lastModifiedBy/>
  <cp:revision>1</cp:revision>
  <dcterms:created xsi:type="dcterms:W3CDTF">2016-02-11T21:35:39Z</dcterms:created>
  <dcterms:modified xsi:type="dcterms:W3CDTF">2020-06-29T19:27:56Z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0x01010094D051388F4C8347A442BD4E523BF3F2</vt:lpwstr>
  </property>
</Properties>
</file>