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57" r:id="rId5"/>
    <p:sldId id="264" r:id="rId6"/>
    <p:sldId id="307" r:id="rId7"/>
    <p:sldId id="302" r:id="rId8"/>
    <p:sldId id="261" r:id="rId9"/>
    <p:sldId id="288" r:id="rId10"/>
    <p:sldId id="324" r:id="rId11"/>
    <p:sldId id="312" r:id="rId12"/>
    <p:sldId id="325" r:id="rId13"/>
    <p:sldId id="323" r:id="rId14"/>
    <p:sldId id="313" r:id="rId15"/>
    <p:sldId id="322" r:id="rId16"/>
    <p:sldId id="346" r:id="rId17"/>
    <p:sldId id="293" r:id="rId18"/>
    <p:sldId id="294" r:id="rId19"/>
    <p:sldId id="295" r:id="rId20"/>
    <p:sldId id="329" r:id="rId21"/>
    <p:sldId id="339" r:id="rId22"/>
    <p:sldId id="281" r:id="rId23"/>
    <p:sldId id="348" r:id="rId24"/>
    <p:sldId id="326" r:id="rId25"/>
    <p:sldId id="357" r:id="rId26"/>
    <p:sldId id="340" r:id="rId27"/>
    <p:sldId id="341" r:id="rId28"/>
    <p:sldId id="342" r:id="rId29"/>
    <p:sldId id="343" r:id="rId30"/>
    <p:sldId id="347" r:id="rId31"/>
    <p:sldId id="344" r:id="rId32"/>
    <p:sldId id="349" r:id="rId33"/>
    <p:sldId id="353" r:id="rId34"/>
    <p:sldId id="350" r:id="rId35"/>
    <p:sldId id="354" r:id="rId36"/>
    <p:sldId id="351" r:id="rId37"/>
    <p:sldId id="355" r:id="rId38"/>
    <p:sldId id="356" r:id="rId39"/>
    <p:sldId id="352" r:id="rId40"/>
    <p:sldId id="29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ECEF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66EA4B-F12C-4DF9-8A7B-7FB69C0BFD96}" v="7" dt="2022-04-25T20:11:48.412"/>
    <p1510:client id="{89103C1A-C0A0-46E7-A5A3-A1C4DFAAA9A9}" v="129" dt="2022-04-25T18:26:56.209"/>
    <p1510:client id="{B6C68A55-596C-4E36-9AAC-1A68D35E42D6}" v="15" dt="2022-04-25T17:38:12.1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ton, Morgan" userId="91b7a865-94d5-4c26-b837-ffc0a489a358" providerId="ADAL" clId="{515ED2E4-C210-43F2-A986-E684C79C04A2}"/>
    <pc:docChg chg="undo custSel addSld delSld modSld">
      <pc:chgData name="Dunton, Morgan" userId="91b7a865-94d5-4c26-b837-ffc0a489a358" providerId="ADAL" clId="{515ED2E4-C210-43F2-A986-E684C79C04A2}" dt="2022-03-31T12:19:18.911" v="1057" actId="680"/>
      <pc:docMkLst>
        <pc:docMk/>
      </pc:docMkLst>
      <pc:sldChg chg="del">
        <pc:chgData name="Dunton, Morgan" userId="91b7a865-94d5-4c26-b837-ffc0a489a358" providerId="ADAL" clId="{515ED2E4-C210-43F2-A986-E684C79C04A2}" dt="2022-03-31T12:08:18.947" v="109" actId="2696"/>
        <pc:sldMkLst>
          <pc:docMk/>
          <pc:sldMk cId="1810917560" sldId="259"/>
        </pc:sldMkLst>
      </pc:sldChg>
      <pc:sldChg chg="del">
        <pc:chgData name="Dunton, Morgan" userId="91b7a865-94d5-4c26-b837-ffc0a489a358" providerId="ADAL" clId="{515ED2E4-C210-43F2-A986-E684C79C04A2}" dt="2022-03-31T12:08:21.446" v="110" actId="2696"/>
        <pc:sldMkLst>
          <pc:docMk/>
          <pc:sldMk cId="1660828493" sldId="260"/>
        </pc:sldMkLst>
      </pc:sldChg>
      <pc:sldChg chg="add del modNotesTx">
        <pc:chgData name="Dunton, Morgan" userId="91b7a865-94d5-4c26-b837-ffc0a489a358" providerId="ADAL" clId="{515ED2E4-C210-43F2-A986-E684C79C04A2}" dt="2022-03-31T12:12:01.071" v="386" actId="20577"/>
        <pc:sldMkLst>
          <pc:docMk/>
          <pc:sldMk cId="1915739699" sldId="261"/>
        </pc:sldMkLst>
      </pc:sldChg>
      <pc:sldChg chg="modNotesTx">
        <pc:chgData name="Dunton, Morgan" userId="91b7a865-94d5-4c26-b837-ffc0a489a358" providerId="ADAL" clId="{515ED2E4-C210-43F2-A986-E684C79C04A2}" dt="2022-03-31T12:13:46.524" v="699" actId="20577"/>
        <pc:sldMkLst>
          <pc:docMk/>
          <pc:sldMk cId="3496100284" sldId="262"/>
        </pc:sldMkLst>
      </pc:sldChg>
      <pc:sldChg chg="del">
        <pc:chgData name="Dunton, Morgan" userId="91b7a865-94d5-4c26-b837-ffc0a489a358" providerId="ADAL" clId="{515ED2E4-C210-43F2-A986-E684C79C04A2}" dt="2022-03-31T12:08:42.523" v="117" actId="2696"/>
        <pc:sldMkLst>
          <pc:docMk/>
          <pc:sldMk cId="3945605843" sldId="263"/>
        </pc:sldMkLst>
      </pc:sldChg>
      <pc:sldChg chg="modNotesTx">
        <pc:chgData name="Dunton, Morgan" userId="91b7a865-94d5-4c26-b837-ffc0a489a358" providerId="ADAL" clId="{515ED2E4-C210-43F2-A986-E684C79C04A2}" dt="2022-03-31T12:10:15.783" v="206" actId="20577"/>
        <pc:sldMkLst>
          <pc:docMk/>
          <pc:sldMk cId="1315647518" sldId="268"/>
        </pc:sldMkLst>
      </pc:sldChg>
      <pc:sldChg chg="modSp mod">
        <pc:chgData name="Dunton, Morgan" userId="91b7a865-94d5-4c26-b837-ffc0a489a358" providerId="ADAL" clId="{515ED2E4-C210-43F2-A986-E684C79C04A2}" dt="2022-03-31T11:58:52.434" v="108" actId="313"/>
        <pc:sldMkLst>
          <pc:docMk/>
          <pc:sldMk cId="353363130" sldId="269"/>
        </pc:sldMkLst>
        <pc:spChg chg="mod">
          <ac:chgData name="Dunton, Morgan" userId="91b7a865-94d5-4c26-b837-ffc0a489a358" providerId="ADAL" clId="{515ED2E4-C210-43F2-A986-E684C79C04A2}" dt="2022-03-31T11:58:11.881" v="1" actId="20577"/>
          <ac:spMkLst>
            <pc:docMk/>
            <pc:sldMk cId="353363130" sldId="269"/>
            <ac:spMk id="2" creationId="{09C4645E-8B07-4A35-B421-C44844F35C92}"/>
          </ac:spMkLst>
        </pc:spChg>
        <pc:spChg chg="mod">
          <ac:chgData name="Dunton, Morgan" userId="91b7a865-94d5-4c26-b837-ffc0a489a358" providerId="ADAL" clId="{515ED2E4-C210-43F2-A986-E684C79C04A2}" dt="2022-03-31T11:58:52.434" v="108" actId="313"/>
          <ac:spMkLst>
            <pc:docMk/>
            <pc:sldMk cId="353363130" sldId="269"/>
            <ac:spMk id="3" creationId="{DFDDFDD5-D569-49EA-AAC8-443B2DD4848A}"/>
          </ac:spMkLst>
        </pc:spChg>
      </pc:sldChg>
      <pc:sldChg chg="del">
        <pc:chgData name="Dunton, Morgan" userId="91b7a865-94d5-4c26-b837-ffc0a489a358" providerId="ADAL" clId="{515ED2E4-C210-43F2-A986-E684C79C04A2}" dt="2022-03-31T12:09:08.720" v="124" actId="2696"/>
        <pc:sldMkLst>
          <pc:docMk/>
          <pc:sldMk cId="3805353061" sldId="270"/>
        </pc:sldMkLst>
      </pc:sldChg>
      <pc:sldChg chg="del">
        <pc:chgData name="Dunton, Morgan" userId="91b7a865-94d5-4c26-b837-ffc0a489a358" providerId="ADAL" clId="{515ED2E4-C210-43F2-A986-E684C79C04A2}" dt="2022-03-31T12:08:43.204" v="118" actId="2696"/>
        <pc:sldMkLst>
          <pc:docMk/>
          <pc:sldMk cId="403022194" sldId="272"/>
        </pc:sldMkLst>
      </pc:sldChg>
      <pc:sldChg chg="del">
        <pc:chgData name="Dunton, Morgan" userId="91b7a865-94d5-4c26-b837-ffc0a489a358" providerId="ADAL" clId="{515ED2E4-C210-43F2-A986-E684C79C04A2}" dt="2022-03-31T12:08:43.812" v="119" actId="2696"/>
        <pc:sldMkLst>
          <pc:docMk/>
          <pc:sldMk cId="3872844876" sldId="273"/>
        </pc:sldMkLst>
      </pc:sldChg>
      <pc:sldChg chg="del">
        <pc:chgData name="Dunton, Morgan" userId="91b7a865-94d5-4c26-b837-ffc0a489a358" providerId="ADAL" clId="{515ED2E4-C210-43F2-A986-E684C79C04A2}" dt="2022-03-31T12:08:44.391" v="120" actId="2696"/>
        <pc:sldMkLst>
          <pc:docMk/>
          <pc:sldMk cId="2261862229" sldId="274"/>
        </pc:sldMkLst>
      </pc:sldChg>
      <pc:sldChg chg="del">
        <pc:chgData name="Dunton, Morgan" userId="91b7a865-94d5-4c26-b837-ffc0a489a358" providerId="ADAL" clId="{515ED2E4-C210-43F2-A986-E684C79C04A2}" dt="2022-03-31T12:08:45.193" v="121" actId="2696"/>
        <pc:sldMkLst>
          <pc:docMk/>
          <pc:sldMk cId="654432901" sldId="275"/>
        </pc:sldMkLst>
      </pc:sldChg>
      <pc:sldChg chg="del">
        <pc:chgData name="Dunton, Morgan" userId="91b7a865-94d5-4c26-b837-ffc0a489a358" providerId="ADAL" clId="{515ED2E4-C210-43F2-A986-E684C79C04A2}" dt="2022-03-31T12:09:07.976" v="123" actId="2696"/>
        <pc:sldMkLst>
          <pc:docMk/>
          <pc:sldMk cId="3047392384" sldId="277"/>
        </pc:sldMkLst>
      </pc:sldChg>
      <pc:sldChg chg="del">
        <pc:chgData name="Dunton, Morgan" userId="91b7a865-94d5-4c26-b837-ffc0a489a358" providerId="ADAL" clId="{515ED2E4-C210-43F2-A986-E684C79C04A2}" dt="2022-03-31T12:09:09.357" v="125" actId="2696"/>
        <pc:sldMkLst>
          <pc:docMk/>
          <pc:sldMk cId="2079471604" sldId="278"/>
        </pc:sldMkLst>
      </pc:sldChg>
      <pc:sldChg chg="del">
        <pc:chgData name="Dunton, Morgan" userId="91b7a865-94d5-4c26-b837-ffc0a489a358" providerId="ADAL" clId="{515ED2E4-C210-43F2-A986-E684C79C04A2}" dt="2022-03-31T12:09:09.928" v="126" actId="2696"/>
        <pc:sldMkLst>
          <pc:docMk/>
          <pc:sldMk cId="1006481162" sldId="279"/>
        </pc:sldMkLst>
      </pc:sldChg>
      <pc:sldChg chg="del">
        <pc:chgData name="Dunton, Morgan" userId="91b7a865-94d5-4c26-b837-ffc0a489a358" providerId="ADAL" clId="{515ED2E4-C210-43F2-A986-E684C79C04A2}" dt="2022-03-31T12:08:38.668" v="113" actId="2696"/>
        <pc:sldMkLst>
          <pc:docMk/>
          <pc:sldMk cId="3823506415" sldId="280"/>
        </pc:sldMkLst>
      </pc:sldChg>
      <pc:sldChg chg="del">
        <pc:chgData name="Dunton, Morgan" userId="91b7a865-94d5-4c26-b837-ffc0a489a358" providerId="ADAL" clId="{515ED2E4-C210-43F2-A986-E684C79C04A2}" dt="2022-03-31T12:08:39.592" v="114" actId="2696"/>
        <pc:sldMkLst>
          <pc:docMk/>
          <pc:sldMk cId="3169119668" sldId="281"/>
        </pc:sldMkLst>
      </pc:sldChg>
      <pc:sldChg chg="del">
        <pc:chgData name="Dunton, Morgan" userId="91b7a865-94d5-4c26-b837-ffc0a489a358" providerId="ADAL" clId="{515ED2E4-C210-43F2-A986-E684C79C04A2}" dt="2022-03-31T12:08:41.032" v="115" actId="2696"/>
        <pc:sldMkLst>
          <pc:docMk/>
          <pc:sldMk cId="2592227292" sldId="282"/>
        </pc:sldMkLst>
      </pc:sldChg>
      <pc:sldChg chg="del">
        <pc:chgData name="Dunton, Morgan" userId="91b7a865-94d5-4c26-b837-ffc0a489a358" providerId="ADAL" clId="{515ED2E4-C210-43F2-A986-E684C79C04A2}" dt="2022-03-31T12:08:41.779" v="116" actId="2696"/>
        <pc:sldMkLst>
          <pc:docMk/>
          <pc:sldMk cId="1832667219" sldId="283"/>
        </pc:sldMkLst>
      </pc:sldChg>
      <pc:sldChg chg="del">
        <pc:chgData name="Dunton, Morgan" userId="91b7a865-94d5-4c26-b837-ffc0a489a358" providerId="ADAL" clId="{515ED2E4-C210-43F2-A986-E684C79C04A2}" dt="2022-03-31T12:09:10.580" v="127" actId="2696"/>
        <pc:sldMkLst>
          <pc:docMk/>
          <pc:sldMk cId="1575448105" sldId="284"/>
        </pc:sldMkLst>
      </pc:sldChg>
      <pc:sldChg chg="del">
        <pc:chgData name="Dunton, Morgan" userId="91b7a865-94d5-4c26-b837-ffc0a489a358" providerId="ADAL" clId="{515ED2E4-C210-43F2-A986-E684C79C04A2}" dt="2022-03-31T12:09:16.256" v="129" actId="2696"/>
        <pc:sldMkLst>
          <pc:docMk/>
          <pc:sldMk cId="2085080410" sldId="285"/>
        </pc:sldMkLst>
      </pc:sldChg>
      <pc:sldChg chg="del">
        <pc:chgData name="Dunton, Morgan" userId="91b7a865-94d5-4c26-b837-ffc0a489a358" providerId="ADAL" clId="{515ED2E4-C210-43F2-A986-E684C79C04A2}" dt="2022-03-31T12:09:17.058" v="130" actId="2696"/>
        <pc:sldMkLst>
          <pc:docMk/>
          <pc:sldMk cId="960299969" sldId="286"/>
        </pc:sldMkLst>
      </pc:sldChg>
      <pc:sldChg chg="del">
        <pc:chgData name="Dunton, Morgan" userId="91b7a865-94d5-4c26-b837-ffc0a489a358" providerId="ADAL" clId="{515ED2E4-C210-43F2-A986-E684C79C04A2}" dt="2022-03-31T12:09:18.214" v="131" actId="2696"/>
        <pc:sldMkLst>
          <pc:docMk/>
          <pc:sldMk cId="2618563787" sldId="287"/>
        </pc:sldMkLst>
      </pc:sldChg>
      <pc:sldChg chg="del">
        <pc:chgData name="Dunton, Morgan" userId="91b7a865-94d5-4c26-b837-ffc0a489a358" providerId="ADAL" clId="{515ED2E4-C210-43F2-A986-E684C79C04A2}" dt="2022-03-31T12:09:20.998" v="133" actId="2696"/>
        <pc:sldMkLst>
          <pc:docMk/>
          <pc:sldMk cId="3935400377" sldId="290"/>
        </pc:sldMkLst>
      </pc:sldChg>
      <pc:sldChg chg="del">
        <pc:chgData name="Dunton, Morgan" userId="91b7a865-94d5-4c26-b837-ffc0a489a358" providerId="ADAL" clId="{515ED2E4-C210-43F2-A986-E684C79C04A2}" dt="2022-03-31T12:09:14.854" v="128" actId="2696"/>
        <pc:sldMkLst>
          <pc:docMk/>
          <pc:sldMk cId="2302231300" sldId="292"/>
        </pc:sldMkLst>
      </pc:sldChg>
      <pc:sldChg chg="modNotesTx">
        <pc:chgData name="Dunton, Morgan" userId="91b7a865-94d5-4c26-b837-ffc0a489a358" providerId="ADAL" clId="{515ED2E4-C210-43F2-A986-E684C79C04A2}" dt="2022-03-31T12:18:41.060" v="1031" actId="20577"/>
        <pc:sldMkLst>
          <pc:docMk/>
          <pc:sldMk cId="3810419505" sldId="293"/>
        </pc:sldMkLst>
      </pc:sldChg>
      <pc:sldChg chg="del">
        <pc:chgData name="Dunton, Morgan" userId="91b7a865-94d5-4c26-b837-ffc0a489a358" providerId="ADAL" clId="{515ED2E4-C210-43F2-A986-E684C79C04A2}" dt="2022-03-31T12:08:46.048" v="122" actId="2696"/>
        <pc:sldMkLst>
          <pc:docMk/>
          <pc:sldMk cId="2794043903" sldId="294"/>
        </pc:sldMkLst>
      </pc:sldChg>
      <pc:sldChg chg="del">
        <pc:chgData name="Dunton, Morgan" userId="91b7a865-94d5-4c26-b837-ffc0a489a358" providerId="ADAL" clId="{515ED2E4-C210-43F2-A986-E684C79C04A2}" dt="2022-03-31T12:09:19.818" v="132" actId="2696"/>
        <pc:sldMkLst>
          <pc:docMk/>
          <pc:sldMk cId="1409377367" sldId="295"/>
        </pc:sldMkLst>
      </pc:sldChg>
      <pc:sldChg chg="del">
        <pc:chgData name="Dunton, Morgan" userId="91b7a865-94d5-4c26-b837-ffc0a489a358" providerId="ADAL" clId="{515ED2E4-C210-43F2-A986-E684C79C04A2}" dt="2022-03-31T12:09:22.525" v="134" actId="2696"/>
        <pc:sldMkLst>
          <pc:docMk/>
          <pc:sldMk cId="4109683366" sldId="296"/>
        </pc:sldMkLst>
      </pc:sldChg>
      <pc:sldChg chg="del">
        <pc:chgData name="Dunton, Morgan" userId="91b7a865-94d5-4c26-b837-ffc0a489a358" providerId="ADAL" clId="{515ED2E4-C210-43F2-A986-E684C79C04A2}" dt="2022-03-31T12:09:36.603" v="135" actId="2696"/>
        <pc:sldMkLst>
          <pc:docMk/>
          <pc:sldMk cId="1734165858" sldId="297"/>
        </pc:sldMkLst>
      </pc:sldChg>
      <pc:sldChg chg="addSp delSp modSp new mod setBg setClrOvrMap modNotesTx">
        <pc:chgData name="Dunton, Morgan" userId="91b7a865-94d5-4c26-b837-ffc0a489a358" providerId="ADAL" clId="{515ED2E4-C210-43F2-A986-E684C79C04A2}" dt="2022-03-31T12:19:00.686" v="1045" actId="20577"/>
        <pc:sldMkLst>
          <pc:docMk/>
          <pc:sldMk cId="3294801527" sldId="299"/>
        </pc:sldMkLst>
        <pc:spChg chg="mod ord">
          <ac:chgData name="Dunton, Morgan" userId="91b7a865-94d5-4c26-b837-ffc0a489a358" providerId="ADAL" clId="{515ED2E4-C210-43F2-A986-E684C79C04A2}" dt="2022-03-31T12:17:46.902" v="951" actId="26606"/>
          <ac:spMkLst>
            <pc:docMk/>
            <pc:sldMk cId="3294801527" sldId="299"/>
            <ac:spMk id="2" creationId="{50BFAAC2-5E01-42FE-AFEC-E40C3EC72D9E}"/>
          </ac:spMkLst>
        </pc:spChg>
        <pc:spChg chg="del">
          <ac:chgData name="Dunton, Morgan" userId="91b7a865-94d5-4c26-b837-ffc0a489a358" providerId="ADAL" clId="{515ED2E4-C210-43F2-A986-E684C79C04A2}" dt="2022-03-31T12:17:40.311" v="949" actId="931"/>
          <ac:spMkLst>
            <pc:docMk/>
            <pc:sldMk cId="3294801527" sldId="299"/>
            <ac:spMk id="3" creationId="{6DB15DF0-C977-4D21-830E-B5C7DD971C74}"/>
          </ac:spMkLst>
        </pc:spChg>
        <pc:spChg chg="mod">
          <ac:chgData name="Dunton, Morgan" userId="91b7a865-94d5-4c26-b837-ffc0a489a358" providerId="ADAL" clId="{515ED2E4-C210-43F2-A986-E684C79C04A2}" dt="2022-03-31T12:17:58.695" v="953" actId="242"/>
          <ac:spMkLst>
            <pc:docMk/>
            <pc:sldMk cId="3294801527" sldId="299"/>
            <ac:spMk id="4" creationId="{54AEA5D8-F714-4990-A74A-20C3454DC63F}"/>
          </ac:spMkLst>
        </pc:spChg>
        <pc:spChg chg="add">
          <ac:chgData name="Dunton, Morgan" userId="91b7a865-94d5-4c26-b837-ffc0a489a358" providerId="ADAL" clId="{515ED2E4-C210-43F2-A986-E684C79C04A2}" dt="2022-03-31T12:17:46.902" v="951" actId="26606"/>
          <ac:spMkLst>
            <pc:docMk/>
            <pc:sldMk cId="3294801527" sldId="299"/>
            <ac:spMk id="11" creationId="{0671A8AE-40A1-4631-A6B8-581AFF065482}"/>
          </ac:spMkLst>
        </pc:spChg>
        <pc:spChg chg="add">
          <ac:chgData name="Dunton, Morgan" userId="91b7a865-94d5-4c26-b837-ffc0a489a358" providerId="ADAL" clId="{515ED2E4-C210-43F2-A986-E684C79C04A2}" dt="2022-03-31T12:17:46.902" v="951" actId="26606"/>
          <ac:spMkLst>
            <pc:docMk/>
            <pc:sldMk cId="3294801527" sldId="299"/>
            <ac:spMk id="13" creationId="{AB58EF07-17C2-48CF-ABB0-EEF1F17CB8F0}"/>
          </ac:spMkLst>
        </pc:spChg>
        <pc:spChg chg="add">
          <ac:chgData name="Dunton, Morgan" userId="91b7a865-94d5-4c26-b837-ffc0a489a358" providerId="ADAL" clId="{515ED2E4-C210-43F2-A986-E684C79C04A2}" dt="2022-03-31T12:17:46.902" v="951" actId="26606"/>
          <ac:spMkLst>
            <pc:docMk/>
            <pc:sldMk cId="3294801527" sldId="299"/>
            <ac:spMk id="15" creationId="{AF2F604E-43BE-4DC3-B983-E071523364F8}"/>
          </ac:spMkLst>
        </pc:spChg>
        <pc:spChg chg="add">
          <ac:chgData name="Dunton, Morgan" userId="91b7a865-94d5-4c26-b837-ffc0a489a358" providerId="ADAL" clId="{515ED2E4-C210-43F2-A986-E684C79C04A2}" dt="2022-03-31T12:17:46.902" v="951" actId="26606"/>
          <ac:spMkLst>
            <pc:docMk/>
            <pc:sldMk cId="3294801527" sldId="299"/>
            <ac:spMk id="17" creationId="{08C9B587-E65E-4B52-B37C-ABEBB6E87928}"/>
          </ac:spMkLst>
        </pc:spChg>
        <pc:picChg chg="add mod">
          <ac:chgData name="Dunton, Morgan" userId="91b7a865-94d5-4c26-b837-ffc0a489a358" providerId="ADAL" clId="{515ED2E4-C210-43F2-A986-E684C79C04A2}" dt="2022-03-31T12:17:46.902" v="951" actId="26606"/>
          <ac:picMkLst>
            <pc:docMk/>
            <pc:sldMk cId="3294801527" sldId="299"/>
            <ac:picMk id="6" creationId="{99EBFCDF-08D0-422B-971C-0301CD4DD476}"/>
          </ac:picMkLst>
        </pc:picChg>
      </pc:sldChg>
      <pc:sldChg chg="new">
        <pc:chgData name="Dunton, Morgan" userId="91b7a865-94d5-4c26-b837-ffc0a489a358" providerId="ADAL" clId="{515ED2E4-C210-43F2-A986-E684C79C04A2}" dt="2022-03-31T12:19:16.127" v="1046" actId="680"/>
        <pc:sldMkLst>
          <pc:docMk/>
          <pc:sldMk cId="2991037109" sldId="300"/>
        </pc:sldMkLst>
      </pc:sldChg>
      <pc:sldChg chg="new">
        <pc:chgData name="Dunton, Morgan" userId="91b7a865-94d5-4c26-b837-ffc0a489a358" providerId="ADAL" clId="{515ED2E4-C210-43F2-A986-E684C79C04A2}" dt="2022-03-31T12:19:16.642" v="1047" actId="680"/>
        <pc:sldMkLst>
          <pc:docMk/>
          <pc:sldMk cId="123175853" sldId="301"/>
        </pc:sldMkLst>
      </pc:sldChg>
      <pc:sldChg chg="new">
        <pc:chgData name="Dunton, Morgan" userId="91b7a865-94d5-4c26-b837-ffc0a489a358" providerId="ADAL" clId="{515ED2E4-C210-43F2-A986-E684C79C04A2}" dt="2022-03-31T12:19:16.897" v="1048" actId="680"/>
        <pc:sldMkLst>
          <pc:docMk/>
          <pc:sldMk cId="1433844869" sldId="302"/>
        </pc:sldMkLst>
      </pc:sldChg>
      <pc:sldChg chg="new">
        <pc:chgData name="Dunton, Morgan" userId="91b7a865-94d5-4c26-b837-ffc0a489a358" providerId="ADAL" clId="{515ED2E4-C210-43F2-A986-E684C79C04A2}" dt="2022-03-31T12:19:17.194" v="1049" actId="680"/>
        <pc:sldMkLst>
          <pc:docMk/>
          <pc:sldMk cId="3039316587" sldId="303"/>
        </pc:sldMkLst>
      </pc:sldChg>
      <pc:sldChg chg="new">
        <pc:chgData name="Dunton, Morgan" userId="91b7a865-94d5-4c26-b837-ffc0a489a358" providerId="ADAL" clId="{515ED2E4-C210-43F2-A986-E684C79C04A2}" dt="2022-03-31T12:19:17.376" v="1050" actId="680"/>
        <pc:sldMkLst>
          <pc:docMk/>
          <pc:sldMk cId="2291023802" sldId="304"/>
        </pc:sldMkLst>
      </pc:sldChg>
      <pc:sldChg chg="new">
        <pc:chgData name="Dunton, Morgan" userId="91b7a865-94d5-4c26-b837-ffc0a489a358" providerId="ADAL" clId="{515ED2E4-C210-43F2-A986-E684C79C04A2}" dt="2022-03-31T12:19:17.589" v="1051" actId="680"/>
        <pc:sldMkLst>
          <pc:docMk/>
          <pc:sldMk cId="1567341430" sldId="305"/>
        </pc:sldMkLst>
      </pc:sldChg>
      <pc:sldChg chg="new">
        <pc:chgData name="Dunton, Morgan" userId="91b7a865-94d5-4c26-b837-ffc0a489a358" providerId="ADAL" clId="{515ED2E4-C210-43F2-A986-E684C79C04A2}" dt="2022-03-31T12:19:17.791" v="1052" actId="680"/>
        <pc:sldMkLst>
          <pc:docMk/>
          <pc:sldMk cId="1652719196" sldId="306"/>
        </pc:sldMkLst>
      </pc:sldChg>
      <pc:sldChg chg="new">
        <pc:chgData name="Dunton, Morgan" userId="91b7a865-94d5-4c26-b837-ffc0a489a358" providerId="ADAL" clId="{515ED2E4-C210-43F2-A986-E684C79C04A2}" dt="2022-03-31T12:19:17.991" v="1053" actId="680"/>
        <pc:sldMkLst>
          <pc:docMk/>
          <pc:sldMk cId="3994897745" sldId="307"/>
        </pc:sldMkLst>
      </pc:sldChg>
      <pc:sldChg chg="new">
        <pc:chgData name="Dunton, Morgan" userId="91b7a865-94d5-4c26-b837-ffc0a489a358" providerId="ADAL" clId="{515ED2E4-C210-43F2-A986-E684C79C04A2}" dt="2022-03-31T12:19:18.186" v="1054" actId="680"/>
        <pc:sldMkLst>
          <pc:docMk/>
          <pc:sldMk cId="2681788808" sldId="308"/>
        </pc:sldMkLst>
      </pc:sldChg>
      <pc:sldChg chg="new">
        <pc:chgData name="Dunton, Morgan" userId="91b7a865-94d5-4c26-b837-ffc0a489a358" providerId="ADAL" clId="{515ED2E4-C210-43F2-A986-E684C79C04A2}" dt="2022-03-31T12:19:18.388" v="1055" actId="680"/>
        <pc:sldMkLst>
          <pc:docMk/>
          <pc:sldMk cId="785705380" sldId="309"/>
        </pc:sldMkLst>
      </pc:sldChg>
      <pc:sldChg chg="new">
        <pc:chgData name="Dunton, Morgan" userId="91b7a865-94d5-4c26-b837-ffc0a489a358" providerId="ADAL" clId="{515ED2E4-C210-43F2-A986-E684C79C04A2}" dt="2022-03-31T12:19:18.570" v="1056" actId="680"/>
        <pc:sldMkLst>
          <pc:docMk/>
          <pc:sldMk cId="4184967739" sldId="310"/>
        </pc:sldMkLst>
      </pc:sldChg>
      <pc:sldChg chg="new">
        <pc:chgData name="Dunton, Morgan" userId="91b7a865-94d5-4c26-b837-ffc0a489a358" providerId="ADAL" clId="{515ED2E4-C210-43F2-A986-E684C79C04A2}" dt="2022-03-31T12:19:18.911" v="1057" actId="680"/>
        <pc:sldMkLst>
          <pc:docMk/>
          <pc:sldMk cId="3332232235" sldId="311"/>
        </pc:sldMkLst>
      </pc:sldChg>
    </pc:docChg>
  </pc:docChgLst>
  <pc:docChgLst>
    <pc:chgData name="Templeton, Shari" userId="S::shari.templeton@maine.gov::74cdc7e9-5b02-4853-b422-d0041fccc641" providerId="AD" clId="Web-{2DB2F2DA-2E4D-4570-B0A6-6D99FC53B8A4}"/>
    <pc:docChg chg="modSld">
      <pc:chgData name="Templeton, Shari" userId="S::shari.templeton@maine.gov::74cdc7e9-5b02-4853-b422-d0041fccc641" providerId="AD" clId="Web-{2DB2F2DA-2E4D-4570-B0A6-6D99FC53B8A4}" dt="2022-04-11T11:28:40.021" v="42" actId="20577"/>
      <pc:docMkLst>
        <pc:docMk/>
      </pc:docMkLst>
      <pc:sldChg chg="modSp">
        <pc:chgData name="Templeton, Shari" userId="S::shari.templeton@maine.gov::74cdc7e9-5b02-4853-b422-d0041fccc641" providerId="AD" clId="Web-{2DB2F2DA-2E4D-4570-B0A6-6D99FC53B8A4}" dt="2022-04-11T11:28:40.021" v="42" actId="20577"/>
        <pc:sldMkLst>
          <pc:docMk/>
          <pc:sldMk cId="2565469407" sldId="318"/>
        </pc:sldMkLst>
        <pc:spChg chg="mod">
          <ac:chgData name="Templeton, Shari" userId="S::shari.templeton@maine.gov::74cdc7e9-5b02-4853-b422-d0041fccc641" providerId="AD" clId="Web-{2DB2F2DA-2E4D-4570-B0A6-6D99FC53B8A4}" dt="2022-04-11T11:28:18.318" v="40" actId="20577"/>
          <ac:spMkLst>
            <pc:docMk/>
            <pc:sldMk cId="2565469407" sldId="318"/>
            <ac:spMk id="2" creationId="{CDC5EFE1-F5F8-4F75-B34C-BF275794869C}"/>
          </ac:spMkLst>
        </pc:spChg>
        <pc:spChg chg="mod">
          <ac:chgData name="Templeton, Shari" userId="S::shari.templeton@maine.gov::74cdc7e9-5b02-4853-b422-d0041fccc641" providerId="AD" clId="Web-{2DB2F2DA-2E4D-4570-B0A6-6D99FC53B8A4}" dt="2022-04-11T11:28:40.021" v="42" actId="20577"/>
          <ac:spMkLst>
            <pc:docMk/>
            <pc:sldMk cId="2565469407" sldId="318"/>
            <ac:spMk id="3" creationId="{E5B7B835-D8E8-4930-90C0-408CD9E5FB1B}"/>
          </ac:spMkLst>
        </pc:spChg>
        <pc:picChg chg="mod ord">
          <ac:chgData name="Templeton, Shari" userId="S::shari.templeton@maine.gov::74cdc7e9-5b02-4853-b422-d0041fccc641" providerId="AD" clId="Web-{2DB2F2DA-2E4D-4570-B0A6-6D99FC53B8A4}" dt="2022-04-11T11:27:32.943" v="36" actId="1076"/>
          <ac:picMkLst>
            <pc:docMk/>
            <pc:sldMk cId="2565469407" sldId="318"/>
            <ac:picMk id="1028" creationId="{E2421337-73BD-4D43-9957-6863A02F7F86}"/>
          </ac:picMkLst>
        </pc:picChg>
      </pc:sldChg>
    </pc:docChg>
  </pc:docChgLst>
  <pc:docChgLst>
    <pc:chgData name="Templeton, Shari" userId="S::shari.templeton@maine.gov::74cdc7e9-5b02-4853-b422-d0041fccc641" providerId="AD" clId="Web-{CF6EE392-BA55-4856-8301-C5E741D6806F}"/>
    <pc:docChg chg="addSld modSld">
      <pc:chgData name="Templeton, Shari" userId="S::shari.templeton@maine.gov::74cdc7e9-5b02-4853-b422-d0041fccc641" providerId="AD" clId="Web-{CF6EE392-BA55-4856-8301-C5E741D6806F}" dt="2022-04-07T17:33:59.477" v="275" actId="20577"/>
      <pc:docMkLst>
        <pc:docMk/>
      </pc:docMkLst>
      <pc:sldChg chg="addSp delSp modSp mod setBg">
        <pc:chgData name="Templeton, Shari" userId="S::shari.templeton@maine.gov::74cdc7e9-5b02-4853-b422-d0041fccc641" providerId="AD" clId="Web-{CF6EE392-BA55-4856-8301-C5E741D6806F}" dt="2022-04-07T17:33:59.477" v="275" actId="20577"/>
        <pc:sldMkLst>
          <pc:docMk/>
          <pc:sldMk cId="1524713329" sldId="313"/>
        </pc:sldMkLst>
        <pc:spChg chg="mod">
          <ac:chgData name="Templeton, Shari" userId="S::shari.templeton@maine.gov::74cdc7e9-5b02-4853-b422-d0041fccc641" providerId="AD" clId="Web-{CF6EE392-BA55-4856-8301-C5E741D6806F}" dt="2022-04-07T16:56:41.184" v="17" actId="20577"/>
          <ac:spMkLst>
            <pc:docMk/>
            <pc:sldMk cId="1524713329" sldId="313"/>
            <ac:spMk id="2" creationId="{05D5F38F-24A2-B77F-671E-FE820666D04D}"/>
          </ac:spMkLst>
        </pc:spChg>
        <pc:spChg chg="add del mod">
          <ac:chgData name="Templeton, Shari" userId="S::shari.templeton@maine.gov::74cdc7e9-5b02-4853-b422-d0041fccc641" providerId="AD" clId="Web-{CF6EE392-BA55-4856-8301-C5E741D6806F}" dt="2022-04-07T16:55:52.512" v="4"/>
          <ac:spMkLst>
            <pc:docMk/>
            <pc:sldMk cId="1524713329" sldId="313"/>
            <ac:spMk id="4" creationId="{5DADF9EB-98BF-0985-2D69-CB4B8645B53F}"/>
          </ac:spMkLst>
        </pc:spChg>
        <pc:spChg chg="add mod">
          <ac:chgData name="Templeton, Shari" userId="S::shari.templeton@maine.gov::74cdc7e9-5b02-4853-b422-d0041fccc641" providerId="AD" clId="Web-{CF6EE392-BA55-4856-8301-C5E741D6806F}" dt="2022-04-07T17:33:59.477" v="275" actId="20577"/>
          <ac:spMkLst>
            <pc:docMk/>
            <pc:sldMk cId="1524713329" sldId="313"/>
            <ac:spMk id="9" creationId="{F8DC5A13-4727-B2F6-EBE4-23A2A4463BBD}"/>
          </ac:spMkLst>
        </pc:spChg>
        <pc:spChg chg="add">
          <ac:chgData name="Templeton, Shari" userId="S::shari.templeton@maine.gov::74cdc7e9-5b02-4853-b422-d0041fccc641" providerId="AD" clId="Web-{CF6EE392-BA55-4856-8301-C5E741D6806F}" dt="2022-04-07T16:56:18.137" v="5"/>
          <ac:spMkLst>
            <pc:docMk/>
            <pc:sldMk cId="1524713329" sldId="313"/>
            <ac:spMk id="12" creationId="{B082622D-AAF3-4897-8629-FC918530DD86}"/>
          </ac:spMkLst>
        </pc:spChg>
        <pc:spChg chg="add">
          <ac:chgData name="Templeton, Shari" userId="S::shari.templeton@maine.gov::74cdc7e9-5b02-4853-b422-d0041fccc641" providerId="AD" clId="Web-{CF6EE392-BA55-4856-8301-C5E741D6806F}" dt="2022-04-07T16:56:18.137" v="5"/>
          <ac:spMkLst>
            <pc:docMk/>
            <pc:sldMk cId="1524713329" sldId="313"/>
            <ac:spMk id="14" creationId="{A7457DD9-5A45-400A-AB4B-4B4EDECA25F1}"/>
          </ac:spMkLst>
        </pc:spChg>
        <pc:spChg chg="add">
          <ac:chgData name="Templeton, Shari" userId="S::shari.templeton@maine.gov::74cdc7e9-5b02-4853-b422-d0041fccc641" providerId="AD" clId="Web-{CF6EE392-BA55-4856-8301-C5E741D6806F}" dt="2022-04-07T16:56:18.137" v="5"/>
          <ac:spMkLst>
            <pc:docMk/>
            <pc:sldMk cId="1524713329" sldId="313"/>
            <ac:spMk id="16" creationId="{441CF7D6-A660-431A-B0BB-140A0D5556B6}"/>
          </ac:spMkLst>
        </pc:spChg>
        <pc:spChg chg="add">
          <ac:chgData name="Templeton, Shari" userId="S::shari.templeton@maine.gov::74cdc7e9-5b02-4853-b422-d0041fccc641" providerId="AD" clId="Web-{CF6EE392-BA55-4856-8301-C5E741D6806F}" dt="2022-04-07T16:56:18.137" v="5"/>
          <ac:spMkLst>
            <pc:docMk/>
            <pc:sldMk cId="1524713329" sldId="313"/>
            <ac:spMk id="18" creationId="{0570A85B-3810-4F95-97B0-CBF4CCDB381C}"/>
          </ac:spMkLst>
        </pc:spChg>
        <pc:picChg chg="add mod ord">
          <ac:chgData name="Templeton, Shari" userId="S::shari.templeton@maine.gov::74cdc7e9-5b02-4853-b422-d0041fccc641" providerId="AD" clId="Web-{CF6EE392-BA55-4856-8301-C5E741D6806F}" dt="2022-04-07T17:31:07.678" v="230" actId="1076"/>
          <ac:picMkLst>
            <pc:docMk/>
            <pc:sldMk cId="1524713329" sldId="313"/>
            <ac:picMk id="5" creationId="{7727F4DA-026A-951E-B8AA-C82897C2EF65}"/>
          </ac:picMkLst>
        </pc:picChg>
        <pc:picChg chg="del">
          <ac:chgData name="Templeton, Shari" userId="S::shari.templeton@maine.gov::74cdc7e9-5b02-4853-b422-d0041fccc641" providerId="AD" clId="Web-{CF6EE392-BA55-4856-8301-C5E741D6806F}" dt="2022-04-07T16:53:39.244" v="0"/>
          <ac:picMkLst>
            <pc:docMk/>
            <pc:sldMk cId="1524713329" sldId="313"/>
            <ac:picMk id="7" creationId="{A5136B14-4851-3E43-C1DC-B71214212B0B}"/>
          </ac:picMkLst>
        </pc:picChg>
      </pc:sldChg>
      <pc:sldChg chg="addSp delSp modSp new mod setBg">
        <pc:chgData name="Templeton, Shari" userId="S::shari.templeton@maine.gov::74cdc7e9-5b02-4853-b422-d0041fccc641" providerId="AD" clId="Web-{CF6EE392-BA55-4856-8301-C5E741D6806F}" dt="2022-04-07T16:54:50.917" v="3"/>
        <pc:sldMkLst>
          <pc:docMk/>
          <pc:sldMk cId="726719874" sldId="314"/>
        </pc:sldMkLst>
        <pc:spChg chg="del">
          <ac:chgData name="Templeton, Shari" userId="S::shari.templeton@maine.gov::74cdc7e9-5b02-4853-b422-d0041fccc641" providerId="AD" clId="Web-{CF6EE392-BA55-4856-8301-C5E741D6806F}" dt="2022-04-07T16:54:50.917" v="3"/>
          <ac:spMkLst>
            <pc:docMk/>
            <pc:sldMk cId="726719874" sldId="314"/>
            <ac:spMk id="2" creationId="{1ED88FC5-71C9-8D9B-5BA3-4CA1FF3263EE}"/>
          </ac:spMkLst>
        </pc:spChg>
        <pc:spChg chg="del">
          <ac:chgData name="Templeton, Shari" userId="S::shari.templeton@maine.gov::74cdc7e9-5b02-4853-b422-d0041fccc641" providerId="AD" clId="Web-{CF6EE392-BA55-4856-8301-C5E741D6806F}" dt="2022-04-07T16:54:30.495" v="2"/>
          <ac:spMkLst>
            <pc:docMk/>
            <pc:sldMk cId="726719874" sldId="314"/>
            <ac:spMk id="3" creationId="{8B33B1B0-114E-51A1-A943-7C324551854E}"/>
          </ac:spMkLst>
        </pc:spChg>
        <pc:spChg chg="add">
          <ac:chgData name="Templeton, Shari" userId="S::shari.templeton@maine.gov::74cdc7e9-5b02-4853-b422-d0041fccc641" providerId="AD" clId="Web-{CF6EE392-BA55-4856-8301-C5E741D6806F}" dt="2022-04-07T16:54:50.917" v="3"/>
          <ac:spMkLst>
            <pc:docMk/>
            <pc:sldMk cId="726719874" sldId="314"/>
            <ac:spMk id="9" creationId="{ED55A19D-297C-4231-AD1F-08EF9B4AA8F4}"/>
          </ac:spMkLst>
        </pc:spChg>
        <pc:spChg chg="add">
          <ac:chgData name="Templeton, Shari" userId="S::shari.templeton@maine.gov::74cdc7e9-5b02-4853-b422-d0041fccc641" providerId="AD" clId="Web-{CF6EE392-BA55-4856-8301-C5E741D6806F}" dt="2022-04-07T16:54:50.917" v="3"/>
          <ac:spMkLst>
            <pc:docMk/>
            <pc:sldMk cId="726719874" sldId="314"/>
            <ac:spMk id="11" creationId="{EBAB6C56-3D38-4923-996E-BD474BBB91E9}"/>
          </ac:spMkLst>
        </pc:spChg>
        <pc:spChg chg="add">
          <ac:chgData name="Templeton, Shari" userId="S::shari.templeton@maine.gov::74cdc7e9-5b02-4853-b422-d0041fccc641" providerId="AD" clId="Web-{CF6EE392-BA55-4856-8301-C5E741D6806F}" dt="2022-04-07T16:54:50.917" v="3"/>
          <ac:spMkLst>
            <pc:docMk/>
            <pc:sldMk cId="726719874" sldId="314"/>
            <ac:spMk id="13" creationId="{20CD21DB-082D-417D-A5AB-FC838AF9D944}"/>
          </ac:spMkLst>
        </pc:spChg>
        <pc:picChg chg="add mod ord">
          <ac:chgData name="Templeton, Shari" userId="S::shari.templeton@maine.gov::74cdc7e9-5b02-4853-b422-d0041fccc641" providerId="AD" clId="Web-{CF6EE392-BA55-4856-8301-C5E741D6806F}" dt="2022-04-07T16:54:50.917" v="3"/>
          <ac:picMkLst>
            <pc:docMk/>
            <pc:sldMk cId="726719874" sldId="314"/>
            <ac:picMk id="4" creationId="{F538DFD4-655C-E126-56BD-137D5696BCB5}"/>
          </ac:picMkLst>
        </pc:picChg>
      </pc:sldChg>
      <pc:sldChg chg="modSp">
        <pc:chgData name="Templeton, Shari" userId="S::shari.templeton@maine.gov::74cdc7e9-5b02-4853-b422-d0041fccc641" providerId="AD" clId="Web-{CF6EE392-BA55-4856-8301-C5E741D6806F}" dt="2022-04-07T17:29:47.942" v="228" actId="20577"/>
        <pc:sldMkLst>
          <pc:docMk/>
          <pc:sldMk cId="1271687653" sldId="315"/>
        </pc:sldMkLst>
        <pc:spChg chg="mod">
          <ac:chgData name="Templeton, Shari" userId="S::shari.templeton@maine.gov::74cdc7e9-5b02-4853-b422-d0041fccc641" providerId="AD" clId="Web-{CF6EE392-BA55-4856-8301-C5E741D6806F}" dt="2022-04-07T17:29:47.942" v="228" actId="20577"/>
          <ac:spMkLst>
            <pc:docMk/>
            <pc:sldMk cId="1271687653" sldId="315"/>
            <ac:spMk id="5" creationId="{66860282-9052-4858-9CE5-BF65AAEF4E9C}"/>
          </ac:spMkLst>
        </pc:spChg>
      </pc:sldChg>
      <pc:sldChg chg="modSp new">
        <pc:chgData name="Templeton, Shari" userId="S::shari.templeton@maine.gov::74cdc7e9-5b02-4853-b422-d0041fccc641" providerId="AD" clId="Web-{CF6EE392-BA55-4856-8301-C5E741D6806F}" dt="2022-04-07T17:29:28.426" v="216" actId="20577"/>
        <pc:sldMkLst>
          <pc:docMk/>
          <pc:sldMk cId="1697198838" sldId="316"/>
        </pc:sldMkLst>
        <pc:spChg chg="mod">
          <ac:chgData name="Templeton, Shari" userId="S::shari.templeton@maine.gov::74cdc7e9-5b02-4853-b422-d0041fccc641" providerId="AD" clId="Web-{CF6EE392-BA55-4856-8301-C5E741D6806F}" dt="2022-04-07T17:29:28.426" v="216" actId="20577"/>
          <ac:spMkLst>
            <pc:docMk/>
            <pc:sldMk cId="1697198838" sldId="316"/>
            <ac:spMk id="3" creationId="{FAA69F40-F6DB-75A9-EE47-0A7226367639}"/>
          </ac:spMkLst>
        </pc:spChg>
      </pc:sldChg>
    </pc:docChg>
  </pc:docChgLst>
  <pc:docChgLst>
    <pc:chgData name="Dunton, Morgan" userId="S::morgan.dunton@maine.gov::91b7a865-94d5-4c26-b837-ffc0a489a358" providerId="AD" clId="Web-{AAC9D29C-359B-4BDF-8D57-BF5A380F6829}"/>
    <pc:docChg chg="modSld">
      <pc:chgData name="Dunton, Morgan" userId="S::morgan.dunton@maine.gov::91b7a865-94d5-4c26-b837-ffc0a489a358" providerId="AD" clId="Web-{AAC9D29C-359B-4BDF-8D57-BF5A380F6829}" dt="2022-03-31T12:33:50.595" v="4" actId="20577"/>
      <pc:docMkLst>
        <pc:docMk/>
      </pc:docMkLst>
      <pc:sldChg chg="addSp delSp modSp mod setBg setClrOvrMap">
        <pc:chgData name="Dunton, Morgan" userId="S::morgan.dunton@maine.gov::91b7a865-94d5-4c26-b837-ffc0a489a358" providerId="AD" clId="Web-{AAC9D29C-359B-4BDF-8D57-BF5A380F6829}" dt="2022-03-31T12:33:50.595" v="4" actId="20577"/>
        <pc:sldMkLst>
          <pc:docMk/>
          <pc:sldMk cId="2991037109" sldId="300"/>
        </pc:sldMkLst>
        <pc:spChg chg="mod">
          <ac:chgData name="Dunton, Morgan" userId="S::morgan.dunton@maine.gov::91b7a865-94d5-4c26-b837-ffc0a489a358" providerId="AD" clId="Web-{AAC9D29C-359B-4BDF-8D57-BF5A380F6829}" dt="2022-03-31T12:33:41.501" v="3"/>
          <ac:spMkLst>
            <pc:docMk/>
            <pc:sldMk cId="2991037109" sldId="300"/>
            <ac:spMk id="2" creationId="{AF19A7C3-6DCC-4D1A-8670-A100AFFC5888}"/>
          </ac:spMkLst>
        </pc:spChg>
        <pc:spChg chg="mod ord">
          <ac:chgData name="Dunton, Morgan" userId="S::morgan.dunton@maine.gov::91b7a865-94d5-4c26-b837-ffc0a489a358" providerId="AD" clId="Web-{AAC9D29C-359B-4BDF-8D57-BF5A380F6829}" dt="2022-03-31T12:33:50.595" v="4" actId="20577"/>
          <ac:spMkLst>
            <pc:docMk/>
            <pc:sldMk cId="2991037109" sldId="300"/>
            <ac:spMk id="3" creationId="{C96F50CD-E08C-4B1C-A310-26D2F5683F3A}"/>
          </ac:spMkLst>
        </pc:spChg>
        <pc:spChg chg="add">
          <ac:chgData name="Dunton, Morgan" userId="S::morgan.dunton@maine.gov::91b7a865-94d5-4c26-b837-ffc0a489a358" providerId="AD" clId="Web-{AAC9D29C-359B-4BDF-8D57-BF5A380F6829}" dt="2022-03-31T12:33:41.501" v="3"/>
          <ac:spMkLst>
            <pc:docMk/>
            <pc:sldMk cId="2991037109" sldId="300"/>
            <ac:spMk id="6" creationId="{FF9B822F-893E-44C8-963C-64F50ACECBB2}"/>
          </ac:spMkLst>
        </pc:spChg>
        <pc:spChg chg="add">
          <ac:chgData name="Dunton, Morgan" userId="S::morgan.dunton@maine.gov::91b7a865-94d5-4c26-b837-ffc0a489a358" providerId="AD" clId="Web-{AAC9D29C-359B-4BDF-8D57-BF5A380F6829}" dt="2022-03-31T12:33:41.501" v="3"/>
          <ac:spMkLst>
            <pc:docMk/>
            <pc:sldMk cId="2991037109" sldId="300"/>
            <ac:spMk id="7" creationId="{EBF87945-A001-489F-9D9B-7D9435F0B9CA}"/>
          </ac:spMkLst>
        </pc:spChg>
        <pc:spChg chg="add del">
          <ac:chgData name="Dunton, Morgan" userId="S::morgan.dunton@maine.gov::91b7a865-94d5-4c26-b837-ffc0a489a358" providerId="AD" clId="Web-{AAC9D29C-359B-4BDF-8D57-BF5A380F6829}" dt="2022-03-31T12:33:41.485" v="2"/>
          <ac:spMkLst>
            <pc:docMk/>
            <pc:sldMk cId="2991037109" sldId="300"/>
            <ac:spMk id="9" creationId="{C5E6CFF1-2F42-4E10-9A97-F116F46F53FE}"/>
          </ac:spMkLst>
        </pc:spChg>
        <pc:picChg chg="add mod ord">
          <ac:chgData name="Dunton, Morgan" userId="S::morgan.dunton@maine.gov::91b7a865-94d5-4c26-b837-ffc0a489a358" providerId="AD" clId="Web-{AAC9D29C-359B-4BDF-8D57-BF5A380F6829}" dt="2022-03-31T12:33:41.501" v="3"/>
          <ac:picMkLst>
            <pc:docMk/>
            <pc:sldMk cId="2991037109" sldId="300"/>
            <ac:picMk id="4" creationId="{344F0D47-29D8-31D9-4CC9-D248FA75AC7E}"/>
          </ac:picMkLst>
        </pc:picChg>
        <pc:cxnChg chg="add del">
          <ac:chgData name="Dunton, Morgan" userId="S::morgan.dunton@maine.gov::91b7a865-94d5-4c26-b837-ffc0a489a358" providerId="AD" clId="Web-{AAC9D29C-359B-4BDF-8D57-BF5A380F6829}" dt="2022-03-31T12:33:41.485" v="2"/>
          <ac:cxnSpMkLst>
            <pc:docMk/>
            <pc:sldMk cId="2991037109" sldId="300"/>
            <ac:cxnSpMk id="11" creationId="{67182200-4859-4C8D-BCBB-55B245C28BA3}"/>
          </ac:cxnSpMkLst>
        </pc:cxnChg>
      </pc:sldChg>
    </pc:docChg>
  </pc:docChgLst>
  <pc:docChgLst>
    <pc:chgData name="Templeton, Shari" userId="S::shari.templeton@maine.gov::74cdc7e9-5b02-4853-b422-d0041fccc641" providerId="AD" clId="Web-{B6C68A55-596C-4E36-9AAC-1A68D35E42D6}"/>
    <pc:docChg chg="modSld">
      <pc:chgData name="Templeton, Shari" userId="S::shari.templeton@maine.gov::74cdc7e9-5b02-4853-b422-d0041fccc641" providerId="AD" clId="Web-{B6C68A55-596C-4E36-9AAC-1A68D35E42D6}" dt="2022-04-25T17:38:11.742" v="13" actId="14100"/>
      <pc:docMkLst>
        <pc:docMk/>
      </pc:docMkLst>
      <pc:sldChg chg="addSp delSp modSp">
        <pc:chgData name="Templeton, Shari" userId="S::shari.templeton@maine.gov::74cdc7e9-5b02-4853-b422-d0041fccc641" providerId="AD" clId="Web-{B6C68A55-596C-4E36-9AAC-1A68D35E42D6}" dt="2022-04-25T17:38:11.742" v="13" actId="14100"/>
        <pc:sldMkLst>
          <pc:docMk/>
          <pc:sldMk cId="1537512946" sldId="350"/>
        </pc:sldMkLst>
        <pc:spChg chg="mod">
          <ac:chgData name="Templeton, Shari" userId="S::shari.templeton@maine.gov::74cdc7e9-5b02-4853-b422-d0041fccc641" providerId="AD" clId="Web-{B6C68A55-596C-4E36-9AAC-1A68D35E42D6}" dt="2022-04-25T17:38:11.742" v="13" actId="14100"/>
          <ac:spMkLst>
            <pc:docMk/>
            <pc:sldMk cId="1537512946" sldId="350"/>
            <ac:spMk id="2" creationId="{CFE9301A-D37C-4715-BF5C-A0DDF8B5FA0E}"/>
          </ac:spMkLst>
        </pc:spChg>
        <pc:picChg chg="add mod">
          <ac:chgData name="Templeton, Shari" userId="S::shari.templeton@maine.gov::74cdc7e9-5b02-4853-b422-d0041fccc641" providerId="AD" clId="Web-{B6C68A55-596C-4E36-9AAC-1A68D35E42D6}" dt="2022-04-25T17:37:39.351" v="8" actId="1076"/>
          <ac:picMkLst>
            <pc:docMk/>
            <pc:sldMk cId="1537512946" sldId="350"/>
            <ac:picMk id="3" creationId="{3D33D301-CA7A-3869-F228-6F53A112B383}"/>
          </ac:picMkLst>
        </pc:picChg>
        <pc:picChg chg="del mod">
          <ac:chgData name="Templeton, Shari" userId="S::shari.templeton@maine.gov::74cdc7e9-5b02-4853-b422-d0041fccc641" providerId="AD" clId="Web-{B6C68A55-596C-4E36-9AAC-1A68D35E42D6}" dt="2022-04-25T17:37:08.976" v="5"/>
          <ac:picMkLst>
            <pc:docMk/>
            <pc:sldMk cId="1537512946" sldId="350"/>
            <ac:picMk id="11" creationId="{93A985E3-6325-4F3A-A087-989A46AE32A4}"/>
          </ac:picMkLst>
        </pc:picChg>
      </pc:sldChg>
    </pc:docChg>
  </pc:docChgLst>
  <pc:docChgLst>
    <pc:chgData name="Dunton, Morgan" userId="91b7a865-94d5-4c26-b837-ffc0a489a358" providerId="ADAL" clId="{80361E98-6026-4C3C-96B3-036A3B1E2019}"/>
    <pc:docChg chg="undo custSel addSld delSld modSld sldOrd">
      <pc:chgData name="Dunton, Morgan" userId="91b7a865-94d5-4c26-b837-ffc0a489a358" providerId="ADAL" clId="{80361E98-6026-4C3C-96B3-036A3B1E2019}" dt="2022-04-11T19:56:23.643" v="2693"/>
      <pc:docMkLst>
        <pc:docMk/>
      </pc:docMkLst>
      <pc:sldChg chg="modNotesTx">
        <pc:chgData name="Dunton, Morgan" userId="91b7a865-94d5-4c26-b837-ffc0a489a358" providerId="ADAL" clId="{80361E98-6026-4C3C-96B3-036A3B1E2019}" dt="2022-03-31T13:03:45.175" v="710" actId="20577"/>
        <pc:sldMkLst>
          <pc:docMk/>
          <pc:sldMk cId="1652133998" sldId="257"/>
        </pc:sldMkLst>
      </pc:sldChg>
      <pc:sldChg chg="addSp modSp mod">
        <pc:chgData name="Dunton, Morgan" userId="91b7a865-94d5-4c26-b837-ffc0a489a358" providerId="ADAL" clId="{80361E98-6026-4C3C-96B3-036A3B1E2019}" dt="2022-04-07T17:21:21.048" v="1305" actId="255"/>
        <pc:sldMkLst>
          <pc:docMk/>
          <pc:sldMk cId="1915739699" sldId="261"/>
        </pc:sldMkLst>
        <pc:spChg chg="mod">
          <ac:chgData name="Dunton, Morgan" userId="91b7a865-94d5-4c26-b837-ffc0a489a358" providerId="ADAL" clId="{80361E98-6026-4C3C-96B3-036A3B1E2019}" dt="2022-04-07T17:21:10.707" v="1304" actId="26606"/>
          <ac:spMkLst>
            <pc:docMk/>
            <pc:sldMk cId="1915739699" sldId="261"/>
            <ac:spMk id="2" creationId="{900A4863-E6F0-4E72-B426-FEFF5EBB6F5D}"/>
          </ac:spMkLst>
        </pc:spChg>
        <pc:spChg chg="mod">
          <ac:chgData name="Dunton, Morgan" userId="91b7a865-94d5-4c26-b837-ffc0a489a358" providerId="ADAL" clId="{80361E98-6026-4C3C-96B3-036A3B1E2019}" dt="2022-04-07T17:21:21.048" v="1305" actId="255"/>
          <ac:spMkLst>
            <pc:docMk/>
            <pc:sldMk cId="1915739699" sldId="261"/>
            <ac:spMk id="3" creationId="{6ED47728-3B4D-4BE6-B6C2-9E10B4BAD7B9}"/>
          </ac:spMkLst>
        </pc:spChg>
        <pc:spChg chg="add">
          <ac:chgData name="Dunton, Morgan" userId="91b7a865-94d5-4c26-b837-ffc0a489a358" providerId="ADAL" clId="{80361E98-6026-4C3C-96B3-036A3B1E2019}" dt="2022-04-07T17:21:10.707" v="1304" actId="26606"/>
          <ac:spMkLst>
            <pc:docMk/>
            <pc:sldMk cId="1915739699" sldId="261"/>
            <ac:spMk id="10" creationId="{4038CB10-1F5C-4D54-9DF7-12586DE5B007}"/>
          </ac:spMkLst>
        </pc:spChg>
        <pc:spChg chg="add">
          <ac:chgData name="Dunton, Morgan" userId="91b7a865-94d5-4c26-b837-ffc0a489a358" providerId="ADAL" clId="{80361E98-6026-4C3C-96B3-036A3B1E2019}" dt="2022-04-07T17:21:10.707" v="1304" actId="26606"/>
          <ac:spMkLst>
            <pc:docMk/>
            <pc:sldMk cId="1915739699" sldId="261"/>
            <ac:spMk id="12" creationId="{73ED6512-6858-4552-B699-9A97FE9A4EA2}"/>
          </ac:spMkLst>
        </pc:spChg>
        <pc:picChg chg="mod">
          <ac:chgData name="Dunton, Morgan" userId="91b7a865-94d5-4c26-b837-ffc0a489a358" providerId="ADAL" clId="{80361E98-6026-4C3C-96B3-036A3B1E2019}" dt="2022-04-07T17:21:10.707" v="1304" actId="26606"/>
          <ac:picMkLst>
            <pc:docMk/>
            <pc:sldMk cId="1915739699" sldId="261"/>
            <ac:picMk id="5" creationId="{D9A4E355-5831-47E5-BA2E-B02F60E5A094}"/>
          </ac:picMkLst>
        </pc:picChg>
      </pc:sldChg>
      <pc:sldChg chg="modSp del mod">
        <pc:chgData name="Dunton, Morgan" userId="91b7a865-94d5-4c26-b837-ffc0a489a358" providerId="ADAL" clId="{80361E98-6026-4C3C-96B3-036A3B1E2019}" dt="2022-04-07T17:10:17.147" v="1279" actId="2696"/>
        <pc:sldMkLst>
          <pc:docMk/>
          <pc:sldMk cId="3496100284" sldId="262"/>
        </pc:sldMkLst>
        <pc:spChg chg="mod">
          <ac:chgData name="Dunton, Morgan" userId="91b7a865-94d5-4c26-b837-ffc0a489a358" providerId="ADAL" clId="{80361E98-6026-4C3C-96B3-036A3B1E2019}" dt="2022-03-31T13:17:35.313" v="719" actId="20577"/>
          <ac:spMkLst>
            <pc:docMk/>
            <pc:sldMk cId="3496100284" sldId="262"/>
            <ac:spMk id="2" creationId="{68495417-6389-4E97-AA2E-A8E41914AAC7}"/>
          </ac:spMkLst>
        </pc:spChg>
        <pc:spChg chg="mod">
          <ac:chgData name="Dunton, Morgan" userId="91b7a865-94d5-4c26-b837-ffc0a489a358" providerId="ADAL" clId="{80361E98-6026-4C3C-96B3-036A3B1E2019}" dt="2022-03-31T13:17:19.547" v="718" actId="20577"/>
          <ac:spMkLst>
            <pc:docMk/>
            <pc:sldMk cId="3496100284" sldId="262"/>
            <ac:spMk id="3" creationId="{14CD04A9-1B15-4BEF-AC2E-865E4392797E}"/>
          </ac:spMkLst>
        </pc:spChg>
      </pc:sldChg>
      <pc:sldChg chg="delSp modSp mod modNotesTx">
        <pc:chgData name="Dunton, Morgan" userId="91b7a865-94d5-4c26-b837-ffc0a489a358" providerId="ADAL" clId="{80361E98-6026-4C3C-96B3-036A3B1E2019}" dt="2022-04-10T20:13:47.715" v="2241" actId="20577"/>
        <pc:sldMkLst>
          <pc:docMk/>
          <pc:sldMk cId="1315647518" sldId="268"/>
        </pc:sldMkLst>
        <pc:spChg chg="mod">
          <ac:chgData name="Dunton, Morgan" userId="91b7a865-94d5-4c26-b837-ffc0a489a358" providerId="ADAL" clId="{80361E98-6026-4C3C-96B3-036A3B1E2019}" dt="2022-04-07T17:09:15.181" v="1248" actId="313"/>
          <ac:spMkLst>
            <pc:docMk/>
            <pc:sldMk cId="1315647518" sldId="268"/>
            <ac:spMk id="2" creationId="{00000000-0000-0000-0000-000000000000}"/>
          </ac:spMkLst>
        </pc:spChg>
        <pc:spChg chg="del mod">
          <ac:chgData name="Dunton, Morgan" userId="91b7a865-94d5-4c26-b837-ffc0a489a358" providerId="ADAL" clId="{80361E98-6026-4C3C-96B3-036A3B1E2019}" dt="2022-04-07T17:09:19.872" v="1249" actId="478"/>
          <ac:spMkLst>
            <pc:docMk/>
            <pc:sldMk cId="1315647518" sldId="268"/>
            <ac:spMk id="3" creationId="{00000000-0000-0000-0000-000000000000}"/>
          </ac:spMkLst>
        </pc:spChg>
      </pc:sldChg>
      <pc:sldChg chg="modSp mod modNotesTx">
        <pc:chgData name="Dunton, Morgan" userId="91b7a865-94d5-4c26-b837-ffc0a489a358" providerId="ADAL" clId="{80361E98-6026-4C3C-96B3-036A3B1E2019}" dt="2022-04-10T20:07:58.152" v="2058" actId="20577"/>
        <pc:sldMkLst>
          <pc:docMk/>
          <pc:sldMk cId="353363130" sldId="269"/>
        </pc:sldMkLst>
        <pc:spChg chg="mod">
          <ac:chgData name="Dunton, Morgan" userId="91b7a865-94d5-4c26-b837-ffc0a489a358" providerId="ADAL" clId="{80361E98-6026-4C3C-96B3-036A3B1E2019}" dt="2022-03-31T13:03:09.957" v="687" actId="20577"/>
          <ac:spMkLst>
            <pc:docMk/>
            <pc:sldMk cId="353363130" sldId="269"/>
            <ac:spMk id="3" creationId="{DFDDFDD5-D569-49EA-AAC8-443B2DD4848A}"/>
          </ac:spMkLst>
        </pc:spChg>
      </pc:sldChg>
      <pc:sldChg chg="del">
        <pc:chgData name="Dunton, Morgan" userId="91b7a865-94d5-4c26-b837-ffc0a489a358" providerId="ADAL" clId="{80361E98-6026-4C3C-96B3-036A3B1E2019}" dt="2022-03-31T14:02:36.982" v="1220" actId="2696"/>
        <pc:sldMkLst>
          <pc:docMk/>
          <pc:sldMk cId="358863783" sldId="289"/>
        </pc:sldMkLst>
      </pc:sldChg>
      <pc:sldChg chg="modSp del mod">
        <pc:chgData name="Dunton, Morgan" userId="91b7a865-94d5-4c26-b837-ffc0a489a358" providerId="ADAL" clId="{80361E98-6026-4C3C-96B3-036A3B1E2019}" dt="2022-04-07T17:10:21.329" v="1280" actId="2696"/>
        <pc:sldMkLst>
          <pc:docMk/>
          <pc:sldMk cId="3810419505" sldId="293"/>
        </pc:sldMkLst>
        <pc:spChg chg="mod">
          <ac:chgData name="Dunton, Morgan" userId="91b7a865-94d5-4c26-b837-ffc0a489a358" providerId="ADAL" clId="{80361E98-6026-4C3C-96B3-036A3B1E2019}" dt="2022-03-31T13:21:22.676" v="721" actId="20577"/>
          <ac:spMkLst>
            <pc:docMk/>
            <pc:sldMk cId="3810419505" sldId="293"/>
            <ac:spMk id="2" creationId="{BCF51CAC-A3D6-4A6E-975C-C7175B39BC2A}"/>
          </ac:spMkLst>
        </pc:spChg>
      </pc:sldChg>
      <pc:sldChg chg="addSp modSp mod setBg modNotesTx">
        <pc:chgData name="Dunton, Morgan" userId="91b7a865-94d5-4c26-b837-ffc0a489a358" providerId="ADAL" clId="{80361E98-6026-4C3C-96B3-036A3B1E2019}" dt="2022-04-11T19:56:23.643" v="2693"/>
        <pc:sldMkLst>
          <pc:docMk/>
          <pc:sldMk cId="4190057949" sldId="298"/>
        </pc:sldMkLst>
        <pc:spChg chg="mod">
          <ac:chgData name="Dunton, Morgan" userId="91b7a865-94d5-4c26-b837-ffc0a489a358" providerId="ADAL" clId="{80361E98-6026-4C3C-96B3-036A3B1E2019}" dt="2022-04-11T18:48:25.512" v="2538" actId="26606"/>
          <ac:spMkLst>
            <pc:docMk/>
            <pc:sldMk cId="4190057949" sldId="298"/>
            <ac:spMk id="2" creationId="{DDB9270A-C796-45F0-A2E1-767B27B9AF9D}"/>
          </ac:spMkLst>
        </pc:spChg>
        <pc:spChg chg="mod">
          <ac:chgData name="Dunton, Morgan" userId="91b7a865-94d5-4c26-b837-ffc0a489a358" providerId="ADAL" clId="{80361E98-6026-4C3C-96B3-036A3B1E2019}" dt="2022-04-11T18:48:42.908" v="2541" actId="207"/>
          <ac:spMkLst>
            <pc:docMk/>
            <pc:sldMk cId="4190057949" sldId="298"/>
            <ac:spMk id="3" creationId="{AAA2FCA4-1F7E-4470-B293-A08349667604}"/>
          </ac:spMkLst>
        </pc:spChg>
        <pc:spChg chg="add">
          <ac:chgData name="Dunton, Morgan" userId="91b7a865-94d5-4c26-b837-ffc0a489a358" providerId="ADAL" clId="{80361E98-6026-4C3C-96B3-036A3B1E2019}" dt="2022-04-11T18:48:25.512" v="2538" actId="26606"/>
          <ac:spMkLst>
            <pc:docMk/>
            <pc:sldMk cId="4190057949" sldId="298"/>
            <ac:spMk id="8" creationId="{884769FE-1656-422F-86E1-8C1B16C27BE1}"/>
          </ac:spMkLst>
        </pc:spChg>
        <pc:spChg chg="add">
          <ac:chgData name="Dunton, Morgan" userId="91b7a865-94d5-4c26-b837-ffc0a489a358" providerId="ADAL" clId="{80361E98-6026-4C3C-96B3-036A3B1E2019}" dt="2022-04-11T18:48:25.512" v="2538" actId="26606"/>
          <ac:spMkLst>
            <pc:docMk/>
            <pc:sldMk cId="4190057949" sldId="298"/>
            <ac:spMk id="10" creationId="{CB249F6D-244F-494A-98B9-5CC7413C4FB9}"/>
          </ac:spMkLst>
        </pc:spChg>
        <pc:spChg chg="add">
          <ac:chgData name="Dunton, Morgan" userId="91b7a865-94d5-4c26-b837-ffc0a489a358" providerId="ADAL" clId="{80361E98-6026-4C3C-96B3-036A3B1E2019}" dt="2022-04-11T18:48:25.512" v="2538" actId="26606"/>
          <ac:spMkLst>
            <pc:docMk/>
            <pc:sldMk cId="4190057949" sldId="298"/>
            <ac:spMk id="12" creationId="{506C536E-6ECA-4211-AF8C-A2671C484DA7}"/>
          </ac:spMkLst>
        </pc:spChg>
        <pc:spChg chg="add">
          <ac:chgData name="Dunton, Morgan" userId="91b7a865-94d5-4c26-b837-ffc0a489a358" providerId="ADAL" clId="{80361E98-6026-4C3C-96B3-036A3B1E2019}" dt="2022-04-11T18:48:25.512" v="2538" actId="26606"/>
          <ac:spMkLst>
            <pc:docMk/>
            <pc:sldMk cId="4190057949" sldId="298"/>
            <ac:spMk id="14" creationId="{AEAA70EA-2201-4F5D-AF08-58CFF851CCCD}"/>
          </ac:spMkLst>
        </pc:spChg>
      </pc:sldChg>
      <pc:sldChg chg="del">
        <pc:chgData name="Dunton, Morgan" userId="91b7a865-94d5-4c26-b837-ffc0a489a358" providerId="ADAL" clId="{80361E98-6026-4C3C-96B3-036A3B1E2019}" dt="2022-04-07T17:10:22.390" v="1281" actId="2696"/>
        <pc:sldMkLst>
          <pc:docMk/>
          <pc:sldMk cId="3294801527" sldId="299"/>
        </pc:sldMkLst>
      </pc:sldChg>
      <pc:sldChg chg="modSp mod ord">
        <pc:chgData name="Dunton, Morgan" userId="91b7a865-94d5-4c26-b837-ffc0a489a358" providerId="ADAL" clId="{80361E98-6026-4C3C-96B3-036A3B1E2019}" dt="2022-04-10T20:29:31.671" v="2251"/>
        <pc:sldMkLst>
          <pc:docMk/>
          <pc:sldMk cId="2991037109" sldId="300"/>
        </pc:sldMkLst>
        <pc:spChg chg="mod">
          <ac:chgData name="Dunton, Morgan" userId="91b7a865-94d5-4c26-b837-ffc0a489a358" providerId="ADAL" clId="{80361E98-6026-4C3C-96B3-036A3B1E2019}" dt="2022-03-31T12:36:41.115" v="37" actId="207"/>
          <ac:spMkLst>
            <pc:docMk/>
            <pc:sldMk cId="2991037109" sldId="300"/>
            <ac:spMk id="3" creationId="{C96F50CD-E08C-4B1C-A310-26D2F5683F3A}"/>
          </ac:spMkLst>
        </pc:spChg>
      </pc:sldChg>
      <pc:sldChg chg="addSp delSp modSp mod ord setBg setClrOvrMap modNotesTx">
        <pc:chgData name="Dunton, Morgan" userId="91b7a865-94d5-4c26-b837-ffc0a489a358" providerId="ADAL" clId="{80361E98-6026-4C3C-96B3-036A3B1E2019}" dt="2022-04-07T17:22:58.532" v="1307"/>
        <pc:sldMkLst>
          <pc:docMk/>
          <pc:sldMk cId="123175853" sldId="301"/>
        </pc:sldMkLst>
        <pc:spChg chg="mod">
          <ac:chgData name="Dunton, Morgan" userId="91b7a865-94d5-4c26-b837-ffc0a489a358" providerId="ADAL" clId="{80361E98-6026-4C3C-96B3-036A3B1E2019}" dt="2022-03-31T12:36:49.096" v="38" actId="26606"/>
          <ac:spMkLst>
            <pc:docMk/>
            <pc:sldMk cId="123175853" sldId="301"/>
            <ac:spMk id="2" creationId="{CA17A2F2-F8C5-4AA7-A788-EC2EC6F3A66F}"/>
          </ac:spMkLst>
        </pc:spChg>
        <pc:spChg chg="del">
          <ac:chgData name="Dunton, Morgan" userId="91b7a865-94d5-4c26-b837-ffc0a489a358" providerId="ADAL" clId="{80361E98-6026-4C3C-96B3-036A3B1E2019}" dt="2022-03-31T12:36:15.961" v="0"/>
          <ac:spMkLst>
            <pc:docMk/>
            <pc:sldMk cId="123175853" sldId="301"/>
            <ac:spMk id="3" creationId="{CA70F243-6475-4E38-AC87-A98021F7C21A}"/>
          </ac:spMkLst>
        </pc:spChg>
        <pc:spChg chg="add">
          <ac:chgData name="Dunton, Morgan" userId="91b7a865-94d5-4c26-b837-ffc0a489a358" providerId="ADAL" clId="{80361E98-6026-4C3C-96B3-036A3B1E2019}" dt="2022-03-31T12:36:49.096" v="38" actId="26606"/>
          <ac:spMkLst>
            <pc:docMk/>
            <pc:sldMk cId="123175853" sldId="301"/>
            <ac:spMk id="10" creationId="{E49CC64F-7275-4E33-961B-0C5CDC439875}"/>
          </ac:spMkLst>
        </pc:spChg>
        <pc:picChg chg="add mod">
          <ac:chgData name="Dunton, Morgan" userId="91b7a865-94d5-4c26-b837-ffc0a489a358" providerId="ADAL" clId="{80361E98-6026-4C3C-96B3-036A3B1E2019}" dt="2022-03-31T12:36:49.096" v="38" actId="26606"/>
          <ac:picMkLst>
            <pc:docMk/>
            <pc:sldMk cId="123175853" sldId="301"/>
            <ac:picMk id="5" creationId="{90724031-9EBB-4476-A4B6-5E06726AF4C3}"/>
          </ac:picMkLst>
        </pc:picChg>
      </pc:sldChg>
      <pc:sldChg chg="addSp delSp modSp mod setBg modClrScheme chgLayout modNotesTx">
        <pc:chgData name="Dunton, Morgan" userId="91b7a865-94d5-4c26-b837-ffc0a489a358" providerId="ADAL" clId="{80361E98-6026-4C3C-96B3-036A3B1E2019}" dt="2022-04-10T20:31:04.847" v="2265" actId="20577"/>
        <pc:sldMkLst>
          <pc:docMk/>
          <pc:sldMk cId="1433844869" sldId="302"/>
        </pc:sldMkLst>
        <pc:spChg chg="del mod ord">
          <ac:chgData name="Dunton, Morgan" userId="91b7a865-94d5-4c26-b837-ffc0a489a358" providerId="ADAL" clId="{80361E98-6026-4C3C-96B3-036A3B1E2019}" dt="2022-03-31T12:41:46.599" v="375" actId="700"/>
          <ac:spMkLst>
            <pc:docMk/>
            <pc:sldMk cId="1433844869" sldId="302"/>
            <ac:spMk id="2" creationId="{25978892-A3FB-44EF-B815-9E563ECCABDE}"/>
          </ac:spMkLst>
        </pc:spChg>
        <pc:spChg chg="del mod ord">
          <ac:chgData name="Dunton, Morgan" userId="91b7a865-94d5-4c26-b837-ffc0a489a358" providerId="ADAL" clId="{80361E98-6026-4C3C-96B3-036A3B1E2019}" dt="2022-03-31T12:41:46.599" v="375" actId="700"/>
          <ac:spMkLst>
            <pc:docMk/>
            <pc:sldMk cId="1433844869" sldId="302"/>
            <ac:spMk id="3" creationId="{1FE0442C-A2A9-4B3A-934F-00D55963D645}"/>
          </ac:spMkLst>
        </pc:spChg>
        <pc:spChg chg="add mod ord">
          <ac:chgData name="Dunton, Morgan" userId="91b7a865-94d5-4c26-b837-ffc0a489a358" providerId="ADAL" clId="{80361E98-6026-4C3C-96B3-036A3B1E2019}" dt="2022-04-10T20:31:04.847" v="2265" actId="20577"/>
          <ac:spMkLst>
            <pc:docMk/>
            <pc:sldMk cId="1433844869" sldId="302"/>
            <ac:spMk id="4" creationId="{6B9B15DB-7696-4E49-92A4-17AF8708C334}"/>
          </ac:spMkLst>
        </pc:spChg>
        <pc:spChg chg="add mod ord">
          <ac:chgData name="Dunton, Morgan" userId="91b7a865-94d5-4c26-b837-ffc0a489a358" providerId="ADAL" clId="{80361E98-6026-4C3C-96B3-036A3B1E2019}" dt="2022-04-10T20:30:26.979" v="2258" actId="20577"/>
          <ac:spMkLst>
            <pc:docMk/>
            <pc:sldMk cId="1433844869" sldId="302"/>
            <ac:spMk id="5" creationId="{D9534864-8F81-48D8-A74E-174C47E41F06}"/>
          </ac:spMkLst>
        </pc:spChg>
        <pc:spChg chg="add">
          <ac:chgData name="Dunton, Morgan" userId="91b7a865-94d5-4c26-b837-ffc0a489a358" providerId="ADAL" clId="{80361E98-6026-4C3C-96B3-036A3B1E2019}" dt="2022-03-31T12:42:10.339" v="415" actId="26606"/>
          <ac:spMkLst>
            <pc:docMk/>
            <pc:sldMk cId="1433844869" sldId="302"/>
            <ac:spMk id="10" creationId="{CDA1A2E9-63FE-408D-A803-8E306ECAB4B3}"/>
          </ac:spMkLst>
        </pc:spChg>
        <pc:spChg chg="add">
          <ac:chgData name="Dunton, Morgan" userId="91b7a865-94d5-4c26-b837-ffc0a489a358" providerId="ADAL" clId="{80361E98-6026-4C3C-96B3-036A3B1E2019}" dt="2022-03-31T12:42:10.339" v="415" actId="26606"/>
          <ac:spMkLst>
            <pc:docMk/>
            <pc:sldMk cId="1433844869" sldId="302"/>
            <ac:spMk id="12" creationId="{DAE8F46F-D590-45CD-AF41-A04DC11D1BB4}"/>
          </ac:spMkLst>
        </pc:spChg>
        <pc:spChg chg="add">
          <ac:chgData name="Dunton, Morgan" userId="91b7a865-94d5-4c26-b837-ffc0a489a358" providerId="ADAL" clId="{80361E98-6026-4C3C-96B3-036A3B1E2019}" dt="2022-03-31T12:42:10.339" v="415" actId="26606"/>
          <ac:spMkLst>
            <pc:docMk/>
            <pc:sldMk cId="1433844869" sldId="302"/>
            <ac:spMk id="14" creationId="{FBE9F90C-C163-435B-9A68-D15C92D1CF2B}"/>
          </ac:spMkLst>
        </pc:spChg>
        <pc:spChg chg="add">
          <ac:chgData name="Dunton, Morgan" userId="91b7a865-94d5-4c26-b837-ffc0a489a358" providerId="ADAL" clId="{80361E98-6026-4C3C-96B3-036A3B1E2019}" dt="2022-03-31T12:42:10.339" v="415" actId="26606"/>
          <ac:spMkLst>
            <pc:docMk/>
            <pc:sldMk cId="1433844869" sldId="302"/>
            <ac:spMk id="16" creationId="{1A882A9F-F4E9-4E23-8F0B-20B5DF42EAA9}"/>
          </ac:spMkLst>
        </pc:spChg>
      </pc:sldChg>
      <pc:sldChg chg="modSp mod">
        <pc:chgData name="Dunton, Morgan" userId="91b7a865-94d5-4c26-b837-ffc0a489a358" providerId="ADAL" clId="{80361E98-6026-4C3C-96B3-036A3B1E2019}" dt="2022-03-31T13:30:35.140" v="882" actId="20577"/>
        <pc:sldMkLst>
          <pc:docMk/>
          <pc:sldMk cId="3039316587" sldId="303"/>
        </pc:sldMkLst>
        <pc:spChg chg="mod">
          <ac:chgData name="Dunton, Morgan" userId="91b7a865-94d5-4c26-b837-ffc0a489a358" providerId="ADAL" clId="{80361E98-6026-4C3C-96B3-036A3B1E2019}" dt="2022-03-31T13:30:35.140" v="882" actId="20577"/>
          <ac:spMkLst>
            <pc:docMk/>
            <pc:sldMk cId="3039316587" sldId="303"/>
            <ac:spMk id="2" creationId="{C5BB3071-4064-4FD3-9422-DBB4336A4883}"/>
          </ac:spMkLst>
        </pc:spChg>
        <pc:spChg chg="mod">
          <ac:chgData name="Dunton, Morgan" userId="91b7a865-94d5-4c26-b837-ffc0a489a358" providerId="ADAL" clId="{80361E98-6026-4C3C-96B3-036A3B1E2019}" dt="2022-03-31T13:30:03.741" v="864" actId="20577"/>
          <ac:spMkLst>
            <pc:docMk/>
            <pc:sldMk cId="3039316587" sldId="303"/>
            <ac:spMk id="3" creationId="{E7AF1C5D-E281-42B7-B8B4-A24BF921F2D2}"/>
          </ac:spMkLst>
        </pc:spChg>
      </pc:sldChg>
      <pc:sldChg chg="modSp mod">
        <pc:chgData name="Dunton, Morgan" userId="91b7a865-94d5-4c26-b837-ffc0a489a358" providerId="ADAL" clId="{80361E98-6026-4C3C-96B3-036A3B1E2019}" dt="2022-03-31T13:32:39.513" v="1008" actId="20577"/>
        <pc:sldMkLst>
          <pc:docMk/>
          <pc:sldMk cId="2291023802" sldId="304"/>
        </pc:sldMkLst>
        <pc:spChg chg="mod">
          <ac:chgData name="Dunton, Morgan" userId="91b7a865-94d5-4c26-b837-ffc0a489a358" providerId="ADAL" clId="{80361E98-6026-4C3C-96B3-036A3B1E2019}" dt="2022-03-31T13:31:38.836" v="897" actId="20577"/>
          <ac:spMkLst>
            <pc:docMk/>
            <pc:sldMk cId="2291023802" sldId="304"/>
            <ac:spMk id="2" creationId="{CF487B48-CAB1-405D-8564-120BEB2A925A}"/>
          </ac:spMkLst>
        </pc:spChg>
        <pc:spChg chg="mod">
          <ac:chgData name="Dunton, Morgan" userId="91b7a865-94d5-4c26-b837-ffc0a489a358" providerId="ADAL" clId="{80361E98-6026-4C3C-96B3-036A3B1E2019}" dt="2022-03-31T13:32:39.513" v="1008" actId="20577"/>
          <ac:spMkLst>
            <pc:docMk/>
            <pc:sldMk cId="2291023802" sldId="304"/>
            <ac:spMk id="3" creationId="{60CE21E6-73AB-46F8-8127-DDC14E732970}"/>
          </ac:spMkLst>
        </pc:spChg>
      </pc:sldChg>
      <pc:sldChg chg="modSp mod">
        <pc:chgData name="Dunton, Morgan" userId="91b7a865-94d5-4c26-b837-ffc0a489a358" providerId="ADAL" clId="{80361E98-6026-4C3C-96B3-036A3B1E2019}" dt="2022-03-31T13:39:50.517" v="1219" actId="20577"/>
        <pc:sldMkLst>
          <pc:docMk/>
          <pc:sldMk cId="1567341430" sldId="305"/>
        </pc:sldMkLst>
        <pc:spChg chg="mod">
          <ac:chgData name="Dunton, Morgan" userId="91b7a865-94d5-4c26-b837-ffc0a489a358" providerId="ADAL" clId="{80361E98-6026-4C3C-96B3-036A3B1E2019}" dt="2022-03-31T13:31:55.224" v="946" actId="20577"/>
          <ac:spMkLst>
            <pc:docMk/>
            <pc:sldMk cId="1567341430" sldId="305"/>
            <ac:spMk id="2" creationId="{32EC9272-E41D-4874-9A08-F3E84F805078}"/>
          </ac:spMkLst>
        </pc:spChg>
        <pc:spChg chg="mod">
          <ac:chgData name="Dunton, Morgan" userId="91b7a865-94d5-4c26-b837-ffc0a489a358" providerId="ADAL" clId="{80361E98-6026-4C3C-96B3-036A3B1E2019}" dt="2022-03-31T13:39:50.517" v="1219" actId="20577"/>
          <ac:spMkLst>
            <pc:docMk/>
            <pc:sldMk cId="1567341430" sldId="305"/>
            <ac:spMk id="3" creationId="{9A4C7171-264E-4D1C-A374-90906E32F340}"/>
          </ac:spMkLst>
        </pc:spChg>
      </pc:sldChg>
      <pc:sldChg chg="modSp mod">
        <pc:chgData name="Dunton, Morgan" userId="91b7a865-94d5-4c26-b837-ffc0a489a358" providerId="ADAL" clId="{80361E98-6026-4C3C-96B3-036A3B1E2019}" dt="2022-04-11T18:35:57.692" v="2428" actId="20577"/>
        <pc:sldMkLst>
          <pc:docMk/>
          <pc:sldMk cId="1652719196" sldId="306"/>
        </pc:sldMkLst>
        <pc:spChg chg="mod">
          <ac:chgData name="Dunton, Morgan" userId="91b7a865-94d5-4c26-b837-ffc0a489a358" providerId="ADAL" clId="{80361E98-6026-4C3C-96B3-036A3B1E2019}" dt="2022-04-11T18:35:57.692" v="2428" actId="20577"/>
          <ac:spMkLst>
            <pc:docMk/>
            <pc:sldMk cId="1652719196" sldId="306"/>
            <ac:spMk id="3" creationId="{576A1C38-C455-498D-B683-82AEDE091FD5}"/>
          </ac:spMkLst>
        </pc:spChg>
      </pc:sldChg>
      <pc:sldChg chg="addSp delSp modSp mod setBg">
        <pc:chgData name="Dunton, Morgan" userId="91b7a865-94d5-4c26-b837-ffc0a489a358" providerId="ADAL" clId="{80361E98-6026-4C3C-96B3-036A3B1E2019}" dt="2022-04-11T18:49:12.267" v="2547" actId="26606"/>
        <pc:sldMkLst>
          <pc:docMk/>
          <pc:sldMk cId="4203274085" sldId="307"/>
        </pc:sldMkLst>
        <pc:spChg chg="mod">
          <ac:chgData name="Dunton, Morgan" userId="91b7a865-94d5-4c26-b837-ffc0a489a358" providerId="ADAL" clId="{80361E98-6026-4C3C-96B3-036A3B1E2019}" dt="2022-04-11T18:49:12.267" v="2547" actId="26606"/>
          <ac:spMkLst>
            <pc:docMk/>
            <pc:sldMk cId="4203274085" sldId="307"/>
            <ac:spMk id="2" creationId="{94CC08C0-0D03-40B6-99CC-5607004B8554}"/>
          </ac:spMkLst>
        </pc:spChg>
        <pc:spChg chg="del mod">
          <ac:chgData name="Dunton, Morgan" userId="91b7a865-94d5-4c26-b837-ffc0a489a358" providerId="ADAL" clId="{80361E98-6026-4C3C-96B3-036A3B1E2019}" dt="2022-04-11T18:49:12.267" v="2547" actId="26606"/>
          <ac:spMkLst>
            <pc:docMk/>
            <pc:sldMk cId="4203274085" sldId="307"/>
            <ac:spMk id="3" creationId="{30AD7A00-E7E5-419B-A752-8FF8942A1B3A}"/>
          </ac:spMkLst>
        </pc:spChg>
        <pc:spChg chg="add">
          <ac:chgData name="Dunton, Morgan" userId="91b7a865-94d5-4c26-b837-ffc0a489a358" providerId="ADAL" clId="{80361E98-6026-4C3C-96B3-036A3B1E2019}" dt="2022-04-11T18:49:12.267" v="2547" actId="26606"/>
          <ac:spMkLst>
            <pc:docMk/>
            <pc:sldMk cId="4203274085" sldId="307"/>
            <ac:spMk id="9" creationId="{35DB3719-6FDC-4E5D-891D-FF40B7300F64}"/>
          </ac:spMkLst>
        </pc:spChg>
        <pc:spChg chg="add">
          <ac:chgData name="Dunton, Morgan" userId="91b7a865-94d5-4c26-b837-ffc0a489a358" providerId="ADAL" clId="{80361E98-6026-4C3C-96B3-036A3B1E2019}" dt="2022-04-11T18:49:12.267" v="2547" actId="26606"/>
          <ac:spMkLst>
            <pc:docMk/>
            <pc:sldMk cId="4203274085" sldId="307"/>
            <ac:spMk id="11" creationId="{E0CBAC23-2E3F-4A90-BA59-F8299F6A5439}"/>
          </ac:spMkLst>
        </pc:spChg>
        <pc:graphicFrameChg chg="add">
          <ac:chgData name="Dunton, Morgan" userId="91b7a865-94d5-4c26-b837-ffc0a489a358" providerId="ADAL" clId="{80361E98-6026-4C3C-96B3-036A3B1E2019}" dt="2022-04-11T18:49:12.267" v="2547" actId="26606"/>
          <ac:graphicFrameMkLst>
            <pc:docMk/>
            <pc:sldMk cId="4203274085" sldId="307"/>
            <ac:graphicFrameMk id="5" creationId="{B1932689-3191-0C8D-7A5D-EE5A92D19305}"/>
          </ac:graphicFrameMkLst>
        </pc:graphicFrameChg>
      </pc:sldChg>
      <pc:sldChg chg="addSp delSp modSp mod setBg modClrScheme chgLayout modNotesTx">
        <pc:chgData name="Dunton, Morgan" userId="91b7a865-94d5-4c26-b837-ffc0a489a358" providerId="ADAL" clId="{80361E98-6026-4C3C-96B3-036A3B1E2019}" dt="2022-04-11T19:54:33.364" v="2692" actId="20577"/>
        <pc:sldMkLst>
          <pc:docMk/>
          <pc:sldMk cId="3332232235" sldId="311"/>
        </pc:sldMkLst>
        <pc:spChg chg="del mod ord">
          <ac:chgData name="Dunton, Morgan" userId="91b7a865-94d5-4c26-b837-ffc0a489a358" providerId="ADAL" clId="{80361E98-6026-4C3C-96B3-036A3B1E2019}" dt="2022-03-31T12:39:39.524" v="187" actId="700"/>
          <ac:spMkLst>
            <pc:docMk/>
            <pc:sldMk cId="3332232235" sldId="311"/>
            <ac:spMk id="2" creationId="{FE0CE14A-78FD-4B56-934B-B43EA1800666}"/>
          </ac:spMkLst>
        </pc:spChg>
        <pc:spChg chg="del mod ord">
          <ac:chgData name="Dunton, Morgan" userId="91b7a865-94d5-4c26-b837-ffc0a489a358" providerId="ADAL" clId="{80361E98-6026-4C3C-96B3-036A3B1E2019}" dt="2022-03-31T12:39:39.524" v="187" actId="700"/>
          <ac:spMkLst>
            <pc:docMk/>
            <pc:sldMk cId="3332232235" sldId="311"/>
            <ac:spMk id="3" creationId="{DB7E5126-FDD2-4FFC-A851-3706EADF1542}"/>
          </ac:spMkLst>
        </pc:spChg>
        <pc:spChg chg="add mod ord">
          <ac:chgData name="Dunton, Morgan" userId="91b7a865-94d5-4c26-b837-ffc0a489a358" providerId="ADAL" clId="{80361E98-6026-4C3C-96B3-036A3B1E2019}" dt="2022-03-31T12:40:41.269" v="250" actId="26606"/>
          <ac:spMkLst>
            <pc:docMk/>
            <pc:sldMk cId="3332232235" sldId="311"/>
            <ac:spMk id="4" creationId="{9EF0648D-4B23-4B8A-8290-BF22B258ECEA}"/>
          </ac:spMkLst>
        </pc:spChg>
        <pc:spChg chg="add mod ord">
          <ac:chgData name="Dunton, Morgan" userId="91b7a865-94d5-4c26-b837-ffc0a489a358" providerId="ADAL" clId="{80361E98-6026-4C3C-96B3-036A3B1E2019}" dt="2022-03-31T12:40:53.168" v="252" actId="207"/>
          <ac:spMkLst>
            <pc:docMk/>
            <pc:sldMk cId="3332232235" sldId="311"/>
            <ac:spMk id="5" creationId="{D2798758-F463-4601-9470-188DBD825230}"/>
          </ac:spMkLst>
        </pc:spChg>
        <pc:spChg chg="add">
          <ac:chgData name="Dunton, Morgan" userId="91b7a865-94d5-4c26-b837-ffc0a489a358" providerId="ADAL" clId="{80361E98-6026-4C3C-96B3-036A3B1E2019}" dt="2022-03-31T12:40:41.269" v="250" actId="26606"/>
          <ac:spMkLst>
            <pc:docMk/>
            <pc:sldMk cId="3332232235" sldId="311"/>
            <ac:spMk id="10" creationId="{6F5A5072-7B47-4D32-B52A-4EBBF590B8A5}"/>
          </ac:spMkLst>
        </pc:spChg>
        <pc:spChg chg="add">
          <ac:chgData name="Dunton, Morgan" userId="91b7a865-94d5-4c26-b837-ffc0a489a358" providerId="ADAL" clId="{80361E98-6026-4C3C-96B3-036A3B1E2019}" dt="2022-03-31T12:40:41.269" v="250" actId="26606"/>
          <ac:spMkLst>
            <pc:docMk/>
            <pc:sldMk cId="3332232235" sldId="311"/>
            <ac:spMk id="12" creationId="{9715DAF0-AE1B-46C9-8A6B-DB2AA05AB91D}"/>
          </ac:spMkLst>
        </pc:spChg>
        <pc:spChg chg="add">
          <ac:chgData name="Dunton, Morgan" userId="91b7a865-94d5-4c26-b837-ffc0a489a358" providerId="ADAL" clId="{80361E98-6026-4C3C-96B3-036A3B1E2019}" dt="2022-03-31T12:40:41.269" v="250" actId="26606"/>
          <ac:spMkLst>
            <pc:docMk/>
            <pc:sldMk cId="3332232235" sldId="311"/>
            <ac:spMk id="14" creationId="{6016219D-510E-4184-9090-6D5578A87BD1}"/>
          </ac:spMkLst>
        </pc:spChg>
        <pc:spChg chg="add">
          <ac:chgData name="Dunton, Morgan" userId="91b7a865-94d5-4c26-b837-ffc0a489a358" providerId="ADAL" clId="{80361E98-6026-4C3C-96B3-036A3B1E2019}" dt="2022-03-31T12:40:41.269" v="250" actId="26606"/>
          <ac:spMkLst>
            <pc:docMk/>
            <pc:sldMk cId="3332232235" sldId="311"/>
            <ac:spMk id="16" creationId="{AFF4A713-7B75-4B21-90D7-5AB19547C728}"/>
          </ac:spMkLst>
        </pc:spChg>
        <pc:spChg chg="add">
          <ac:chgData name="Dunton, Morgan" userId="91b7a865-94d5-4c26-b837-ffc0a489a358" providerId="ADAL" clId="{80361E98-6026-4C3C-96B3-036A3B1E2019}" dt="2022-03-31T12:40:41.269" v="250" actId="26606"/>
          <ac:spMkLst>
            <pc:docMk/>
            <pc:sldMk cId="3332232235" sldId="311"/>
            <ac:spMk id="18" creationId="{DC631C0B-6DA6-4E57-8231-CE32B3434A7E}"/>
          </ac:spMkLst>
        </pc:spChg>
        <pc:spChg chg="add">
          <ac:chgData name="Dunton, Morgan" userId="91b7a865-94d5-4c26-b837-ffc0a489a358" providerId="ADAL" clId="{80361E98-6026-4C3C-96B3-036A3B1E2019}" dt="2022-03-31T12:40:41.269" v="250" actId="26606"/>
          <ac:spMkLst>
            <pc:docMk/>
            <pc:sldMk cId="3332232235" sldId="311"/>
            <ac:spMk id="20" creationId="{C29501E6-A978-4A61-9689-9085AF97A53A}"/>
          </ac:spMkLst>
        </pc:spChg>
      </pc:sldChg>
      <pc:sldChg chg="modSp mod">
        <pc:chgData name="Dunton, Morgan" userId="91b7a865-94d5-4c26-b837-ffc0a489a358" providerId="ADAL" clId="{80361E98-6026-4C3C-96B3-036A3B1E2019}" dt="2022-04-10T20:08:55.699" v="2099" actId="20577"/>
        <pc:sldMkLst>
          <pc:docMk/>
          <pc:sldMk cId="1215512630" sldId="312"/>
        </pc:sldMkLst>
        <pc:spChg chg="mod">
          <ac:chgData name="Dunton, Morgan" userId="91b7a865-94d5-4c26-b837-ffc0a489a358" providerId="ADAL" clId="{80361E98-6026-4C3C-96B3-036A3B1E2019}" dt="2022-04-10T20:08:55.699" v="2099" actId="20577"/>
          <ac:spMkLst>
            <pc:docMk/>
            <pc:sldMk cId="1215512630" sldId="312"/>
            <ac:spMk id="2" creationId="{14D8F155-CFF3-6B46-85BE-264BCC18B085}"/>
          </ac:spMkLst>
        </pc:spChg>
      </pc:sldChg>
      <pc:sldChg chg="modNotesTx">
        <pc:chgData name="Dunton, Morgan" userId="91b7a865-94d5-4c26-b837-ffc0a489a358" providerId="ADAL" clId="{80361E98-6026-4C3C-96B3-036A3B1E2019}" dt="2022-04-07T17:50:15.766" v="1592" actId="20577"/>
        <pc:sldMkLst>
          <pc:docMk/>
          <pc:sldMk cId="1524713329" sldId="313"/>
        </pc:sldMkLst>
      </pc:sldChg>
      <pc:sldChg chg="modNotesTx">
        <pc:chgData name="Dunton, Morgan" userId="91b7a865-94d5-4c26-b837-ffc0a489a358" providerId="ADAL" clId="{80361E98-6026-4C3C-96B3-036A3B1E2019}" dt="2022-04-11T18:47:21.865" v="2537" actId="20577"/>
        <pc:sldMkLst>
          <pc:docMk/>
          <pc:sldMk cId="726719874" sldId="314"/>
        </pc:sldMkLst>
      </pc:sldChg>
      <pc:sldChg chg="addSp delSp modSp new mod modClrScheme chgLayout">
        <pc:chgData name="Dunton, Morgan" userId="91b7a865-94d5-4c26-b837-ffc0a489a358" providerId="ADAL" clId="{80361E98-6026-4C3C-96B3-036A3B1E2019}" dt="2022-04-07T17:19:14.931" v="1302" actId="20577"/>
        <pc:sldMkLst>
          <pc:docMk/>
          <pc:sldMk cId="1271687653" sldId="315"/>
        </pc:sldMkLst>
        <pc:spChg chg="del mod ord">
          <ac:chgData name="Dunton, Morgan" userId="91b7a865-94d5-4c26-b837-ffc0a489a358" providerId="ADAL" clId="{80361E98-6026-4C3C-96B3-036A3B1E2019}" dt="2022-04-07T17:19:00.561" v="1283" actId="700"/>
          <ac:spMkLst>
            <pc:docMk/>
            <pc:sldMk cId="1271687653" sldId="315"/>
            <ac:spMk id="2" creationId="{2DDA7045-CB7E-479F-996E-3A9B347B5CA6}"/>
          </ac:spMkLst>
        </pc:spChg>
        <pc:spChg chg="del mod ord">
          <ac:chgData name="Dunton, Morgan" userId="91b7a865-94d5-4c26-b837-ffc0a489a358" providerId="ADAL" clId="{80361E98-6026-4C3C-96B3-036A3B1E2019}" dt="2022-04-07T17:19:00.561" v="1283" actId="700"/>
          <ac:spMkLst>
            <pc:docMk/>
            <pc:sldMk cId="1271687653" sldId="315"/>
            <ac:spMk id="3" creationId="{DCD1B86F-E16A-4BE7-B49A-3E952787BCC0}"/>
          </ac:spMkLst>
        </pc:spChg>
        <pc:spChg chg="add mod ord">
          <ac:chgData name="Dunton, Morgan" userId="91b7a865-94d5-4c26-b837-ffc0a489a358" providerId="ADAL" clId="{80361E98-6026-4C3C-96B3-036A3B1E2019}" dt="2022-04-07T17:19:14.931" v="1302" actId="20577"/>
          <ac:spMkLst>
            <pc:docMk/>
            <pc:sldMk cId="1271687653" sldId="315"/>
            <ac:spMk id="4" creationId="{EBAB572F-AE6E-482F-936D-B8DFF5DF77C3}"/>
          </ac:spMkLst>
        </pc:spChg>
        <pc:spChg chg="add mod ord">
          <ac:chgData name="Dunton, Morgan" userId="91b7a865-94d5-4c26-b837-ffc0a489a358" providerId="ADAL" clId="{80361E98-6026-4C3C-96B3-036A3B1E2019}" dt="2022-04-07T17:19:00.561" v="1283" actId="700"/>
          <ac:spMkLst>
            <pc:docMk/>
            <pc:sldMk cId="1271687653" sldId="315"/>
            <ac:spMk id="5" creationId="{66860282-9052-4858-9CE5-BF65AAEF4E9C}"/>
          </ac:spMkLst>
        </pc:spChg>
      </pc:sldChg>
      <pc:sldChg chg="addSp delSp modSp new mod setBg">
        <pc:chgData name="Dunton, Morgan" userId="91b7a865-94d5-4c26-b837-ffc0a489a358" providerId="ADAL" clId="{80361E98-6026-4C3C-96B3-036A3B1E2019}" dt="2022-04-10T20:18:05.038" v="2249" actId="207"/>
        <pc:sldMkLst>
          <pc:docMk/>
          <pc:sldMk cId="1397300922" sldId="317"/>
        </pc:sldMkLst>
        <pc:spChg chg="mod">
          <ac:chgData name="Dunton, Morgan" userId="91b7a865-94d5-4c26-b837-ffc0a489a358" providerId="ADAL" clId="{80361E98-6026-4C3C-96B3-036A3B1E2019}" dt="2022-04-10T20:17:07.533" v="2246" actId="26606"/>
          <ac:spMkLst>
            <pc:docMk/>
            <pc:sldMk cId="1397300922" sldId="317"/>
            <ac:spMk id="2" creationId="{8082932D-92E1-4E56-A809-77DEEA613BD3}"/>
          </ac:spMkLst>
        </pc:spChg>
        <pc:spChg chg="mod">
          <ac:chgData name="Dunton, Morgan" userId="91b7a865-94d5-4c26-b837-ffc0a489a358" providerId="ADAL" clId="{80361E98-6026-4C3C-96B3-036A3B1E2019}" dt="2022-04-10T20:18:05.038" v="2249" actId="207"/>
          <ac:spMkLst>
            <pc:docMk/>
            <pc:sldMk cId="1397300922" sldId="317"/>
            <ac:spMk id="3" creationId="{4BC95495-11FA-472A-8937-02FB4E8B21D4}"/>
          </ac:spMkLst>
        </pc:spChg>
        <pc:spChg chg="add del">
          <ac:chgData name="Dunton, Morgan" userId="91b7a865-94d5-4c26-b837-ffc0a489a358" providerId="ADAL" clId="{80361E98-6026-4C3C-96B3-036A3B1E2019}" dt="2022-04-10T20:17:07.517" v="2245" actId="26606"/>
          <ac:spMkLst>
            <pc:docMk/>
            <pc:sldMk cId="1397300922" sldId="317"/>
            <ac:spMk id="71" creationId="{F13C74B1-5B17-4795-BED0-7140497B445A}"/>
          </ac:spMkLst>
        </pc:spChg>
        <pc:spChg chg="add del">
          <ac:chgData name="Dunton, Morgan" userId="91b7a865-94d5-4c26-b837-ffc0a489a358" providerId="ADAL" clId="{80361E98-6026-4C3C-96B3-036A3B1E2019}" dt="2022-04-10T20:17:07.517" v="2245" actId="26606"/>
          <ac:spMkLst>
            <pc:docMk/>
            <pc:sldMk cId="1397300922" sldId="317"/>
            <ac:spMk id="73" creationId="{D4974D33-8DC5-464E-8C6D-BE58F0669C17}"/>
          </ac:spMkLst>
        </pc:spChg>
        <pc:spChg chg="add">
          <ac:chgData name="Dunton, Morgan" userId="91b7a865-94d5-4c26-b837-ffc0a489a358" providerId="ADAL" clId="{80361E98-6026-4C3C-96B3-036A3B1E2019}" dt="2022-04-10T20:17:07.533" v="2246" actId="26606"/>
          <ac:spMkLst>
            <pc:docMk/>
            <pc:sldMk cId="1397300922" sldId="317"/>
            <ac:spMk id="1028" creationId="{3CD9DF72-87A3-404E-A828-84CBF11A8303}"/>
          </ac:spMkLst>
        </pc:spChg>
        <pc:picChg chg="add mod ord">
          <ac:chgData name="Dunton, Morgan" userId="91b7a865-94d5-4c26-b837-ffc0a489a358" providerId="ADAL" clId="{80361E98-6026-4C3C-96B3-036A3B1E2019}" dt="2022-04-10T20:17:07.533" v="2246" actId="26606"/>
          <ac:picMkLst>
            <pc:docMk/>
            <pc:sldMk cId="1397300922" sldId="317"/>
            <ac:picMk id="1026" creationId="{DF5D3C19-71A3-44FC-955B-F74F02B9E880}"/>
          </ac:picMkLst>
        </pc:picChg>
        <pc:cxnChg chg="add">
          <ac:chgData name="Dunton, Morgan" userId="91b7a865-94d5-4c26-b837-ffc0a489a358" providerId="ADAL" clId="{80361E98-6026-4C3C-96B3-036A3B1E2019}" dt="2022-04-10T20:17:07.533" v="2246" actId="26606"/>
          <ac:cxnSpMkLst>
            <pc:docMk/>
            <pc:sldMk cId="1397300922" sldId="317"/>
            <ac:cxnSpMk id="1029" creationId="{20E3A342-4D61-4E3F-AF90-1AB42AEB96CC}"/>
          </ac:cxnSpMkLst>
        </pc:cxnChg>
      </pc:sldChg>
      <pc:sldChg chg="modNotesTx">
        <pc:chgData name="Dunton, Morgan" userId="91b7a865-94d5-4c26-b837-ffc0a489a358" providerId="ADAL" clId="{80361E98-6026-4C3C-96B3-036A3B1E2019}" dt="2022-04-11T18:33:24.793" v="2315" actId="20577"/>
        <pc:sldMkLst>
          <pc:docMk/>
          <pc:sldMk cId="481151334" sldId="320"/>
        </pc:sldMkLst>
      </pc:sldChg>
      <pc:sldChg chg="addSp delSp modSp new mod setBg modNotesTx">
        <pc:chgData name="Dunton, Morgan" userId="91b7a865-94d5-4c26-b837-ffc0a489a358" providerId="ADAL" clId="{80361E98-6026-4C3C-96B3-036A3B1E2019}" dt="2022-04-11T18:50:38.478" v="2689" actId="20577"/>
        <pc:sldMkLst>
          <pc:docMk/>
          <pc:sldMk cId="2841429763" sldId="323"/>
        </pc:sldMkLst>
        <pc:spChg chg="mod">
          <ac:chgData name="Dunton, Morgan" userId="91b7a865-94d5-4c26-b837-ffc0a489a358" providerId="ADAL" clId="{80361E98-6026-4C3C-96B3-036A3B1E2019}" dt="2022-04-11T18:49:59.163" v="2550" actId="20577"/>
          <ac:spMkLst>
            <pc:docMk/>
            <pc:sldMk cId="2841429763" sldId="323"/>
            <ac:spMk id="2" creationId="{D69B5121-6E2A-4256-9E7C-02E20D1DC4C4}"/>
          </ac:spMkLst>
        </pc:spChg>
        <pc:spChg chg="del">
          <ac:chgData name="Dunton, Morgan" userId="91b7a865-94d5-4c26-b837-ffc0a489a358" providerId="ADAL" clId="{80361E98-6026-4C3C-96B3-036A3B1E2019}" dt="2022-04-11T18:49:45.248" v="2548" actId="26606"/>
          <ac:spMkLst>
            <pc:docMk/>
            <pc:sldMk cId="2841429763" sldId="323"/>
            <ac:spMk id="3" creationId="{7951AE47-EA2A-4231-AACC-483066F7F84E}"/>
          </ac:spMkLst>
        </pc:spChg>
        <pc:spChg chg="add">
          <ac:chgData name="Dunton, Morgan" userId="91b7a865-94d5-4c26-b837-ffc0a489a358" providerId="ADAL" clId="{80361E98-6026-4C3C-96B3-036A3B1E2019}" dt="2022-04-11T18:49:45.248" v="2548" actId="26606"/>
          <ac:spMkLst>
            <pc:docMk/>
            <pc:sldMk cId="2841429763" sldId="323"/>
            <ac:spMk id="8" creationId="{32D45EE4-C4F0-4F72-B1C6-39F596D138A9}"/>
          </ac:spMkLst>
        </pc:spChg>
        <pc:spChg chg="add">
          <ac:chgData name="Dunton, Morgan" userId="91b7a865-94d5-4c26-b837-ffc0a489a358" providerId="ADAL" clId="{80361E98-6026-4C3C-96B3-036A3B1E2019}" dt="2022-04-11T18:49:45.248" v="2548" actId="26606"/>
          <ac:spMkLst>
            <pc:docMk/>
            <pc:sldMk cId="2841429763" sldId="323"/>
            <ac:spMk id="10" creationId="{8C459BAD-4279-4A9D-B0C5-662C5F5ED21F}"/>
          </ac:spMkLst>
        </pc:spChg>
        <pc:spChg chg="add">
          <ac:chgData name="Dunton, Morgan" userId="91b7a865-94d5-4c26-b837-ffc0a489a358" providerId="ADAL" clId="{80361E98-6026-4C3C-96B3-036A3B1E2019}" dt="2022-04-11T18:49:45.248" v="2548" actId="26606"/>
          <ac:spMkLst>
            <pc:docMk/>
            <pc:sldMk cId="2841429763" sldId="323"/>
            <ac:spMk id="12" creationId="{0953BC39-9D68-40BE-BF3C-5C4EB782AF94}"/>
          </ac:spMkLst>
        </pc:spChg>
      </pc:sldChg>
      <pc:sldChg chg="modSp new del mod">
        <pc:chgData name="Dunton, Morgan" userId="91b7a865-94d5-4c26-b837-ffc0a489a358" providerId="ADAL" clId="{80361E98-6026-4C3C-96B3-036A3B1E2019}" dt="2022-04-11T18:46:21.579" v="2484" actId="2696"/>
        <pc:sldMkLst>
          <pc:docMk/>
          <pc:sldMk cId="73993832" sldId="324"/>
        </pc:sldMkLst>
        <pc:spChg chg="mod">
          <ac:chgData name="Dunton, Morgan" userId="91b7a865-94d5-4c26-b837-ffc0a489a358" providerId="ADAL" clId="{80361E98-6026-4C3C-96B3-036A3B1E2019}" dt="2022-04-11T18:45:27.387" v="2441" actId="20577"/>
          <ac:spMkLst>
            <pc:docMk/>
            <pc:sldMk cId="73993832" sldId="324"/>
            <ac:spMk id="3" creationId="{707C2930-D630-48BE-8BA2-B78A475165A8}"/>
          </ac:spMkLst>
        </pc:spChg>
      </pc:sldChg>
      <pc:sldChg chg="delSp modSp add mod setBg delDesignElem">
        <pc:chgData name="Dunton, Morgan" userId="91b7a865-94d5-4c26-b837-ffc0a489a358" providerId="ADAL" clId="{80361E98-6026-4C3C-96B3-036A3B1E2019}" dt="2022-04-11T18:46:16.404" v="2483" actId="255"/>
        <pc:sldMkLst>
          <pc:docMk/>
          <pc:sldMk cId="3126404436" sldId="325"/>
        </pc:sldMkLst>
        <pc:spChg chg="del mod">
          <ac:chgData name="Dunton, Morgan" userId="91b7a865-94d5-4c26-b837-ffc0a489a358" providerId="ADAL" clId="{80361E98-6026-4C3C-96B3-036A3B1E2019}" dt="2022-04-11T18:46:00.380" v="2480" actId="478"/>
          <ac:spMkLst>
            <pc:docMk/>
            <pc:sldMk cId="3126404436" sldId="325"/>
            <ac:spMk id="2" creationId="{8082932D-92E1-4E56-A809-77DEEA613BD3}"/>
          </ac:spMkLst>
        </pc:spChg>
        <pc:spChg chg="mod">
          <ac:chgData name="Dunton, Morgan" userId="91b7a865-94d5-4c26-b837-ffc0a489a358" providerId="ADAL" clId="{80361E98-6026-4C3C-96B3-036A3B1E2019}" dt="2022-04-11T18:46:16.404" v="2483" actId="255"/>
          <ac:spMkLst>
            <pc:docMk/>
            <pc:sldMk cId="3126404436" sldId="325"/>
            <ac:spMk id="3" creationId="{4BC95495-11FA-472A-8937-02FB4E8B21D4}"/>
          </ac:spMkLst>
        </pc:spChg>
        <pc:spChg chg="del">
          <ac:chgData name="Dunton, Morgan" userId="91b7a865-94d5-4c26-b837-ffc0a489a358" providerId="ADAL" clId="{80361E98-6026-4C3C-96B3-036A3B1E2019}" dt="2022-04-11T18:45:39.765" v="2443"/>
          <ac:spMkLst>
            <pc:docMk/>
            <pc:sldMk cId="3126404436" sldId="325"/>
            <ac:spMk id="1028" creationId="{3CD9DF72-87A3-404E-A828-84CBF11A8303}"/>
          </ac:spMkLst>
        </pc:spChg>
        <pc:cxnChg chg="del">
          <ac:chgData name="Dunton, Morgan" userId="91b7a865-94d5-4c26-b837-ffc0a489a358" providerId="ADAL" clId="{80361E98-6026-4C3C-96B3-036A3B1E2019}" dt="2022-04-11T18:45:39.765" v="2443"/>
          <ac:cxnSpMkLst>
            <pc:docMk/>
            <pc:sldMk cId="3126404436" sldId="325"/>
            <ac:cxnSpMk id="1029" creationId="{20E3A342-4D61-4E3F-AF90-1AB42AEB96CC}"/>
          </ac:cxnSpMkLst>
        </pc:cxnChg>
      </pc:sldChg>
    </pc:docChg>
  </pc:docChgLst>
  <pc:docChgLst>
    <pc:chgData name="Dunton, Morgan" userId="S::morgan.dunton@maine.gov::91b7a865-94d5-4c26-b837-ffc0a489a358" providerId="AD" clId="Web-{BCCEBA9F-62E4-49FB-9F76-B814CF261CF7}"/>
    <pc:docChg chg="modSld">
      <pc:chgData name="Dunton, Morgan" userId="S::morgan.dunton@maine.gov::91b7a865-94d5-4c26-b837-ffc0a489a358" providerId="AD" clId="Web-{BCCEBA9F-62E4-49FB-9F76-B814CF261CF7}" dt="2022-03-31T12:22:50.313" v="57" actId="20577"/>
      <pc:docMkLst>
        <pc:docMk/>
      </pc:docMkLst>
      <pc:sldChg chg="modSp">
        <pc:chgData name="Dunton, Morgan" userId="S::morgan.dunton@maine.gov::91b7a865-94d5-4c26-b837-ffc0a489a358" providerId="AD" clId="Web-{BCCEBA9F-62E4-49FB-9F76-B814CF261CF7}" dt="2022-03-31T12:22:50.313" v="57" actId="20577"/>
        <pc:sldMkLst>
          <pc:docMk/>
          <pc:sldMk cId="2991037109" sldId="300"/>
        </pc:sldMkLst>
        <pc:spChg chg="mod">
          <ac:chgData name="Dunton, Morgan" userId="S::morgan.dunton@maine.gov::91b7a865-94d5-4c26-b837-ffc0a489a358" providerId="AD" clId="Web-{BCCEBA9F-62E4-49FB-9F76-B814CF261CF7}" dt="2022-03-31T12:21:24.546" v="11" actId="20577"/>
          <ac:spMkLst>
            <pc:docMk/>
            <pc:sldMk cId="2991037109" sldId="300"/>
            <ac:spMk id="2" creationId="{AF19A7C3-6DCC-4D1A-8670-A100AFFC5888}"/>
          </ac:spMkLst>
        </pc:spChg>
        <pc:spChg chg="mod">
          <ac:chgData name="Dunton, Morgan" userId="S::morgan.dunton@maine.gov::91b7a865-94d5-4c26-b837-ffc0a489a358" providerId="AD" clId="Web-{BCCEBA9F-62E4-49FB-9F76-B814CF261CF7}" dt="2022-03-31T12:22:50.313" v="57" actId="20577"/>
          <ac:spMkLst>
            <pc:docMk/>
            <pc:sldMk cId="2991037109" sldId="300"/>
            <ac:spMk id="3" creationId="{C96F50CD-E08C-4B1C-A310-26D2F5683F3A}"/>
          </ac:spMkLst>
        </pc:spChg>
      </pc:sldChg>
    </pc:docChg>
  </pc:docChgLst>
  <pc:docChgLst>
    <pc:chgData name="Templeton, Shari" userId="74cdc7e9-5b02-4853-b422-d0041fccc641" providerId="ADAL" clId="{5942AB3B-1024-4736-9558-99905415441F}"/>
    <pc:docChg chg="undo redo custSel addSld delSld modSld sldOrd modMainMaster">
      <pc:chgData name="Templeton, Shari" userId="74cdc7e9-5b02-4853-b422-d0041fccc641" providerId="ADAL" clId="{5942AB3B-1024-4736-9558-99905415441F}" dt="2022-04-11T19:17:04.036" v="1579" actId="47"/>
      <pc:docMkLst>
        <pc:docMk/>
      </pc:docMkLst>
      <pc:sldChg chg="modSp">
        <pc:chgData name="Templeton, Shari" userId="74cdc7e9-5b02-4853-b422-d0041fccc641" providerId="ADAL" clId="{5942AB3B-1024-4736-9558-99905415441F}" dt="2022-04-11T11:08:42.986" v="499"/>
        <pc:sldMkLst>
          <pc:docMk/>
          <pc:sldMk cId="1652133998" sldId="257"/>
        </pc:sldMkLst>
        <pc:spChg chg="mod">
          <ac:chgData name="Templeton, Shari" userId="74cdc7e9-5b02-4853-b422-d0041fccc641" providerId="ADAL" clId="{5942AB3B-1024-4736-9558-99905415441F}" dt="2022-04-11T11:08:42.986" v="499"/>
          <ac:spMkLst>
            <pc:docMk/>
            <pc:sldMk cId="1652133998" sldId="257"/>
            <ac:spMk id="6" creationId="{00000000-0000-0000-0000-000000000000}"/>
          </ac:spMkLst>
        </pc:spChg>
        <pc:spChg chg="mod">
          <ac:chgData name="Templeton, Shari" userId="74cdc7e9-5b02-4853-b422-d0041fccc641" providerId="ADAL" clId="{5942AB3B-1024-4736-9558-99905415441F}" dt="2022-04-11T11:08:42.986" v="499"/>
          <ac:spMkLst>
            <pc:docMk/>
            <pc:sldMk cId="1652133998" sldId="257"/>
            <ac:spMk id="7" creationId="{00000000-0000-0000-0000-000000000000}"/>
          </ac:spMkLst>
        </pc:spChg>
        <pc:picChg chg="mod">
          <ac:chgData name="Templeton, Shari" userId="74cdc7e9-5b02-4853-b422-d0041fccc641" providerId="ADAL" clId="{5942AB3B-1024-4736-9558-99905415441F}" dt="2022-04-11T11:08:42.986" v="499"/>
          <ac:picMkLst>
            <pc:docMk/>
            <pc:sldMk cId="1652133998" sldId="257"/>
            <ac:picMk id="4" creationId="{00000000-0000-0000-0000-000000000000}"/>
          </ac:picMkLst>
        </pc:picChg>
      </pc:sldChg>
      <pc:sldChg chg="addSp delSp delDesignElem">
        <pc:chgData name="Templeton, Shari" userId="74cdc7e9-5b02-4853-b422-d0041fccc641" providerId="ADAL" clId="{5942AB3B-1024-4736-9558-99905415441F}" dt="2022-04-11T11:08:42.986" v="499"/>
        <pc:sldMkLst>
          <pc:docMk/>
          <pc:sldMk cId="1915739699" sldId="261"/>
        </pc:sldMkLst>
        <pc:spChg chg="add del">
          <ac:chgData name="Templeton, Shari" userId="74cdc7e9-5b02-4853-b422-d0041fccc641" providerId="ADAL" clId="{5942AB3B-1024-4736-9558-99905415441F}" dt="2022-04-11T11:08:42.986" v="499"/>
          <ac:spMkLst>
            <pc:docMk/>
            <pc:sldMk cId="1915739699" sldId="261"/>
            <ac:spMk id="10" creationId="{4038CB10-1F5C-4D54-9DF7-12586DE5B007}"/>
          </ac:spMkLst>
        </pc:spChg>
        <pc:spChg chg="add del">
          <ac:chgData name="Templeton, Shari" userId="74cdc7e9-5b02-4853-b422-d0041fccc641" providerId="ADAL" clId="{5942AB3B-1024-4736-9558-99905415441F}" dt="2022-04-11T11:08:42.986" v="499"/>
          <ac:spMkLst>
            <pc:docMk/>
            <pc:sldMk cId="1915739699" sldId="261"/>
            <ac:spMk id="12" creationId="{73ED6512-6858-4552-B699-9A97FE9A4EA2}"/>
          </ac:spMkLst>
        </pc:spChg>
      </pc:sldChg>
      <pc:sldChg chg="addSp delSp modSp mod delDesignElem">
        <pc:chgData name="Templeton, Shari" userId="74cdc7e9-5b02-4853-b422-d0041fccc641" providerId="ADAL" clId="{5942AB3B-1024-4736-9558-99905415441F}" dt="2022-04-11T11:08:42.986" v="499"/>
        <pc:sldMkLst>
          <pc:docMk/>
          <pc:sldMk cId="1654255301" sldId="264"/>
        </pc:sldMkLst>
        <pc:spChg chg="mod">
          <ac:chgData name="Templeton, Shari" userId="74cdc7e9-5b02-4853-b422-d0041fccc641" providerId="ADAL" clId="{5942AB3B-1024-4736-9558-99905415441F}" dt="2022-04-11T11:08:42.986" v="499"/>
          <ac:spMkLst>
            <pc:docMk/>
            <pc:sldMk cId="1654255301" sldId="264"/>
            <ac:spMk id="14" creationId="{00000000-0000-0000-0000-000000000000}"/>
          </ac:spMkLst>
        </pc:spChg>
        <pc:spChg chg="add del">
          <ac:chgData name="Templeton, Shari" userId="74cdc7e9-5b02-4853-b422-d0041fccc641" providerId="ADAL" clId="{5942AB3B-1024-4736-9558-99905415441F}" dt="2022-04-11T11:08:42.986" v="499"/>
          <ac:spMkLst>
            <pc:docMk/>
            <pc:sldMk cId="1654255301" sldId="264"/>
            <ac:spMk id="29" creationId="{81AEB8A9-B768-4E30-BA55-D919E6687343}"/>
          </ac:spMkLst>
        </pc:spChg>
      </pc:sldChg>
      <pc:sldChg chg="addSp delSp delDesignElem">
        <pc:chgData name="Templeton, Shari" userId="74cdc7e9-5b02-4853-b422-d0041fccc641" providerId="ADAL" clId="{5942AB3B-1024-4736-9558-99905415441F}" dt="2022-04-11T11:08:42.986" v="499"/>
        <pc:sldMkLst>
          <pc:docMk/>
          <pc:sldMk cId="1315647518" sldId="268"/>
        </pc:sldMkLst>
        <pc:spChg chg="add del">
          <ac:chgData name="Templeton, Shari" userId="74cdc7e9-5b02-4853-b422-d0041fccc641" providerId="ADAL" clId="{5942AB3B-1024-4736-9558-99905415441F}" dt="2022-04-11T11:08:42.986" v="499"/>
          <ac:spMkLst>
            <pc:docMk/>
            <pc:sldMk cId="1315647518" sldId="268"/>
            <ac:spMk id="8" creationId="{88294908-8B00-4F58-BBBA-20F71A40AA9E}"/>
          </ac:spMkLst>
        </pc:spChg>
        <pc:spChg chg="add del">
          <ac:chgData name="Templeton, Shari" userId="74cdc7e9-5b02-4853-b422-d0041fccc641" providerId="ADAL" clId="{5942AB3B-1024-4736-9558-99905415441F}" dt="2022-04-11T11:08:42.986" v="499"/>
          <ac:spMkLst>
            <pc:docMk/>
            <pc:sldMk cId="1315647518" sldId="268"/>
            <ac:spMk id="10" creationId="{4364C879-1404-4203-8E9D-CC5DE0A621A2}"/>
          </ac:spMkLst>
        </pc:spChg>
        <pc:spChg chg="add del">
          <ac:chgData name="Templeton, Shari" userId="74cdc7e9-5b02-4853-b422-d0041fccc641" providerId="ADAL" clId="{5942AB3B-1024-4736-9558-99905415441F}" dt="2022-04-11T11:08:42.986" v="499"/>
          <ac:spMkLst>
            <pc:docMk/>
            <pc:sldMk cId="1315647518" sldId="268"/>
            <ac:spMk id="12" creationId="{84617302-4B0D-4351-A6BB-6F0930D943AC}"/>
          </ac:spMkLst>
        </pc:spChg>
        <pc:spChg chg="add del">
          <ac:chgData name="Templeton, Shari" userId="74cdc7e9-5b02-4853-b422-d0041fccc641" providerId="ADAL" clId="{5942AB3B-1024-4736-9558-99905415441F}" dt="2022-04-11T11:08:42.986" v="499"/>
          <ac:spMkLst>
            <pc:docMk/>
            <pc:sldMk cId="1315647518" sldId="268"/>
            <ac:spMk id="14" creationId="{DA2C7802-C2E0-4218-8F89-8DD7CCD2CD1C}"/>
          </ac:spMkLst>
        </pc:spChg>
        <pc:spChg chg="add del">
          <ac:chgData name="Templeton, Shari" userId="74cdc7e9-5b02-4853-b422-d0041fccc641" providerId="ADAL" clId="{5942AB3B-1024-4736-9558-99905415441F}" dt="2022-04-11T11:08:42.986" v="499"/>
          <ac:spMkLst>
            <pc:docMk/>
            <pc:sldMk cId="1315647518" sldId="268"/>
            <ac:spMk id="16" creationId="{A6D7111A-21E5-4EE9-8A78-10E5530F0116}"/>
          </ac:spMkLst>
        </pc:spChg>
        <pc:spChg chg="add del">
          <ac:chgData name="Templeton, Shari" userId="74cdc7e9-5b02-4853-b422-d0041fccc641" providerId="ADAL" clId="{5942AB3B-1024-4736-9558-99905415441F}" dt="2022-04-11T11:08:42.986" v="499"/>
          <ac:spMkLst>
            <pc:docMk/>
            <pc:sldMk cId="1315647518" sldId="268"/>
            <ac:spMk id="18" creationId="{A3969E80-A77B-49FC-9122-D89AFD5EE118}"/>
          </ac:spMkLst>
        </pc:spChg>
        <pc:spChg chg="add del">
          <ac:chgData name="Templeton, Shari" userId="74cdc7e9-5b02-4853-b422-d0041fccc641" providerId="ADAL" clId="{5942AB3B-1024-4736-9558-99905415441F}" dt="2022-04-11T11:08:42.986" v="499"/>
          <ac:spMkLst>
            <pc:docMk/>
            <pc:sldMk cId="1315647518" sldId="268"/>
            <ac:spMk id="20" creationId="{1849CA57-76BD-4CF2-80BA-D7A46A01B7B1}"/>
          </ac:spMkLst>
        </pc:spChg>
        <pc:spChg chg="add del">
          <ac:chgData name="Templeton, Shari" userId="74cdc7e9-5b02-4853-b422-d0041fccc641" providerId="ADAL" clId="{5942AB3B-1024-4736-9558-99905415441F}" dt="2022-04-11T11:08:42.986" v="499"/>
          <ac:spMkLst>
            <pc:docMk/>
            <pc:sldMk cId="1315647518" sldId="268"/>
            <ac:spMk id="22" creationId="{35E9085E-E730-4768-83D4-6CB7E9897153}"/>
          </ac:spMkLst>
        </pc:spChg>
        <pc:spChg chg="add del">
          <ac:chgData name="Templeton, Shari" userId="74cdc7e9-5b02-4853-b422-d0041fccc641" providerId="ADAL" clId="{5942AB3B-1024-4736-9558-99905415441F}" dt="2022-04-11T11:08:42.986" v="499"/>
          <ac:spMkLst>
            <pc:docMk/>
            <pc:sldMk cId="1315647518" sldId="268"/>
            <ac:spMk id="24" creationId="{973272FE-A474-4CAE-8CA2-BCC8B476C3F4}"/>
          </ac:spMkLst>
        </pc:spChg>
        <pc:spChg chg="add del">
          <ac:chgData name="Templeton, Shari" userId="74cdc7e9-5b02-4853-b422-d0041fccc641" providerId="ADAL" clId="{5942AB3B-1024-4736-9558-99905415441F}" dt="2022-04-11T11:08:42.986" v="499"/>
          <ac:spMkLst>
            <pc:docMk/>
            <pc:sldMk cId="1315647518" sldId="268"/>
            <ac:spMk id="26" creationId="{E07981EA-05A6-437C-88D7-B377B92B031D}"/>
          </ac:spMkLst>
        </pc:spChg>
        <pc:spChg chg="add del">
          <ac:chgData name="Templeton, Shari" userId="74cdc7e9-5b02-4853-b422-d0041fccc641" providerId="ADAL" clId="{5942AB3B-1024-4736-9558-99905415441F}" dt="2022-04-11T11:08:42.986" v="499"/>
          <ac:spMkLst>
            <pc:docMk/>
            <pc:sldMk cId="1315647518" sldId="268"/>
            <ac:spMk id="28" creationId="{15E3C750-986E-4769-B1AE-49289FBEE757}"/>
          </ac:spMkLst>
        </pc:spChg>
      </pc:sldChg>
      <pc:sldChg chg="addSp delSp delDesignElem">
        <pc:chgData name="Templeton, Shari" userId="74cdc7e9-5b02-4853-b422-d0041fccc641" providerId="ADAL" clId="{5942AB3B-1024-4736-9558-99905415441F}" dt="2022-04-11T11:08:42.986" v="499"/>
        <pc:sldMkLst>
          <pc:docMk/>
          <pc:sldMk cId="353363130" sldId="269"/>
        </pc:sldMkLst>
        <pc:spChg chg="add del">
          <ac:chgData name="Templeton, Shari" userId="74cdc7e9-5b02-4853-b422-d0041fccc641" providerId="ADAL" clId="{5942AB3B-1024-4736-9558-99905415441F}" dt="2022-04-11T11:08:42.986" v="499"/>
          <ac:spMkLst>
            <pc:docMk/>
            <pc:sldMk cId="353363130" sldId="269"/>
            <ac:spMk id="8" creationId="{827B839B-9ADE-406B-8590-F1CAEDED45A1}"/>
          </ac:spMkLst>
        </pc:spChg>
        <pc:spChg chg="add del">
          <ac:chgData name="Templeton, Shari" userId="74cdc7e9-5b02-4853-b422-d0041fccc641" providerId="ADAL" clId="{5942AB3B-1024-4736-9558-99905415441F}" dt="2022-04-11T11:08:42.986" v="499"/>
          <ac:spMkLst>
            <pc:docMk/>
            <pc:sldMk cId="353363130" sldId="269"/>
            <ac:spMk id="10" creationId="{CFE45BF0-46DB-408C-B5F7-7B11716805D4}"/>
          </ac:spMkLst>
        </pc:spChg>
        <pc:spChg chg="add del">
          <ac:chgData name="Templeton, Shari" userId="74cdc7e9-5b02-4853-b422-d0041fccc641" providerId="ADAL" clId="{5942AB3B-1024-4736-9558-99905415441F}" dt="2022-04-11T11:08:42.986" v="499"/>
          <ac:spMkLst>
            <pc:docMk/>
            <pc:sldMk cId="353363130" sldId="269"/>
            <ac:spMk id="12" creationId="{2AEBC8F2-97B1-41B4-93F1-2D289E197FBA}"/>
          </ac:spMkLst>
        </pc:spChg>
        <pc:spChg chg="add del">
          <ac:chgData name="Templeton, Shari" userId="74cdc7e9-5b02-4853-b422-d0041fccc641" providerId="ADAL" clId="{5942AB3B-1024-4736-9558-99905415441F}" dt="2022-04-11T11:08:42.986" v="499"/>
          <ac:spMkLst>
            <pc:docMk/>
            <pc:sldMk cId="353363130" sldId="269"/>
            <ac:spMk id="14" creationId="{472E3A19-F5D5-48FC-BB9C-48C2F68F598B}"/>
          </ac:spMkLst>
        </pc:spChg>
        <pc:spChg chg="add del">
          <ac:chgData name="Templeton, Shari" userId="74cdc7e9-5b02-4853-b422-d0041fccc641" providerId="ADAL" clId="{5942AB3B-1024-4736-9558-99905415441F}" dt="2022-04-11T11:08:42.986" v="499"/>
          <ac:spMkLst>
            <pc:docMk/>
            <pc:sldMk cId="353363130" sldId="269"/>
            <ac:spMk id="16" creationId="{7A62E32F-BB65-43A8-8EB5-92346890E549}"/>
          </ac:spMkLst>
        </pc:spChg>
        <pc:spChg chg="add del">
          <ac:chgData name="Templeton, Shari" userId="74cdc7e9-5b02-4853-b422-d0041fccc641" providerId="ADAL" clId="{5942AB3B-1024-4736-9558-99905415441F}" dt="2022-04-11T11:08:42.986" v="499"/>
          <ac:spMkLst>
            <pc:docMk/>
            <pc:sldMk cId="353363130" sldId="269"/>
            <ac:spMk id="18" creationId="{14E91B64-9FCC-451E-AFB4-A827D6329367}"/>
          </ac:spMkLst>
        </pc:spChg>
      </pc:sldChg>
      <pc:sldChg chg="addSp delSp delDesignElem">
        <pc:chgData name="Templeton, Shari" userId="74cdc7e9-5b02-4853-b422-d0041fccc641" providerId="ADAL" clId="{5942AB3B-1024-4736-9558-99905415441F}" dt="2022-04-11T11:08:42.986" v="499"/>
        <pc:sldMkLst>
          <pc:docMk/>
          <pc:sldMk cId="430847816" sldId="288"/>
        </pc:sldMkLst>
        <pc:spChg chg="add del">
          <ac:chgData name="Templeton, Shari" userId="74cdc7e9-5b02-4853-b422-d0041fccc641" providerId="ADAL" clId="{5942AB3B-1024-4736-9558-99905415441F}" dt="2022-04-11T11:08:42.986" v="499"/>
          <ac:spMkLst>
            <pc:docMk/>
            <pc:sldMk cId="430847816" sldId="288"/>
            <ac:spMk id="20" creationId="{B819A166-7571-4003-A6B8-B62034C3ED30}"/>
          </ac:spMkLst>
        </pc:spChg>
      </pc:sldChg>
      <pc:sldChg chg="modSp">
        <pc:chgData name="Templeton, Shari" userId="74cdc7e9-5b02-4853-b422-d0041fccc641" providerId="ADAL" clId="{5942AB3B-1024-4736-9558-99905415441F}" dt="2022-04-11T11:08:42.986" v="499"/>
        <pc:sldMkLst>
          <pc:docMk/>
          <pc:sldMk cId="4190057949" sldId="298"/>
        </pc:sldMkLst>
        <pc:spChg chg="mod">
          <ac:chgData name="Templeton, Shari" userId="74cdc7e9-5b02-4853-b422-d0041fccc641" providerId="ADAL" clId="{5942AB3B-1024-4736-9558-99905415441F}" dt="2022-04-11T11:08:42.986" v="499"/>
          <ac:spMkLst>
            <pc:docMk/>
            <pc:sldMk cId="4190057949" sldId="298"/>
            <ac:spMk id="2" creationId="{DDB9270A-C796-45F0-A2E1-767B27B9AF9D}"/>
          </ac:spMkLst>
        </pc:spChg>
        <pc:spChg chg="mod">
          <ac:chgData name="Templeton, Shari" userId="74cdc7e9-5b02-4853-b422-d0041fccc641" providerId="ADAL" clId="{5942AB3B-1024-4736-9558-99905415441F}" dt="2022-04-11T11:08:42.986" v="499"/>
          <ac:spMkLst>
            <pc:docMk/>
            <pc:sldMk cId="4190057949" sldId="298"/>
            <ac:spMk id="3" creationId="{AAA2FCA4-1F7E-4470-B293-A08349667604}"/>
          </ac:spMkLst>
        </pc:spChg>
      </pc:sldChg>
      <pc:sldChg chg="addSp delSp delDesignElem">
        <pc:chgData name="Templeton, Shari" userId="74cdc7e9-5b02-4853-b422-d0041fccc641" providerId="ADAL" clId="{5942AB3B-1024-4736-9558-99905415441F}" dt="2022-04-11T11:08:42.986" v="499"/>
        <pc:sldMkLst>
          <pc:docMk/>
          <pc:sldMk cId="2991037109" sldId="300"/>
        </pc:sldMkLst>
        <pc:spChg chg="add del">
          <ac:chgData name="Templeton, Shari" userId="74cdc7e9-5b02-4853-b422-d0041fccc641" providerId="ADAL" clId="{5942AB3B-1024-4736-9558-99905415441F}" dt="2022-04-11T11:08:42.986" v="499"/>
          <ac:spMkLst>
            <pc:docMk/>
            <pc:sldMk cId="2991037109" sldId="300"/>
            <ac:spMk id="6" creationId="{FF9B822F-893E-44C8-963C-64F50ACECBB2}"/>
          </ac:spMkLst>
        </pc:spChg>
        <pc:spChg chg="add del">
          <ac:chgData name="Templeton, Shari" userId="74cdc7e9-5b02-4853-b422-d0041fccc641" providerId="ADAL" clId="{5942AB3B-1024-4736-9558-99905415441F}" dt="2022-04-11T11:08:42.986" v="499"/>
          <ac:spMkLst>
            <pc:docMk/>
            <pc:sldMk cId="2991037109" sldId="300"/>
            <ac:spMk id="7" creationId="{EBF87945-A001-489F-9D9B-7D9435F0B9CA}"/>
          </ac:spMkLst>
        </pc:spChg>
      </pc:sldChg>
      <pc:sldChg chg="addSp delSp modSp mod ord delDesignElem">
        <pc:chgData name="Templeton, Shari" userId="74cdc7e9-5b02-4853-b422-d0041fccc641" providerId="ADAL" clId="{5942AB3B-1024-4736-9558-99905415441F}" dt="2022-04-11T11:08:42.986" v="499"/>
        <pc:sldMkLst>
          <pc:docMk/>
          <pc:sldMk cId="123175853" sldId="301"/>
        </pc:sldMkLst>
        <pc:spChg chg="mod">
          <ac:chgData name="Templeton, Shari" userId="74cdc7e9-5b02-4853-b422-d0041fccc641" providerId="ADAL" clId="{5942AB3B-1024-4736-9558-99905415441F}" dt="2022-04-11T11:08:42.986" v="499"/>
          <ac:spMkLst>
            <pc:docMk/>
            <pc:sldMk cId="123175853" sldId="301"/>
            <ac:spMk id="2" creationId="{CA17A2F2-F8C5-4AA7-A788-EC2EC6F3A66F}"/>
          </ac:spMkLst>
        </pc:spChg>
        <pc:spChg chg="add del">
          <ac:chgData name="Templeton, Shari" userId="74cdc7e9-5b02-4853-b422-d0041fccc641" providerId="ADAL" clId="{5942AB3B-1024-4736-9558-99905415441F}" dt="2022-04-11T11:08:42.986" v="499"/>
          <ac:spMkLst>
            <pc:docMk/>
            <pc:sldMk cId="123175853" sldId="301"/>
            <ac:spMk id="10" creationId="{E49CC64F-7275-4E33-961B-0C5CDC439875}"/>
          </ac:spMkLst>
        </pc:spChg>
      </pc:sldChg>
      <pc:sldChg chg="addSp delSp delDesignElem">
        <pc:chgData name="Templeton, Shari" userId="74cdc7e9-5b02-4853-b422-d0041fccc641" providerId="ADAL" clId="{5942AB3B-1024-4736-9558-99905415441F}" dt="2022-04-11T11:08:42.986" v="499"/>
        <pc:sldMkLst>
          <pc:docMk/>
          <pc:sldMk cId="1433844869" sldId="302"/>
        </pc:sldMkLst>
        <pc:spChg chg="add del">
          <ac:chgData name="Templeton, Shari" userId="74cdc7e9-5b02-4853-b422-d0041fccc641" providerId="ADAL" clId="{5942AB3B-1024-4736-9558-99905415441F}" dt="2022-04-11T11:08:42.986" v="499"/>
          <ac:spMkLst>
            <pc:docMk/>
            <pc:sldMk cId="1433844869" sldId="302"/>
            <ac:spMk id="10" creationId="{CDA1A2E9-63FE-408D-A803-8E306ECAB4B3}"/>
          </ac:spMkLst>
        </pc:spChg>
        <pc:spChg chg="add del">
          <ac:chgData name="Templeton, Shari" userId="74cdc7e9-5b02-4853-b422-d0041fccc641" providerId="ADAL" clId="{5942AB3B-1024-4736-9558-99905415441F}" dt="2022-04-11T11:08:42.986" v="499"/>
          <ac:spMkLst>
            <pc:docMk/>
            <pc:sldMk cId="1433844869" sldId="302"/>
            <ac:spMk id="12" creationId="{DAE8F46F-D590-45CD-AF41-A04DC11D1BB4}"/>
          </ac:spMkLst>
        </pc:spChg>
        <pc:spChg chg="add del">
          <ac:chgData name="Templeton, Shari" userId="74cdc7e9-5b02-4853-b422-d0041fccc641" providerId="ADAL" clId="{5942AB3B-1024-4736-9558-99905415441F}" dt="2022-04-11T11:08:42.986" v="499"/>
          <ac:spMkLst>
            <pc:docMk/>
            <pc:sldMk cId="1433844869" sldId="302"/>
            <ac:spMk id="14" creationId="{FBE9F90C-C163-435B-9A68-D15C92D1CF2B}"/>
          </ac:spMkLst>
        </pc:spChg>
        <pc:spChg chg="add del">
          <ac:chgData name="Templeton, Shari" userId="74cdc7e9-5b02-4853-b422-d0041fccc641" providerId="ADAL" clId="{5942AB3B-1024-4736-9558-99905415441F}" dt="2022-04-11T11:08:42.986" v="499"/>
          <ac:spMkLst>
            <pc:docMk/>
            <pc:sldMk cId="1433844869" sldId="302"/>
            <ac:spMk id="16" creationId="{1A882A9F-F4E9-4E23-8F0B-20B5DF42EAA9}"/>
          </ac:spMkLst>
        </pc:spChg>
      </pc:sldChg>
      <pc:sldChg chg="modSp del">
        <pc:chgData name="Templeton, Shari" userId="74cdc7e9-5b02-4853-b422-d0041fccc641" providerId="ADAL" clId="{5942AB3B-1024-4736-9558-99905415441F}" dt="2022-04-11T11:17:25.834" v="615" actId="47"/>
        <pc:sldMkLst>
          <pc:docMk/>
          <pc:sldMk cId="3039316587" sldId="303"/>
        </pc:sldMkLst>
        <pc:spChg chg="mod">
          <ac:chgData name="Templeton, Shari" userId="74cdc7e9-5b02-4853-b422-d0041fccc641" providerId="ADAL" clId="{5942AB3B-1024-4736-9558-99905415441F}" dt="2022-04-11T11:08:42.986" v="499"/>
          <ac:spMkLst>
            <pc:docMk/>
            <pc:sldMk cId="3039316587" sldId="303"/>
            <ac:spMk id="2" creationId="{C5BB3071-4064-4FD3-9422-DBB4336A4883}"/>
          </ac:spMkLst>
        </pc:spChg>
        <pc:spChg chg="mod">
          <ac:chgData name="Templeton, Shari" userId="74cdc7e9-5b02-4853-b422-d0041fccc641" providerId="ADAL" clId="{5942AB3B-1024-4736-9558-99905415441F}" dt="2022-04-11T11:08:42.986" v="499"/>
          <ac:spMkLst>
            <pc:docMk/>
            <pc:sldMk cId="3039316587" sldId="303"/>
            <ac:spMk id="3" creationId="{E7AF1C5D-E281-42B7-B8B4-A24BF921F2D2}"/>
          </ac:spMkLst>
        </pc:spChg>
      </pc:sldChg>
      <pc:sldChg chg="addSp delSp modSp del mod ord setBg">
        <pc:chgData name="Templeton, Shari" userId="74cdc7e9-5b02-4853-b422-d0041fccc641" providerId="ADAL" clId="{5942AB3B-1024-4736-9558-99905415441F}" dt="2022-04-11T18:58:06.874" v="1577" actId="47"/>
        <pc:sldMkLst>
          <pc:docMk/>
          <pc:sldMk cId="2291023802" sldId="304"/>
        </pc:sldMkLst>
        <pc:spChg chg="mod">
          <ac:chgData name="Templeton, Shari" userId="74cdc7e9-5b02-4853-b422-d0041fccc641" providerId="ADAL" clId="{5942AB3B-1024-4736-9558-99905415441F}" dt="2022-04-11T14:15:48.112" v="1313" actId="26606"/>
          <ac:spMkLst>
            <pc:docMk/>
            <pc:sldMk cId="2291023802" sldId="304"/>
            <ac:spMk id="2" creationId="{CF487B48-CAB1-405D-8564-120BEB2A925A}"/>
          </ac:spMkLst>
        </pc:spChg>
        <pc:spChg chg="add del mod">
          <ac:chgData name="Templeton, Shari" userId="74cdc7e9-5b02-4853-b422-d0041fccc641" providerId="ADAL" clId="{5942AB3B-1024-4736-9558-99905415441F}" dt="2022-04-11T14:15:48.112" v="1313" actId="26606"/>
          <ac:spMkLst>
            <pc:docMk/>
            <pc:sldMk cId="2291023802" sldId="304"/>
            <ac:spMk id="3" creationId="{60CE21E6-73AB-46F8-8127-DDC14E732970}"/>
          </ac:spMkLst>
        </pc:spChg>
        <pc:spChg chg="add del">
          <ac:chgData name="Templeton, Shari" userId="74cdc7e9-5b02-4853-b422-d0041fccc641" providerId="ADAL" clId="{5942AB3B-1024-4736-9558-99905415441F}" dt="2022-04-11T14:15:45.325" v="1310" actId="26606"/>
          <ac:spMkLst>
            <pc:docMk/>
            <pc:sldMk cId="2291023802" sldId="304"/>
            <ac:spMk id="8" creationId="{C2554CA6-288E-4202-BC52-2E5A8F0C0AED}"/>
          </ac:spMkLst>
        </pc:spChg>
        <pc:spChg chg="add del">
          <ac:chgData name="Templeton, Shari" userId="74cdc7e9-5b02-4853-b422-d0041fccc641" providerId="ADAL" clId="{5942AB3B-1024-4736-9558-99905415441F}" dt="2022-04-11T14:15:35.359" v="1308" actId="26606"/>
          <ac:spMkLst>
            <pc:docMk/>
            <pc:sldMk cId="2291023802" sldId="304"/>
            <ac:spMk id="9" creationId="{37E32B78-23DD-4E77-8B9C-7779E3BF20C2}"/>
          </ac:spMkLst>
        </pc:spChg>
        <pc:spChg chg="add del">
          <ac:chgData name="Templeton, Shari" userId="74cdc7e9-5b02-4853-b422-d0041fccc641" providerId="ADAL" clId="{5942AB3B-1024-4736-9558-99905415441F}" dt="2022-04-11T14:15:45.325" v="1310" actId="26606"/>
          <ac:spMkLst>
            <pc:docMk/>
            <pc:sldMk cId="2291023802" sldId="304"/>
            <ac:spMk id="10" creationId="{B10BB131-AC8E-4A8E-A5D1-36260F720C3B}"/>
          </ac:spMkLst>
        </pc:spChg>
        <pc:spChg chg="add del">
          <ac:chgData name="Templeton, Shari" userId="74cdc7e9-5b02-4853-b422-d0041fccc641" providerId="ADAL" clId="{5942AB3B-1024-4736-9558-99905415441F}" dt="2022-04-11T14:15:45.325" v="1310" actId="26606"/>
          <ac:spMkLst>
            <pc:docMk/>
            <pc:sldMk cId="2291023802" sldId="304"/>
            <ac:spMk id="11" creationId="{60CE21E6-73AB-46F8-8127-DDC14E732970}"/>
          </ac:spMkLst>
        </pc:spChg>
        <pc:spChg chg="add del">
          <ac:chgData name="Templeton, Shari" userId="74cdc7e9-5b02-4853-b422-d0041fccc641" providerId="ADAL" clId="{5942AB3B-1024-4736-9558-99905415441F}" dt="2022-04-11T14:15:45.325" v="1310" actId="26606"/>
          <ac:spMkLst>
            <pc:docMk/>
            <pc:sldMk cId="2291023802" sldId="304"/>
            <ac:spMk id="12" creationId="{5B7778FC-632E-4DCA-A7CB-0D7731CCF970}"/>
          </ac:spMkLst>
        </pc:spChg>
        <pc:spChg chg="add del">
          <ac:chgData name="Templeton, Shari" userId="74cdc7e9-5b02-4853-b422-d0041fccc641" providerId="ADAL" clId="{5942AB3B-1024-4736-9558-99905415441F}" dt="2022-04-11T14:15:45.325" v="1310" actId="26606"/>
          <ac:spMkLst>
            <pc:docMk/>
            <pc:sldMk cId="2291023802" sldId="304"/>
            <ac:spMk id="14" creationId="{FA23A907-97FB-4A8F-880A-DD77401C4296}"/>
          </ac:spMkLst>
        </pc:spChg>
        <pc:spChg chg="add del">
          <ac:chgData name="Templeton, Shari" userId="74cdc7e9-5b02-4853-b422-d0041fccc641" providerId="ADAL" clId="{5942AB3B-1024-4736-9558-99905415441F}" dt="2022-04-11T14:15:48.081" v="1312" actId="26606"/>
          <ac:spMkLst>
            <pc:docMk/>
            <pc:sldMk cId="2291023802" sldId="304"/>
            <ac:spMk id="16" creationId="{C9A36457-A5F4-4103-A443-02581C09185B}"/>
          </ac:spMkLst>
        </pc:spChg>
        <pc:spChg chg="add del">
          <ac:chgData name="Templeton, Shari" userId="74cdc7e9-5b02-4853-b422-d0041fccc641" providerId="ADAL" clId="{5942AB3B-1024-4736-9558-99905415441F}" dt="2022-04-11T14:15:48.081" v="1312" actId="26606"/>
          <ac:spMkLst>
            <pc:docMk/>
            <pc:sldMk cId="2291023802" sldId="304"/>
            <ac:spMk id="17" creationId="{DC5FB7E8-B636-40FA-BE8D-48145C0F5C57}"/>
          </ac:spMkLst>
        </pc:spChg>
        <pc:spChg chg="add del">
          <ac:chgData name="Templeton, Shari" userId="74cdc7e9-5b02-4853-b422-d0041fccc641" providerId="ADAL" clId="{5942AB3B-1024-4736-9558-99905415441F}" dt="2022-04-11T14:15:48.081" v="1312" actId="26606"/>
          <ac:spMkLst>
            <pc:docMk/>
            <pc:sldMk cId="2291023802" sldId="304"/>
            <ac:spMk id="18" creationId="{60CE21E6-73AB-46F8-8127-DDC14E732970}"/>
          </ac:spMkLst>
        </pc:spChg>
        <pc:spChg chg="add del">
          <ac:chgData name="Templeton, Shari" userId="74cdc7e9-5b02-4853-b422-d0041fccc641" providerId="ADAL" clId="{5942AB3B-1024-4736-9558-99905415441F}" dt="2022-04-11T14:15:48.081" v="1312" actId="26606"/>
          <ac:spMkLst>
            <pc:docMk/>
            <pc:sldMk cId="2291023802" sldId="304"/>
            <ac:spMk id="19" creationId="{142DCE2C-2863-46FA-9BE7-24365A24D9BA}"/>
          </ac:spMkLst>
        </pc:spChg>
        <pc:spChg chg="add">
          <ac:chgData name="Templeton, Shari" userId="74cdc7e9-5b02-4853-b422-d0041fccc641" providerId="ADAL" clId="{5942AB3B-1024-4736-9558-99905415441F}" dt="2022-04-11T14:15:48.112" v="1313" actId="26606"/>
          <ac:spMkLst>
            <pc:docMk/>
            <pc:sldMk cId="2291023802" sldId="304"/>
            <ac:spMk id="21" creationId="{C2554CA6-288E-4202-BC52-2E5A8F0C0AED}"/>
          </ac:spMkLst>
        </pc:spChg>
        <pc:spChg chg="add">
          <ac:chgData name="Templeton, Shari" userId="74cdc7e9-5b02-4853-b422-d0041fccc641" providerId="ADAL" clId="{5942AB3B-1024-4736-9558-99905415441F}" dt="2022-04-11T14:15:48.112" v="1313" actId="26606"/>
          <ac:spMkLst>
            <pc:docMk/>
            <pc:sldMk cId="2291023802" sldId="304"/>
            <ac:spMk id="22" creationId="{B10BB131-AC8E-4A8E-A5D1-36260F720C3B}"/>
          </ac:spMkLst>
        </pc:spChg>
        <pc:spChg chg="add">
          <ac:chgData name="Templeton, Shari" userId="74cdc7e9-5b02-4853-b422-d0041fccc641" providerId="ADAL" clId="{5942AB3B-1024-4736-9558-99905415441F}" dt="2022-04-11T14:15:48.112" v="1313" actId="26606"/>
          <ac:spMkLst>
            <pc:docMk/>
            <pc:sldMk cId="2291023802" sldId="304"/>
            <ac:spMk id="23" creationId="{5B7778FC-632E-4DCA-A7CB-0D7731CCF970}"/>
          </ac:spMkLst>
        </pc:spChg>
        <pc:spChg chg="add">
          <ac:chgData name="Templeton, Shari" userId="74cdc7e9-5b02-4853-b422-d0041fccc641" providerId="ADAL" clId="{5942AB3B-1024-4736-9558-99905415441F}" dt="2022-04-11T14:15:48.112" v="1313" actId="26606"/>
          <ac:spMkLst>
            <pc:docMk/>
            <pc:sldMk cId="2291023802" sldId="304"/>
            <ac:spMk id="24" creationId="{FA23A907-97FB-4A8F-880A-DD77401C4296}"/>
          </ac:spMkLst>
        </pc:spChg>
        <pc:spChg chg="add">
          <ac:chgData name="Templeton, Shari" userId="74cdc7e9-5b02-4853-b422-d0041fccc641" providerId="ADAL" clId="{5942AB3B-1024-4736-9558-99905415441F}" dt="2022-04-11T14:15:48.112" v="1313" actId="26606"/>
          <ac:spMkLst>
            <pc:docMk/>
            <pc:sldMk cId="2291023802" sldId="304"/>
            <ac:spMk id="25" creationId="{60CE21E6-73AB-46F8-8127-DDC14E732970}"/>
          </ac:spMkLst>
        </pc:spChg>
        <pc:graphicFrameChg chg="add del">
          <ac:chgData name="Templeton, Shari" userId="74cdc7e9-5b02-4853-b422-d0041fccc641" providerId="ADAL" clId="{5942AB3B-1024-4736-9558-99905415441F}" dt="2022-04-11T14:15:35.359" v="1308" actId="26606"/>
          <ac:graphicFrameMkLst>
            <pc:docMk/>
            <pc:sldMk cId="2291023802" sldId="304"/>
            <ac:graphicFrameMk id="5" creationId="{279276E4-5F8D-FFEE-CF7C-5231354DBB37}"/>
          </ac:graphicFrameMkLst>
        </pc:graphicFrameChg>
      </pc:sldChg>
      <pc:sldChg chg="addSp delSp modSp mod ord setBg">
        <pc:chgData name="Templeton, Shari" userId="74cdc7e9-5b02-4853-b422-d0041fccc641" providerId="ADAL" clId="{5942AB3B-1024-4736-9558-99905415441F}" dt="2022-04-11T14:12:38.085" v="1302" actId="26606"/>
        <pc:sldMkLst>
          <pc:docMk/>
          <pc:sldMk cId="1567341430" sldId="305"/>
        </pc:sldMkLst>
        <pc:spChg chg="mod">
          <ac:chgData name="Templeton, Shari" userId="74cdc7e9-5b02-4853-b422-d0041fccc641" providerId="ADAL" clId="{5942AB3B-1024-4736-9558-99905415441F}" dt="2022-04-11T14:12:38.085" v="1302" actId="26606"/>
          <ac:spMkLst>
            <pc:docMk/>
            <pc:sldMk cId="1567341430" sldId="305"/>
            <ac:spMk id="2" creationId="{32EC9272-E41D-4874-9A08-F3E84F805078}"/>
          </ac:spMkLst>
        </pc:spChg>
        <pc:spChg chg="add del mod">
          <ac:chgData name="Templeton, Shari" userId="74cdc7e9-5b02-4853-b422-d0041fccc641" providerId="ADAL" clId="{5942AB3B-1024-4736-9558-99905415441F}" dt="2022-04-11T14:12:38.085" v="1302" actId="26606"/>
          <ac:spMkLst>
            <pc:docMk/>
            <pc:sldMk cId="1567341430" sldId="305"/>
            <ac:spMk id="3" creationId="{9A4C7171-264E-4D1C-A374-90906E32F340}"/>
          </ac:spMkLst>
        </pc:spChg>
        <pc:spChg chg="add del">
          <ac:chgData name="Templeton, Shari" userId="74cdc7e9-5b02-4853-b422-d0041fccc641" providerId="ADAL" clId="{5942AB3B-1024-4736-9558-99905415441F}" dt="2022-04-11T14:12:38.039" v="1301" actId="26606"/>
          <ac:spMkLst>
            <pc:docMk/>
            <pc:sldMk cId="1567341430" sldId="305"/>
            <ac:spMk id="9" creationId="{B819A166-7571-4003-A6B8-B62034C3ED30}"/>
          </ac:spMkLst>
        </pc:spChg>
        <pc:graphicFrameChg chg="add del">
          <ac:chgData name="Templeton, Shari" userId="74cdc7e9-5b02-4853-b422-d0041fccc641" providerId="ADAL" clId="{5942AB3B-1024-4736-9558-99905415441F}" dt="2022-04-11T14:12:38.039" v="1301" actId="26606"/>
          <ac:graphicFrameMkLst>
            <pc:docMk/>
            <pc:sldMk cId="1567341430" sldId="305"/>
            <ac:graphicFrameMk id="5" creationId="{A69A303F-F34B-A5FF-366B-34290BA4D066}"/>
          </ac:graphicFrameMkLst>
        </pc:graphicFrameChg>
        <pc:graphicFrameChg chg="add">
          <ac:chgData name="Templeton, Shari" userId="74cdc7e9-5b02-4853-b422-d0041fccc641" providerId="ADAL" clId="{5942AB3B-1024-4736-9558-99905415441F}" dt="2022-04-11T14:12:38.085" v="1302" actId="26606"/>
          <ac:graphicFrameMkLst>
            <pc:docMk/>
            <pc:sldMk cId="1567341430" sldId="305"/>
            <ac:graphicFrameMk id="11" creationId="{6C3FCC05-D6F9-F8C7-5B31-989A6F12F662}"/>
          </ac:graphicFrameMkLst>
        </pc:graphicFrameChg>
      </pc:sldChg>
      <pc:sldChg chg="addSp delSp modSp mod ord setBg">
        <pc:chgData name="Templeton, Shari" userId="74cdc7e9-5b02-4853-b422-d0041fccc641" providerId="ADAL" clId="{5942AB3B-1024-4736-9558-99905415441F}" dt="2022-04-11T13:33:00.292" v="1267"/>
        <pc:sldMkLst>
          <pc:docMk/>
          <pc:sldMk cId="1652719196" sldId="306"/>
        </pc:sldMkLst>
        <pc:spChg chg="mod">
          <ac:chgData name="Templeton, Shari" userId="74cdc7e9-5b02-4853-b422-d0041fccc641" providerId="ADAL" clId="{5942AB3B-1024-4736-9558-99905415441F}" dt="2022-04-11T11:23:45.356" v="684" actId="26606"/>
          <ac:spMkLst>
            <pc:docMk/>
            <pc:sldMk cId="1652719196" sldId="306"/>
            <ac:spMk id="2" creationId="{EA76165B-5FB2-4A88-B5A0-0C47AA38A2B8}"/>
          </ac:spMkLst>
        </pc:spChg>
        <pc:spChg chg="mod">
          <ac:chgData name="Templeton, Shari" userId="74cdc7e9-5b02-4853-b422-d0041fccc641" providerId="ADAL" clId="{5942AB3B-1024-4736-9558-99905415441F}" dt="2022-04-11T11:23:45.356" v="684" actId="26606"/>
          <ac:spMkLst>
            <pc:docMk/>
            <pc:sldMk cId="1652719196" sldId="306"/>
            <ac:spMk id="3" creationId="{576A1C38-C455-498D-B683-82AEDE091FD5}"/>
          </ac:spMkLst>
        </pc:spChg>
        <pc:spChg chg="add del">
          <ac:chgData name="Templeton, Shari" userId="74cdc7e9-5b02-4853-b422-d0041fccc641" providerId="ADAL" clId="{5942AB3B-1024-4736-9558-99905415441F}" dt="2022-04-11T11:23:45.326" v="683" actId="26606"/>
          <ac:spMkLst>
            <pc:docMk/>
            <pc:sldMk cId="1652719196" sldId="306"/>
            <ac:spMk id="8" creationId="{934F1179-B481-4F9E-BCA3-AFB972070F83}"/>
          </ac:spMkLst>
        </pc:spChg>
        <pc:spChg chg="add del">
          <ac:chgData name="Templeton, Shari" userId="74cdc7e9-5b02-4853-b422-d0041fccc641" providerId="ADAL" clId="{5942AB3B-1024-4736-9558-99905415441F}" dt="2022-04-11T11:23:45.326" v="683" actId="26606"/>
          <ac:spMkLst>
            <pc:docMk/>
            <pc:sldMk cId="1652719196" sldId="306"/>
            <ac:spMk id="10" creationId="{827DC2C4-B485-428A-BF4A-472D2967F47F}"/>
          </ac:spMkLst>
        </pc:spChg>
        <pc:spChg chg="add del">
          <ac:chgData name="Templeton, Shari" userId="74cdc7e9-5b02-4853-b422-d0041fccc641" providerId="ADAL" clId="{5942AB3B-1024-4736-9558-99905415441F}" dt="2022-04-11T11:23:45.326" v="683" actId="26606"/>
          <ac:spMkLst>
            <pc:docMk/>
            <pc:sldMk cId="1652719196" sldId="306"/>
            <ac:spMk id="12" creationId="{EE04B5EB-F158-4507-90DD-BD23620C7CC9}"/>
          </ac:spMkLst>
        </pc:spChg>
        <pc:spChg chg="add">
          <ac:chgData name="Templeton, Shari" userId="74cdc7e9-5b02-4853-b422-d0041fccc641" providerId="ADAL" clId="{5942AB3B-1024-4736-9558-99905415441F}" dt="2022-04-11T11:23:45.356" v="684" actId="26606"/>
          <ac:spMkLst>
            <pc:docMk/>
            <pc:sldMk cId="1652719196" sldId="306"/>
            <ac:spMk id="14" creationId="{5E7AA7E8-8006-4E1F-A566-FCF37EE6F35D}"/>
          </ac:spMkLst>
        </pc:spChg>
        <pc:cxnChg chg="add">
          <ac:chgData name="Templeton, Shari" userId="74cdc7e9-5b02-4853-b422-d0041fccc641" providerId="ADAL" clId="{5942AB3B-1024-4736-9558-99905415441F}" dt="2022-04-11T11:23:45.356" v="684" actId="26606"/>
          <ac:cxnSpMkLst>
            <pc:docMk/>
            <pc:sldMk cId="1652719196" sldId="306"/>
            <ac:cxnSpMk id="15" creationId="{56020367-4FD5-4596-8E10-C5F095CD8DBF}"/>
          </ac:cxnSpMkLst>
        </pc:cxnChg>
      </pc:sldChg>
      <pc:sldChg chg="modSp del">
        <pc:chgData name="Templeton, Shari" userId="74cdc7e9-5b02-4853-b422-d0041fccc641" providerId="ADAL" clId="{5942AB3B-1024-4736-9558-99905415441F}" dt="2022-04-11T11:21:57.419" v="680" actId="2696"/>
        <pc:sldMkLst>
          <pc:docMk/>
          <pc:sldMk cId="3994897745" sldId="307"/>
        </pc:sldMkLst>
        <pc:spChg chg="mod">
          <ac:chgData name="Templeton, Shari" userId="74cdc7e9-5b02-4853-b422-d0041fccc641" providerId="ADAL" clId="{5942AB3B-1024-4736-9558-99905415441F}" dt="2022-04-11T11:08:42.986" v="499"/>
          <ac:spMkLst>
            <pc:docMk/>
            <pc:sldMk cId="3994897745" sldId="307"/>
            <ac:spMk id="2" creationId="{94CC08C0-0D03-40B6-99CC-5607004B8554}"/>
          </ac:spMkLst>
        </pc:spChg>
        <pc:spChg chg="mod">
          <ac:chgData name="Templeton, Shari" userId="74cdc7e9-5b02-4853-b422-d0041fccc641" providerId="ADAL" clId="{5942AB3B-1024-4736-9558-99905415441F}" dt="2022-04-11T11:08:42.986" v="499"/>
          <ac:spMkLst>
            <pc:docMk/>
            <pc:sldMk cId="3994897745" sldId="307"/>
            <ac:spMk id="3" creationId="{30AD7A00-E7E5-419B-A752-8FF8942A1B3A}"/>
          </ac:spMkLst>
        </pc:spChg>
      </pc:sldChg>
      <pc:sldChg chg="add">
        <pc:chgData name="Templeton, Shari" userId="74cdc7e9-5b02-4853-b422-d0041fccc641" providerId="ADAL" clId="{5942AB3B-1024-4736-9558-99905415441F}" dt="2022-04-11T11:22:04.037" v="681"/>
        <pc:sldMkLst>
          <pc:docMk/>
          <pc:sldMk cId="4203274085" sldId="307"/>
        </pc:sldMkLst>
      </pc:sldChg>
      <pc:sldChg chg="addSp delSp modSp mod ord setBg setClrOvrMap modNotesTx">
        <pc:chgData name="Templeton, Shari" userId="74cdc7e9-5b02-4853-b422-d0041fccc641" providerId="ADAL" clId="{5942AB3B-1024-4736-9558-99905415441F}" dt="2022-04-11T18:43:17.026" v="1557"/>
        <pc:sldMkLst>
          <pc:docMk/>
          <pc:sldMk cId="2681788808" sldId="308"/>
        </pc:sldMkLst>
        <pc:spChg chg="mod">
          <ac:chgData name="Templeton, Shari" userId="74cdc7e9-5b02-4853-b422-d0041fccc641" providerId="ADAL" clId="{5942AB3B-1024-4736-9558-99905415441F}" dt="2022-04-11T18:10:15.499" v="1404" actId="255"/>
          <ac:spMkLst>
            <pc:docMk/>
            <pc:sldMk cId="2681788808" sldId="308"/>
            <ac:spMk id="2" creationId="{5405C460-0CE0-4FD5-B292-CF3A022FFF3F}"/>
          </ac:spMkLst>
        </pc:spChg>
        <pc:spChg chg="add del mod">
          <ac:chgData name="Templeton, Shari" userId="74cdc7e9-5b02-4853-b422-d0041fccc641" providerId="ADAL" clId="{5942AB3B-1024-4736-9558-99905415441F}" dt="2022-04-11T15:08:24.791" v="1379" actId="26606"/>
          <ac:spMkLst>
            <pc:docMk/>
            <pc:sldMk cId="2681788808" sldId="308"/>
            <ac:spMk id="3" creationId="{1B346CD4-35CB-4C31-8496-B05A40B41E93}"/>
          </ac:spMkLst>
        </pc:spChg>
        <pc:spChg chg="add del">
          <ac:chgData name="Templeton, Shari" userId="74cdc7e9-5b02-4853-b422-d0041fccc641" providerId="ADAL" clId="{5942AB3B-1024-4736-9558-99905415441F}" dt="2022-04-11T15:08:24.791" v="1379" actId="26606"/>
          <ac:spMkLst>
            <pc:docMk/>
            <pc:sldMk cId="2681788808" sldId="308"/>
            <ac:spMk id="8" creationId="{09588DA8-065E-4F6F-8EFD-43104AB2E0CF}"/>
          </ac:spMkLst>
        </pc:spChg>
        <pc:spChg chg="add del">
          <ac:chgData name="Templeton, Shari" userId="74cdc7e9-5b02-4853-b422-d0041fccc641" providerId="ADAL" clId="{5942AB3B-1024-4736-9558-99905415441F}" dt="2022-04-11T15:08:24.791" v="1379" actId="26606"/>
          <ac:spMkLst>
            <pc:docMk/>
            <pc:sldMk cId="2681788808" sldId="308"/>
            <ac:spMk id="10" creationId="{C4285719-470E-454C-AF62-8323075F1F5B}"/>
          </ac:spMkLst>
        </pc:spChg>
        <pc:spChg chg="add del">
          <ac:chgData name="Templeton, Shari" userId="74cdc7e9-5b02-4853-b422-d0041fccc641" providerId="ADAL" clId="{5942AB3B-1024-4736-9558-99905415441F}" dt="2022-04-11T15:08:24.791" v="1379" actId="26606"/>
          <ac:spMkLst>
            <pc:docMk/>
            <pc:sldMk cId="2681788808" sldId="308"/>
            <ac:spMk id="12" creationId="{CD9FE4EF-C4D8-49A0-B2FF-81D8DB7D8A24}"/>
          </ac:spMkLst>
        </pc:spChg>
        <pc:spChg chg="add del">
          <ac:chgData name="Templeton, Shari" userId="74cdc7e9-5b02-4853-b422-d0041fccc641" providerId="ADAL" clId="{5942AB3B-1024-4736-9558-99905415441F}" dt="2022-04-11T15:08:24.791" v="1379" actId="26606"/>
          <ac:spMkLst>
            <pc:docMk/>
            <pc:sldMk cId="2681788808" sldId="308"/>
            <ac:spMk id="14" creationId="{4300840D-0A0B-4512-BACA-B439D5B9C57C}"/>
          </ac:spMkLst>
        </pc:spChg>
        <pc:spChg chg="add del">
          <ac:chgData name="Templeton, Shari" userId="74cdc7e9-5b02-4853-b422-d0041fccc641" providerId="ADAL" clId="{5942AB3B-1024-4736-9558-99905415441F}" dt="2022-04-11T15:08:24.791" v="1379" actId="26606"/>
          <ac:spMkLst>
            <pc:docMk/>
            <pc:sldMk cId="2681788808" sldId="308"/>
            <ac:spMk id="16" creationId="{D2B78728-A580-49A7-84F9-6EF6F583ADE0}"/>
          </ac:spMkLst>
        </pc:spChg>
        <pc:spChg chg="add del">
          <ac:chgData name="Templeton, Shari" userId="74cdc7e9-5b02-4853-b422-d0041fccc641" providerId="ADAL" clId="{5942AB3B-1024-4736-9558-99905415441F}" dt="2022-04-11T15:08:24.791" v="1379" actId="26606"/>
          <ac:spMkLst>
            <pc:docMk/>
            <pc:sldMk cId="2681788808" sldId="308"/>
            <ac:spMk id="18" creationId="{38FAA1A1-D861-433F-88FA-1E9D6FD31D11}"/>
          </ac:spMkLst>
        </pc:spChg>
        <pc:spChg chg="add del">
          <ac:chgData name="Templeton, Shari" userId="74cdc7e9-5b02-4853-b422-d0041fccc641" providerId="ADAL" clId="{5942AB3B-1024-4736-9558-99905415441F}" dt="2022-04-11T15:08:24.791" v="1379" actId="26606"/>
          <ac:spMkLst>
            <pc:docMk/>
            <pc:sldMk cId="2681788808" sldId="308"/>
            <ac:spMk id="20" creationId="{8D71EDA1-87BF-4D5D-AB79-F346FD19278A}"/>
          </ac:spMkLst>
        </pc:spChg>
        <pc:spChg chg="add del">
          <ac:chgData name="Templeton, Shari" userId="74cdc7e9-5b02-4853-b422-d0041fccc641" providerId="ADAL" clId="{5942AB3B-1024-4736-9558-99905415441F}" dt="2022-04-11T15:08:21.135" v="1376" actId="26606"/>
          <ac:spMkLst>
            <pc:docMk/>
            <pc:sldMk cId="2681788808" sldId="308"/>
            <ac:spMk id="25" creationId="{B775CD93-9DF2-48CB-9F57-1BCA9A46C7FA}"/>
          </ac:spMkLst>
        </pc:spChg>
        <pc:spChg chg="add del">
          <ac:chgData name="Templeton, Shari" userId="74cdc7e9-5b02-4853-b422-d0041fccc641" providerId="ADAL" clId="{5942AB3B-1024-4736-9558-99905415441F}" dt="2022-04-11T15:08:21.135" v="1376" actId="26606"/>
          <ac:spMkLst>
            <pc:docMk/>
            <pc:sldMk cId="2681788808" sldId="308"/>
            <ac:spMk id="27" creationId="{6166C6D1-23AC-49C4-BA07-238E4E9F8CEB}"/>
          </ac:spMkLst>
        </pc:spChg>
        <pc:spChg chg="add del">
          <ac:chgData name="Templeton, Shari" userId="74cdc7e9-5b02-4853-b422-d0041fccc641" providerId="ADAL" clId="{5942AB3B-1024-4736-9558-99905415441F}" dt="2022-04-11T15:08:21.135" v="1376" actId="26606"/>
          <ac:spMkLst>
            <pc:docMk/>
            <pc:sldMk cId="2681788808" sldId="308"/>
            <ac:spMk id="29" creationId="{1C091803-41C2-48E0-9228-5148460C7479}"/>
          </ac:spMkLst>
        </pc:spChg>
        <pc:spChg chg="add del">
          <ac:chgData name="Templeton, Shari" userId="74cdc7e9-5b02-4853-b422-d0041fccc641" providerId="ADAL" clId="{5942AB3B-1024-4736-9558-99905415441F}" dt="2022-04-11T15:08:24.753" v="1378" actId="26606"/>
          <ac:spMkLst>
            <pc:docMk/>
            <pc:sldMk cId="2681788808" sldId="308"/>
            <ac:spMk id="31" creationId="{9228552E-C8B1-4A80-8448-0787CE0FC704}"/>
          </ac:spMkLst>
        </pc:spChg>
        <pc:spChg chg="add">
          <ac:chgData name="Templeton, Shari" userId="74cdc7e9-5b02-4853-b422-d0041fccc641" providerId="ADAL" clId="{5942AB3B-1024-4736-9558-99905415441F}" dt="2022-04-11T15:08:24.791" v="1379" actId="26606"/>
          <ac:spMkLst>
            <pc:docMk/>
            <pc:sldMk cId="2681788808" sldId="308"/>
            <ac:spMk id="33" creationId="{B775CD93-9DF2-48CB-9F57-1BCA9A46C7FA}"/>
          </ac:spMkLst>
        </pc:spChg>
        <pc:spChg chg="add">
          <ac:chgData name="Templeton, Shari" userId="74cdc7e9-5b02-4853-b422-d0041fccc641" providerId="ADAL" clId="{5942AB3B-1024-4736-9558-99905415441F}" dt="2022-04-11T15:08:24.791" v="1379" actId="26606"/>
          <ac:spMkLst>
            <pc:docMk/>
            <pc:sldMk cId="2681788808" sldId="308"/>
            <ac:spMk id="34" creationId="{6166C6D1-23AC-49C4-BA07-238E4E9F8CEB}"/>
          </ac:spMkLst>
        </pc:spChg>
        <pc:spChg chg="add">
          <ac:chgData name="Templeton, Shari" userId="74cdc7e9-5b02-4853-b422-d0041fccc641" providerId="ADAL" clId="{5942AB3B-1024-4736-9558-99905415441F}" dt="2022-04-11T15:08:24.791" v="1379" actId="26606"/>
          <ac:spMkLst>
            <pc:docMk/>
            <pc:sldMk cId="2681788808" sldId="308"/>
            <ac:spMk id="35" creationId="{1C091803-41C2-48E0-9228-5148460C7479}"/>
          </ac:spMkLst>
        </pc:spChg>
        <pc:spChg chg="add mod">
          <ac:chgData name="Templeton, Shari" userId="74cdc7e9-5b02-4853-b422-d0041fccc641" providerId="ADAL" clId="{5942AB3B-1024-4736-9558-99905415441F}" dt="2022-04-11T16:57:45.632" v="1403" actId="5793"/>
          <ac:spMkLst>
            <pc:docMk/>
            <pc:sldMk cId="2681788808" sldId="308"/>
            <ac:spMk id="36" creationId="{1B346CD4-35CB-4C31-8496-B05A40B41E93}"/>
          </ac:spMkLst>
        </pc:spChg>
        <pc:graphicFrameChg chg="add del">
          <ac:chgData name="Templeton, Shari" userId="74cdc7e9-5b02-4853-b422-d0041fccc641" providerId="ADAL" clId="{5942AB3B-1024-4736-9558-99905415441F}" dt="2022-04-11T15:08:24.753" v="1378" actId="26606"/>
          <ac:graphicFrameMkLst>
            <pc:docMk/>
            <pc:sldMk cId="2681788808" sldId="308"/>
            <ac:graphicFrameMk id="22" creationId="{B0169B0F-1908-7974-6CEF-6A2A61854160}"/>
          </ac:graphicFrameMkLst>
        </pc:graphicFrameChg>
        <pc:picChg chg="add del">
          <ac:chgData name="Templeton, Shari" userId="74cdc7e9-5b02-4853-b422-d0041fccc641" providerId="ADAL" clId="{5942AB3B-1024-4736-9558-99905415441F}" dt="2022-04-11T15:08:24.753" v="1378" actId="26606"/>
          <ac:picMkLst>
            <pc:docMk/>
            <pc:sldMk cId="2681788808" sldId="308"/>
            <ac:picMk id="23" creationId="{827DD573-8198-E79D-448C-31C46A63BAFD}"/>
          </ac:picMkLst>
        </pc:picChg>
      </pc:sldChg>
      <pc:sldChg chg="modSp del">
        <pc:chgData name="Templeton, Shari" userId="74cdc7e9-5b02-4853-b422-d0041fccc641" providerId="ADAL" clId="{5942AB3B-1024-4736-9558-99905415441F}" dt="2022-04-11T14:13:57.943" v="1303" actId="47"/>
        <pc:sldMkLst>
          <pc:docMk/>
          <pc:sldMk cId="785705380" sldId="309"/>
        </pc:sldMkLst>
        <pc:spChg chg="mod">
          <ac:chgData name="Templeton, Shari" userId="74cdc7e9-5b02-4853-b422-d0041fccc641" providerId="ADAL" clId="{5942AB3B-1024-4736-9558-99905415441F}" dt="2022-04-11T11:08:42.986" v="499"/>
          <ac:spMkLst>
            <pc:docMk/>
            <pc:sldMk cId="785705380" sldId="309"/>
            <ac:spMk id="2" creationId="{B32A6100-F195-469C-80C9-5F681C2D2717}"/>
          </ac:spMkLst>
        </pc:spChg>
        <pc:spChg chg="mod">
          <ac:chgData name="Templeton, Shari" userId="74cdc7e9-5b02-4853-b422-d0041fccc641" providerId="ADAL" clId="{5942AB3B-1024-4736-9558-99905415441F}" dt="2022-04-11T11:08:42.986" v="499"/>
          <ac:spMkLst>
            <pc:docMk/>
            <pc:sldMk cId="785705380" sldId="309"/>
            <ac:spMk id="3" creationId="{18F857FD-1577-47F2-BD6A-D65A03F98B12}"/>
          </ac:spMkLst>
        </pc:spChg>
      </pc:sldChg>
      <pc:sldChg chg="modSp del">
        <pc:chgData name="Templeton, Shari" userId="74cdc7e9-5b02-4853-b422-d0041fccc641" providerId="ADAL" clId="{5942AB3B-1024-4736-9558-99905415441F}" dt="2022-04-11T14:14:01.191" v="1304" actId="47"/>
        <pc:sldMkLst>
          <pc:docMk/>
          <pc:sldMk cId="4184967739" sldId="310"/>
        </pc:sldMkLst>
        <pc:spChg chg="mod">
          <ac:chgData name="Templeton, Shari" userId="74cdc7e9-5b02-4853-b422-d0041fccc641" providerId="ADAL" clId="{5942AB3B-1024-4736-9558-99905415441F}" dt="2022-04-11T11:08:42.986" v="499"/>
          <ac:spMkLst>
            <pc:docMk/>
            <pc:sldMk cId="4184967739" sldId="310"/>
            <ac:spMk id="2" creationId="{98C38FC6-39D1-4F2D-83CD-6664D6D5CD66}"/>
          </ac:spMkLst>
        </pc:spChg>
        <pc:spChg chg="mod">
          <ac:chgData name="Templeton, Shari" userId="74cdc7e9-5b02-4853-b422-d0041fccc641" providerId="ADAL" clId="{5942AB3B-1024-4736-9558-99905415441F}" dt="2022-04-11T11:08:42.986" v="499"/>
          <ac:spMkLst>
            <pc:docMk/>
            <pc:sldMk cId="4184967739" sldId="310"/>
            <ac:spMk id="3" creationId="{C1FD2C8C-60D9-4CBE-AA2C-EC7192D54FED}"/>
          </ac:spMkLst>
        </pc:spChg>
      </pc:sldChg>
      <pc:sldChg chg="addSp delSp ord delDesignElem">
        <pc:chgData name="Templeton, Shari" userId="74cdc7e9-5b02-4853-b422-d0041fccc641" providerId="ADAL" clId="{5942AB3B-1024-4736-9558-99905415441F}" dt="2022-04-11T18:42:07.386" v="1555"/>
        <pc:sldMkLst>
          <pc:docMk/>
          <pc:sldMk cId="3332232235" sldId="311"/>
        </pc:sldMkLst>
        <pc:spChg chg="add del">
          <ac:chgData name="Templeton, Shari" userId="74cdc7e9-5b02-4853-b422-d0041fccc641" providerId="ADAL" clId="{5942AB3B-1024-4736-9558-99905415441F}" dt="2022-04-11T11:08:42.986" v="499"/>
          <ac:spMkLst>
            <pc:docMk/>
            <pc:sldMk cId="3332232235" sldId="311"/>
            <ac:spMk id="10" creationId="{6F5A5072-7B47-4D32-B52A-4EBBF590B8A5}"/>
          </ac:spMkLst>
        </pc:spChg>
        <pc:spChg chg="add del">
          <ac:chgData name="Templeton, Shari" userId="74cdc7e9-5b02-4853-b422-d0041fccc641" providerId="ADAL" clId="{5942AB3B-1024-4736-9558-99905415441F}" dt="2022-04-11T11:08:42.986" v="499"/>
          <ac:spMkLst>
            <pc:docMk/>
            <pc:sldMk cId="3332232235" sldId="311"/>
            <ac:spMk id="12" creationId="{9715DAF0-AE1B-46C9-8A6B-DB2AA05AB91D}"/>
          </ac:spMkLst>
        </pc:spChg>
        <pc:spChg chg="add del">
          <ac:chgData name="Templeton, Shari" userId="74cdc7e9-5b02-4853-b422-d0041fccc641" providerId="ADAL" clId="{5942AB3B-1024-4736-9558-99905415441F}" dt="2022-04-11T11:08:42.986" v="499"/>
          <ac:spMkLst>
            <pc:docMk/>
            <pc:sldMk cId="3332232235" sldId="311"/>
            <ac:spMk id="14" creationId="{6016219D-510E-4184-9090-6D5578A87BD1}"/>
          </ac:spMkLst>
        </pc:spChg>
        <pc:spChg chg="add del">
          <ac:chgData name="Templeton, Shari" userId="74cdc7e9-5b02-4853-b422-d0041fccc641" providerId="ADAL" clId="{5942AB3B-1024-4736-9558-99905415441F}" dt="2022-04-11T11:08:42.986" v="499"/>
          <ac:spMkLst>
            <pc:docMk/>
            <pc:sldMk cId="3332232235" sldId="311"/>
            <ac:spMk id="16" creationId="{AFF4A713-7B75-4B21-90D7-5AB19547C728}"/>
          </ac:spMkLst>
        </pc:spChg>
        <pc:spChg chg="add del">
          <ac:chgData name="Templeton, Shari" userId="74cdc7e9-5b02-4853-b422-d0041fccc641" providerId="ADAL" clId="{5942AB3B-1024-4736-9558-99905415441F}" dt="2022-04-11T11:08:42.986" v="499"/>
          <ac:spMkLst>
            <pc:docMk/>
            <pc:sldMk cId="3332232235" sldId="311"/>
            <ac:spMk id="18" creationId="{DC631C0B-6DA6-4E57-8231-CE32B3434A7E}"/>
          </ac:spMkLst>
        </pc:spChg>
        <pc:spChg chg="add del">
          <ac:chgData name="Templeton, Shari" userId="74cdc7e9-5b02-4853-b422-d0041fccc641" providerId="ADAL" clId="{5942AB3B-1024-4736-9558-99905415441F}" dt="2022-04-11T11:08:42.986" v="499"/>
          <ac:spMkLst>
            <pc:docMk/>
            <pc:sldMk cId="3332232235" sldId="311"/>
            <ac:spMk id="20" creationId="{C29501E6-A978-4A61-9689-9085AF97A53A}"/>
          </ac:spMkLst>
        </pc:spChg>
      </pc:sldChg>
      <pc:sldChg chg="addSp delSp modSp mod setBg setClrOvrMap modNotesTx">
        <pc:chgData name="Templeton, Shari" userId="74cdc7e9-5b02-4853-b422-d0041fccc641" providerId="ADAL" clId="{5942AB3B-1024-4736-9558-99905415441F}" dt="2022-04-11T18:41:15.466" v="1553" actId="5793"/>
        <pc:sldMkLst>
          <pc:docMk/>
          <pc:sldMk cId="1215512630" sldId="312"/>
        </pc:sldMkLst>
        <pc:spChg chg="mod ord">
          <ac:chgData name="Templeton, Shari" userId="74cdc7e9-5b02-4853-b422-d0041fccc641" providerId="ADAL" clId="{5942AB3B-1024-4736-9558-99905415441F}" dt="2022-04-11T11:10:16.976" v="506" actId="26606"/>
          <ac:spMkLst>
            <pc:docMk/>
            <pc:sldMk cId="1215512630" sldId="312"/>
            <ac:spMk id="2" creationId="{14D8F155-CFF3-6B46-85BE-264BCC18B085}"/>
          </ac:spMkLst>
        </pc:spChg>
        <pc:spChg chg="add del">
          <ac:chgData name="Templeton, Shari" userId="74cdc7e9-5b02-4853-b422-d0041fccc641" providerId="ADAL" clId="{5942AB3B-1024-4736-9558-99905415441F}" dt="2022-04-11T11:09:53.178" v="501" actId="26606"/>
          <ac:spMkLst>
            <pc:docMk/>
            <pc:sldMk cId="1215512630" sldId="312"/>
            <ac:spMk id="8" creationId="{BE8DCD80-FEF1-C8F9-EFB4-FF6175D76A1C}"/>
          </ac:spMkLst>
        </pc:spChg>
        <pc:spChg chg="add">
          <ac:chgData name="Templeton, Shari" userId="74cdc7e9-5b02-4853-b422-d0041fccc641" providerId="ADAL" clId="{5942AB3B-1024-4736-9558-99905415441F}" dt="2022-04-11T11:10:16.976" v="506" actId="26606"/>
          <ac:spMkLst>
            <pc:docMk/>
            <pc:sldMk cId="1215512630" sldId="312"/>
            <ac:spMk id="9" creationId="{CDA1A2E9-63FE-408D-A803-8E306ECAB4B3}"/>
          </ac:spMkLst>
        </pc:spChg>
        <pc:spChg chg="add del">
          <ac:chgData name="Templeton, Shari" userId="74cdc7e9-5b02-4853-b422-d0041fccc641" providerId="ADAL" clId="{5942AB3B-1024-4736-9558-99905415441F}" dt="2022-04-11T11:09:53.178" v="501" actId="26606"/>
          <ac:spMkLst>
            <pc:docMk/>
            <pc:sldMk cId="1215512630" sldId="312"/>
            <ac:spMk id="11" creationId="{5E8D2E83-FB3A-40E7-A9E5-7AB389D612B4}"/>
          </ac:spMkLst>
        </pc:spChg>
        <pc:spChg chg="add del">
          <ac:chgData name="Templeton, Shari" userId="74cdc7e9-5b02-4853-b422-d0041fccc641" providerId="ADAL" clId="{5942AB3B-1024-4736-9558-99905415441F}" dt="2022-04-11T11:09:59.998" v="503" actId="26606"/>
          <ac:spMkLst>
            <pc:docMk/>
            <pc:sldMk cId="1215512630" sldId="312"/>
            <ac:spMk id="14" creationId="{3CD9DF72-87A3-404E-A828-84CBF11A8303}"/>
          </ac:spMkLst>
        </pc:spChg>
        <pc:spChg chg="add del">
          <ac:chgData name="Templeton, Shari" userId="74cdc7e9-5b02-4853-b422-d0041fccc641" providerId="ADAL" clId="{5942AB3B-1024-4736-9558-99905415441F}" dt="2022-04-11T11:09:59.998" v="503" actId="26606"/>
          <ac:spMkLst>
            <pc:docMk/>
            <pc:sldMk cId="1215512630" sldId="312"/>
            <ac:spMk id="15" creationId="{FF0A6378-FD82-67D0-0810-B201AF46E371}"/>
          </ac:spMkLst>
        </pc:spChg>
        <pc:spChg chg="add del">
          <ac:chgData name="Templeton, Shari" userId="74cdc7e9-5b02-4853-b422-d0041fccc641" providerId="ADAL" clId="{5942AB3B-1024-4736-9558-99905415441F}" dt="2022-04-11T11:10:16.945" v="505" actId="26606"/>
          <ac:spMkLst>
            <pc:docMk/>
            <pc:sldMk cId="1215512630" sldId="312"/>
            <ac:spMk id="17" creationId="{4038CB10-1F5C-4D54-9DF7-12586DE5B007}"/>
          </ac:spMkLst>
        </pc:spChg>
        <pc:spChg chg="add del">
          <ac:chgData name="Templeton, Shari" userId="74cdc7e9-5b02-4853-b422-d0041fccc641" providerId="ADAL" clId="{5942AB3B-1024-4736-9558-99905415441F}" dt="2022-04-11T11:10:16.945" v="505" actId="26606"/>
          <ac:spMkLst>
            <pc:docMk/>
            <pc:sldMk cId="1215512630" sldId="312"/>
            <ac:spMk id="18" creationId="{73ED6512-6858-4552-B699-9A97FE9A4EA2}"/>
          </ac:spMkLst>
        </pc:spChg>
        <pc:spChg chg="add del">
          <ac:chgData name="Templeton, Shari" userId="74cdc7e9-5b02-4853-b422-d0041fccc641" providerId="ADAL" clId="{5942AB3B-1024-4736-9558-99905415441F}" dt="2022-04-11T11:10:16.945" v="505" actId="26606"/>
          <ac:spMkLst>
            <pc:docMk/>
            <pc:sldMk cId="1215512630" sldId="312"/>
            <ac:spMk id="19" creationId="{B2545F82-46D3-722D-4247-70411205AD93}"/>
          </ac:spMkLst>
        </pc:spChg>
        <pc:spChg chg="add">
          <ac:chgData name="Templeton, Shari" userId="74cdc7e9-5b02-4853-b422-d0041fccc641" providerId="ADAL" clId="{5942AB3B-1024-4736-9558-99905415441F}" dt="2022-04-11T11:10:16.976" v="506" actId="26606"/>
          <ac:spMkLst>
            <pc:docMk/>
            <pc:sldMk cId="1215512630" sldId="312"/>
            <ac:spMk id="21" creationId="{FBE9F90C-C163-435B-9A68-D15C92D1CF2B}"/>
          </ac:spMkLst>
        </pc:spChg>
        <pc:spChg chg="add">
          <ac:chgData name="Templeton, Shari" userId="74cdc7e9-5b02-4853-b422-d0041fccc641" providerId="ADAL" clId="{5942AB3B-1024-4736-9558-99905415441F}" dt="2022-04-11T11:10:16.976" v="506" actId="26606"/>
          <ac:spMkLst>
            <pc:docMk/>
            <pc:sldMk cId="1215512630" sldId="312"/>
            <ac:spMk id="22" creationId="{1A882A9F-F4E9-4E23-8F0B-20B5DF42EAA9}"/>
          </ac:spMkLst>
        </pc:spChg>
        <pc:picChg chg="mod">
          <ac:chgData name="Templeton, Shari" userId="74cdc7e9-5b02-4853-b422-d0041fccc641" providerId="ADAL" clId="{5942AB3B-1024-4736-9558-99905415441F}" dt="2022-04-11T11:10:16.976" v="506" actId="26606"/>
          <ac:picMkLst>
            <pc:docMk/>
            <pc:sldMk cId="1215512630" sldId="312"/>
            <ac:picMk id="4" creationId="{014FE0E8-8A98-2A2B-1F08-3CA21C4DEFF3}"/>
          </ac:picMkLst>
        </pc:picChg>
        <pc:cxnChg chg="add del">
          <ac:chgData name="Templeton, Shari" userId="74cdc7e9-5b02-4853-b422-d0041fccc641" providerId="ADAL" clId="{5942AB3B-1024-4736-9558-99905415441F}" dt="2022-04-11T11:09:59.998" v="503" actId="26606"/>
          <ac:cxnSpMkLst>
            <pc:docMk/>
            <pc:sldMk cId="1215512630" sldId="312"/>
            <ac:cxnSpMk id="13" creationId="{20E3A342-4D61-4E3F-AF90-1AB42AEB96CC}"/>
          </ac:cxnSpMkLst>
        </pc:cxnChg>
      </pc:sldChg>
      <pc:sldChg chg="addSp delSp modSp mod ord delDesignElem">
        <pc:chgData name="Templeton, Shari" userId="74cdc7e9-5b02-4853-b422-d0041fccc641" providerId="ADAL" clId="{5942AB3B-1024-4736-9558-99905415441F}" dt="2022-04-11T13:32:55.501" v="1265"/>
        <pc:sldMkLst>
          <pc:docMk/>
          <pc:sldMk cId="1524713329" sldId="313"/>
        </pc:sldMkLst>
        <pc:spChg chg="mod">
          <ac:chgData name="Templeton, Shari" userId="74cdc7e9-5b02-4853-b422-d0041fccc641" providerId="ADAL" clId="{5942AB3B-1024-4736-9558-99905415441F}" dt="2022-04-11T12:56:18.127" v="989" actId="26606"/>
          <ac:spMkLst>
            <pc:docMk/>
            <pc:sldMk cId="1524713329" sldId="313"/>
            <ac:spMk id="2" creationId="{05D5F38F-24A2-B77F-671E-FE820666D04D}"/>
          </ac:spMkLst>
        </pc:spChg>
        <pc:spChg chg="mod ord">
          <ac:chgData name="Templeton, Shari" userId="74cdc7e9-5b02-4853-b422-d0041fccc641" providerId="ADAL" clId="{5942AB3B-1024-4736-9558-99905415441F}" dt="2022-04-11T12:56:18.127" v="989" actId="26606"/>
          <ac:spMkLst>
            <pc:docMk/>
            <pc:sldMk cId="1524713329" sldId="313"/>
            <ac:spMk id="9" creationId="{F8DC5A13-4727-B2F6-EBE4-23A2A4463BBD}"/>
          </ac:spMkLst>
        </pc:spChg>
        <pc:spChg chg="add del mod">
          <ac:chgData name="Templeton, Shari" userId="74cdc7e9-5b02-4853-b422-d0041fccc641" providerId="ADAL" clId="{5942AB3B-1024-4736-9558-99905415441F}" dt="2022-04-11T03:02:04.589" v="2" actId="478"/>
          <ac:spMkLst>
            <pc:docMk/>
            <pc:sldMk cId="1524713329" sldId="313"/>
            <ac:spMk id="10" creationId="{8DA299C9-E24B-4C60-93C8-B21A684D7259}"/>
          </ac:spMkLst>
        </pc:spChg>
        <pc:spChg chg="add del">
          <ac:chgData name="Templeton, Shari" userId="74cdc7e9-5b02-4853-b422-d0041fccc641" providerId="ADAL" clId="{5942AB3B-1024-4736-9558-99905415441F}" dt="2022-04-11T12:56:18.127" v="989" actId="26606"/>
          <ac:spMkLst>
            <pc:docMk/>
            <pc:sldMk cId="1524713329" sldId="313"/>
            <ac:spMk id="12" creationId="{B082622D-AAF3-4897-8629-FC918530DD86}"/>
          </ac:spMkLst>
        </pc:spChg>
        <pc:spChg chg="add del">
          <ac:chgData name="Templeton, Shari" userId="74cdc7e9-5b02-4853-b422-d0041fccc641" providerId="ADAL" clId="{5942AB3B-1024-4736-9558-99905415441F}" dt="2022-04-11T12:56:18.127" v="989" actId="26606"/>
          <ac:spMkLst>
            <pc:docMk/>
            <pc:sldMk cId="1524713329" sldId="313"/>
            <ac:spMk id="14" creationId="{A7457DD9-5A45-400A-AB4B-4B4EDECA25F1}"/>
          </ac:spMkLst>
        </pc:spChg>
        <pc:spChg chg="add del">
          <ac:chgData name="Templeton, Shari" userId="74cdc7e9-5b02-4853-b422-d0041fccc641" providerId="ADAL" clId="{5942AB3B-1024-4736-9558-99905415441F}" dt="2022-04-11T12:56:18.127" v="989" actId="26606"/>
          <ac:spMkLst>
            <pc:docMk/>
            <pc:sldMk cId="1524713329" sldId="313"/>
            <ac:spMk id="16" creationId="{441CF7D6-A660-431A-B0BB-140A0D5556B6}"/>
          </ac:spMkLst>
        </pc:spChg>
        <pc:spChg chg="add del">
          <ac:chgData name="Templeton, Shari" userId="74cdc7e9-5b02-4853-b422-d0041fccc641" providerId="ADAL" clId="{5942AB3B-1024-4736-9558-99905415441F}" dt="2022-04-11T12:56:18.127" v="989" actId="26606"/>
          <ac:spMkLst>
            <pc:docMk/>
            <pc:sldMk cId="1524713329" sldId="313"/>
            <ac:spMk id="18" creationId="{0570A85B-3810-4F95-97B0-CBF4CCDB381C}"/>
          </ac:spMkLst>
        </pc:spChg>
        <pc:spChg chg="add del">
          <ac:chgData name="Templeton, Shari" userId="74cdc7e9-5b02-4853-b422-d0041fccc641" providerId="ADAL" clId="{5942AB3B-1024-4736-9558-99905415441F}" dt="2022-04-11T12:56:04.458" v="986" actId="26606"/>
          <ac:spMkLst>
            <pc:docMk/>
            <pc:sldMk cId="1524713329" sldId="313"/>
            <ac:spMk id="23" creationId="{73AD41DB-DF9F-49BC-85AE-6AB1840AD517}"/>
          </ac:spMkLst>
        </pc:spChg>
        <pc:spChg chg="add del">
          <ac:chgData name="Templeton, Shari" userId="74cdc7e9-5b02-4853-b422-d0041fccc641" providerId="ADAL" clId="{5942AB3B-1024-4736-9558-99905415441F}" dt="2022-04-11T12:56:18.127" v="989" actId="26606"/>
          <ac:spMkLst>
            <pc:docMk/>
            <pc:sldMk cId="1524713329" sldId="313"/>
            <ac:spMk id="29" creationId="{32AEEBC8-9D30-42EF-95F2-386C2653FBF0}"/>
          </ac:spMkLst>
        </pc:spChg>
        <pc:spChg chg="add del">
          <ac:chgData name="Templeton, Shari" userId="74cdc7e9-5b02-4853-b422-d0041fccc641" providerId="ADAL" clId="{5942AB3B-1024-4736-9558-99905415441F}" dt="2022-04-11T12:56:18.127" v="989" actId="26606"/>
          <ac:spMkLst>
            <pc:docMk/>
            <pc:sldMk cId="1524713329" sldId="313"/>
            <ac:spMk id="30" creationId="{2E92FA66-67D7-4CB4-94D3-E643A9AD4757}"/>
          </ac:spMkLst>
        </pc:spChg>
        <pc:grpChg chg="add del">
          <ac:chgData name="Templeton, Shari" userId="74cdc7e9-5b02-4853-b422-d0041fccc641" providerId="ADAL" clId="{5942AB3B-1024-4736-9558-99905415441F}" dt="2022-04-11T12:56:04.458" v="986" actId="26606"/>
          <ac:grpSpMkLst>
            <pc:docMk/>
            <pc:sldMk cId="1524713329" sldId="313"/>
            <ac:grpSpMk id="25" creationId="{A4AE1828-51FD-4AD7-BCF6-9AF5C696CE5D}"/>
          </ac:grpSpMkLst>
        </pc:grpChg>
        <pc:picChg chg="del">
          <ac:chgData name="Templeton, Shari" userId="74cdc7e9-5b02-4853-b422-d0041fccc641" providerId="ADAL" clId="{5942AB3B-1024-4736-9558-99905415441F}" dt="2022-04-11T12:54:10.946" v="978" actId="478"/>
          <ac:picMkLst>
            <pc:docMk/>
            <pc:sldMk cId="1524713329" sldId="313"/>
            <ac:picMk id="5" creationId="{7727F4DA-026A-951E-B8AA-C82897C2EF65}"/>
          </ac:picMkLst>
        </pc:picChg>
        <pc:picChg chg="add mod">
          <ac:chgData name="Templeton, Shari" userId="74cdc7e9-5b02-4853-b422-d0041fccc641" providerId="ADAL" clId="{5942AB3B-1024-4736-9558-99905415441F}" dt="2022-04-11T12:56:41.722" v="993" actId="1076"/>
          <ac:picMkLst>
            <pc:docMk/>
            <pc:sldMk cId="1524713329" sldId="313"/>
            <ac:picMk id="6" creationId="{E690F045-D507-4F2F-9868-462F43FEC674}"/>
          </ac:picMkLst>
        </pc:picChg>
      </pc:sldChg>
      <pc:sldChg chg="addSp delSp ord delDesignElem modNotesTx">
        <pc:chgData name="Templeton, Shari" userId="74cdc7e9-5b02-4853-b422-d0041fccc641" providerId="ADAL" clId="{5942AB3B-1024-4736-9558-99905415441F}" dt="2022-04-11T18:46:58.955" v="1561"/>
        <pc:sldMkLst>
          <pc:docMk/>
          <pc:sldMk cId="726719874" sldId="314"/>
        </pc:sldMkLst>
        <pc:spChg chg="add del">
          <ac:chgData name="Templeton, Shari" userId="74cdc7e9-5b02-4853-b422-d0041fccc641" providerId="ADAL" clId="{5942AB3B-1024-4736-9558-99905415441F}" dt="2022-04-11T11:08:42.986" v="499"/>
          <ac:spMkLst>
            <pc:docMk/>
            <pc:sldMk cId="726719874" sldId="314"/>
            <ac:spMk id="9" creationId="{ED55A19D-297C-4231-AD1F-08EF9B4AA8F4}"/>
          </ac:spMkLst>
        </pc:spChg>
        <pc:spChg chg="add del">
          <ac:chgData name="Templeton, Shari" userId="74cdc7e9-5b02-4853-b422-d0041fccc641" providerId="ADAL" clId="{5942AB3B-1024-4736-9558-99905415441F}" dt="2022-04-11T11:08:42.986" v="499"/>
          <ac:spMkLst>
            <pc:docMk/>
            <pc:sldMk cId="726719874" sldId="314"/>
            <ac:spMk id="11" creationId="{EBAB6C56-3D38-4923-996E-BD474BBB91E9}"/>
          </ac:spMkLst>
        </pc:spChg>
        <pc:spChg chg="add del">
          <ac:chgData name="Templeton, Shari" userId="74cdc7e9-5b02-4853-b422-d0041fccc641" providerId="ADAL" clId="{5942AB3B-1024-4736-9558-99905415441F}" dt="2022-04-11T11:08:42.986" v="499"/>
          <ac:spMkLst>
            <pc:docMk/>
            <pc:sldMk cId="726719874" sldId="314"/>
            <ac:spMk id="13" creationId="{20CD21DB-082D-417D-A5AB-FC838AF9D944}"/>
          </ac:spMkLst>
        </pc:spChg>
      </pc:sldChg>
      <pc:sldChg chg="addSp delSp modSp mod setBg modNotesTx">
        <pc:chgData name="Templeton, Shari" userId="74cdc7e9-5b02-4853-b422-d0041fccc641" providerId="ADAL" clId="{5942AB3B-1024-4736-9558-99905415441F}" dt="2022-04-11T18:38:13.582" v="1524" actId="20577"/>
        <pc:sldMkLst>
          <pc:docMk/>
          <pc:sldMk cId="1271687653" sldId="315"/>
        </pc:sldMkLst>
        <pc:spChg chg="mod">
          <ac:chgData name="Templeton, Shari" userId="74cdc7e9-5b02-4853-b422-d0041fccc641" providerId="ADAL" clId="{5942AB3B-1024-4736-9558-99905415441F}" dt="2022-04-11T11:16:52.148" v="614" actId="26606"/>
          <ac:spMkLst>
            <pc:docMk/>
            <pc:sldMk cId="1271687653" sldId="315"/>
            <ac:spMk id="4" creationId="{EBAB572F-AE6E-482F-936D-B8DFF5DF77C3}"/>
          </ac:spMkLst>
        </pc:spChg>
        <pc:spChg chg="del mod">
          <ac:chgData name="Templeton, Shari" userId="74cdc7e9-5b02-4853-b422-d0041fccc641" providerId="ADAL" clId="{5942AB3B-1024-4736-9558-99905415441F}" dt="2022-04-11T11:16:19.636" v="597" actId="26606"/>
          <ac:spMkLst>
            <pc:docMk/>
            <pc:sldMk cId="1271687653" sldId="315"/>
            <ac:spMk id="5" creationId="{66860282-9052-4858-9CE5-BF65AAEF4E9C}"/>
          </ac:spMkLst>
        </pc:spChg>
        <pc:spChg chg="add del">
          <ac:chgData name="Templeton, Shari" userId="74cdc7e9-5b02-4853-b422-d0041fccc641" providerId="ADAL" clId="{5942AB3B-1024-4736-9558-99905415441F}" dt="2022-04-11T11:16:52.148" v="614" actId="26606"/>
          <ac:spMkLst>
            <pc:docMk/>
            <pc:sldMk cId="1271687653" sldId="315"/>
            <ac:spMk id="11" creationId="{BACC6370-2D7E-4714-9D71-7542949D7D5D}"/>
          </ac:spMkLst>
        </pc:spChg>
        <pc:spChg chg="add del">
          <ac:chgData name="Templeton, Shari" userId="74cdc7e9-5b02-4853-b422-d0041fccc641" providerId="ADAL" clId="{5942AB3B-1024-4736-9558-99905415441F}" dt="2022-04-11T11:16:52.148" v="614" actId="26606"/>
          <ac:spMkLst>
            <pc:docMk/>
            <pc:sldMk cId="1271687653" sldId="315"/>
            <ac:spMk id="13" creationId="{256B2C21-A230-48C0-8DF1-C46611373C44}"/>
          </ac:spMkLst>
        </pc:spChg>
        <pc:spChg chg="add del">
          <ac:chgData name="Templeton, Shari" userId="74cdc7e9-5b02-4853-b422-d0041fccc641" providerId="ADAL" clId="{5942AB3B-1024-4736-9558-99905415441F}" dt="2022-04-11T11:16:52.148" v="614" actId="26606"/>
          <ac:spMkLst>
            <pc:docMk/>
            <pc:sldMk cId="1271687653" sldId="315"/>
            <ac:spMk id="15" creationId="{3847E18C-932D-4C95-AABA-FEC7C9499AD7}"/>
          </ac:spMkLst>
        </pc:spChg>
        <pc:spChg chg="add del">
          <ac:chgData name="Templeton, Shari" userId="74cdc7e9-5b02-4853-b422-d0041fccc641" providerId="ADAL" clId="{5942AB3B-1024-4736-9558-99905415441F}" dt="2022-04-11T11:16:52.148" v="614" actId="26606"/>
          <ac:spMkLst>
            <pc:docMk/>
            <pc:sldMk cId="1271687653" sldId="315"/>
            <ac:spMk id="17" creationId="{3150CB11-0C61-439E-910F-5787759E72A0}"/>
          </ac:spMkLst>
        </pc:spChg>
        <pc:spChg chg="add del">
          <ac:chgData name="Templeton, Shari" userId="74cdc7e9-5b02-4853-b422-d0041fccc641" providerId="ADAL" clId="{5942AB3B-1024-4736-9558-99905415441F}" dt="2022-04-11T11:16:52.148" v="614" actId="26606"/>
          <ac:spMkLst>
            <pc:docMk/>
            <pc:sldMk cId="1271687653" sldId="315"/>
            <ac:spMk id="19" creationId="{43F8A58B-5155-44CE-A5FF-7647B47D0A7A}"/>
          </ac:spMkLst>
        </pc:spChg>
        <pc:spChg chg="add del">
          <ac:chgData name="Templeton, Shari" userId="74cdc7e9-5b02-4853-b422-d0041fccc641" providerId="ADAL" clId="{5942AB3B-1024-4736-9558-99905415441F}" dt="2022-04-11T11:16:52.148" v="614" actId="26606"/>
          <ac:spMkLst>
            <pc:docMk/>
            <pc:sldMk cId="1271687653" sldId="315"/>
            <ac:spMk id="21" creationId="{443F2ACA-E6D6-4028-82DD-F03C262D5DE6}"/>
          </ac:spMkLst>
        </pc:spChg>
        <pc:spChg chg="add">
          <ac:chgData name="Templeton, Shari" userId="74cdc7e9-5b02-4853-b422-d0041fccc641" providerId="ADAL" clId="{5942AB3B-1024-4736-9558-99905415441F}" dt="2022-04-11T11:16:52.148" v="614" actId="26606"/>
          <ac:spMkLst>
            <pc:docMk/>
            <pc:sldMk cId="1271687653" sldId="315"/>
            <ac:spMk id="26" creationId="{BACC6370-2D7E-4714-9D71-7542949D7D5D}"/>
          </ac:spMkLst>
        </pc:spChg>
        <pc:spChg chg="add">
          <ac:chgData name="Templeton, Shari" userId="74cdc7e9-5b02-4853-b422-d0041fccc641" providerId="ADAL" clId="{5942AB3B-1024-4736-9558-99905415441F}" dt="2022-04-11T11:16:52.148" v="614" actId="26606"/>
          <ac:spMkLst>
            <pc:docMk/>
            <pc:sldMk cId="1271687653" sldId="315"/>
            <ac:spMk id="28" creationId="{F68B3F68-107C-434F-AA38-110D5EA91B85}"/>
          </ac:spMkLst>
        </pc:spChg>
        <pc:spChg chg="add">
          <ac:chgData name="Templeton, Shari" userId="74cdc7e9-5b02-4853-b422-d0041fccc641" providerId="ADAL" clId="{5942AB3B-1024-4736-9558-99905415441F}" dt="2022-04-11T11:16:52.148" v="614" actId="26606"/>
          <ac:spMkLst>
            <pc:docMk/>
            <pc:sldMk cId="1271687653" sldId="315"/>
            <ac:spMk id="30" creationId="{AAD0DBB9-1A4B-4391-81D4-CB19F9AB918A}"/>
          </ac:spMkLst>
        </pc:spChg>
        <pc:spChg chg="add">
          <ac:chgData name="Templeton, Shari" userId="74cdc7e9-5b02-4853-b422-d0041fccc641" providerId="ADAL" clId="{5942AB3B-1024-4736-9558-99905415441F}" dt="2022-04-11T11:16:52.148" v="614" actId="26606"/>
          <ac:spMkLst>
            <pc:docMk/>
            <pc:sldMk cId="1271687653" sldId="315"/>
            <ac:spMk id="32" creationId="{063BBA22-50EA-4C4D-BE05-F1CE4E63AA56}"/>
          </ac:spMkLst>
        </pc:spChg>
        <pc:graphicFrameChg chg="add mod modGraphic">
          <ac:chgData name="Templeton, Shari" userId="74cdc7e9-5b02-4853-b422-d0041fccc641" providerId="ADAL" clId="{5942AB3B-1024-4736-9558-99905415441F}" dt="2022-04-11T11:16:52.148" v="614" actId="26606"/>
          <ac:graphicFrameMkLst>
            <pc:docMk/>
            <pc:sldMk cId="1271687653" sldId="315"/>
            <ac:graphicFrameMk id="7" creationId="{87FCA850-E0D8-66A1-5EAE-9E6DFE41D749}"/>
          </ac:graphicFrameMkLst>
        </pc:graphicFrameChg>
      </pc:sldChg>
      <pc:sldChg chg="addSp delSp modSp mod setBg modNotesTx">
        <pc:chgData name="Templeton, Shari" userId="74cdc7e9-5b02-4853-b422-d0041fccc641" providerId="ADAL" clId="{5942AB3B-1024-4736-9558-99905415441F}" dt="2022-04-11T11:14:53.559" v="543" actId="255"/>
        <pc:sldMkLst>
          <pc:docMk/>
          <pc:sldMk cId="1697198838" sldId="316"/>
        </pc:sldMkLst>
        <pc:spChg chg="mod">
          <ac:chgData name="Templeton, Shari" userId="74cdc7e9-5b02-4853-b422-d0041fccc641" providerId="ADAL" clId="{5942AB3B-1024-4736-9558-99905415441F}" dt="2022-04-11T11:14:36.657" v="542" actId="255"/>
          <ac:spMkLst>
            <pc:docMk/>
            <pc:sldMk cId="1697198838" sldId="316"/>
            <ac:spMk id="2" creationId="{0E9BB611-01D7-0D53-8E0F-216E951B4F47}"/>
          </ac:spMkLst>
        </pc:spChg>
        <pc:spChg chg="mod ord">
          <ac:chgData name="Templeton, Shari" userId="74cdc7e9-5b02-4853-b422-d0041fccc641" providerId="ADAL" clId="{5942AB3B-1024-4736-9558-99905415441F}" dt="2022-04-11T11:14:53.559" v="543" actId="255"/>
          <ac:spMkLst>
            <pc:docMk/>
            <pc:sldMk cId="1697198838" sldId="316"/>
            <ac:spMk id="3" creationId="{FAA69F40-F6DB-75A9-EE47-0A7226367639}"/>
          </ac:spMkLst>
        </pc:spChg>
        <pc:spChg chg="add del">
          <ac:chgData name="Templeton, Shari" userId="74cdc7e9-5b02-4853-b422-d0041fccc641" providerId="ADAL" clId="{5942AB3B-1024-4736-9558-99905415441F}" dt="2022-04-11T11:14:21.586" v="541" actId="26606"/>
          <ac:spMkLst>
            <pc:docMk/>
            <pc:sldMk cId="1697198838" sldId="316"/>
            <ac:spMk id="71" creationId="{81AEB8A9-B768-4E30-BA55-D919E6687343}"/>
          </ac:spMkLst>
        </pc:spChg>
        <pc:spChg chg="add">
          <ac:chgData name="Templeton, Shari" userId="74cdc7e9-5b02-4853-b422-d0041fccc641" providerId="ADAL" clId="{5942AB3B-1024-4736-9558-99905415441F}" dt="2022-04-11T11:14:21.586" v="541" actId="26606"/>
          <ac:spMkLst>
            <pc:docMk/>
            <pc:sldMk cId="1697198838" sldId="316"/>
            <ac:spMk id="135" creationId="{30992ED3-FA99-4FAD-A3CA-2B9B3BB8B48E}"/>
          </ac:spMkLst>
        </pc:spChg>
        <pc:picChg chg="add mod">
          <ac:chgData name="Templeton, Shari" userId="74cdc7e9-5b02-4853-b422-d0041fccc641" providerId="ADAL" clId="{5942AB3B-1024-4736-9558-99905415441F}" dt="2022-04-11T11:14:21.586" v="541" actId="26606"/>
          <ac:picMkLst>
            <pc:docMk/>
            <pc:sldMk cId="1697198838" sldId="316"/>
            <ac:picMk id="2050" creationId="{F129F102-9737-44E1-8622-BC5774C1209B}"/>
          </ac:picMkLst>
        </pc:picChg>
      </pc:sldChg>
      <pc:sldChg chg="addSp delSp delDesignElem">
        <pc:chgData name="Templeton, Shari" userId="74cdc7e9-5b02-4853-b422-d0041fccc641" providerId="ADAL" clId="{5942AB3B-1024-4736-9558-99905415441F}" dt="2022-04-11T11:08:42.986" v="499"/>
        <pc:sldMkLst>
          <pc:docMk/>
          <pc:sldMk cId="1397300922" sldId="317"/>
        </pc:sldMkLst>
        <pc:spChg chg="add del">
          <ac:chgData name="Templeton, Shari" userId="74cdc7e9-5b02-4853-b422-d0041fccc641" providerId="ADAL" clId="{5942AB3B-1024-4736-9558-99905415441F}" dt="2022-04-11T11:08:42.986" v="499"/>
          <ac:spMkLst>
            <pc:docMk/>
            <pc:sldMk cId="1397300922" sldId="317"/>
            <ac:spMk id="1028" creationId="{3CD9DF72-87A3-404E-A828-84CBF11A8303}"/>
          </ac:spMkLst>
        </pc:spChg>
        <pc:cxnChg chg="add del">
          <ac:chgData name="Templeton, Shari" userId="74cdc7e9-5b02-4853-b422-d0041fccc641" providerId="ADAL" clId="{5942AB3B-1024-4736-9558-99905415441F}" dt="2022-04-11T11:08:42.986" v="499"/>
          <ac:cxnSpMkLst>
            <pc:docMk/>
            <pc:sldMk cId="1397300922" sldId="317"/>
            <ac:cxnSpMk id="1029" creationId="{20E3A342-4D61-4E3F-AF90-1AB42AEB96CC}"/>
          </ac:cxnSpMkLst>
        </pc:cxnChg>
      </pc:sldChg>
      <pc:sldChg chg="addSp delSp modSp new mod ord">
        <pc:chgData name="Templeton, Shari" userId="74cdc7e9-5b02-4853-b422-d0041fccc641" providerId="ADAL" clId="{5942AB3B-1024-4736-9558-99905415441F}" dt="2022-04-11T12:51:48.218" v="977" actId="1076"/>
        <pc:sldMkLst>
          <pc:docMk/>
          <pc:sldMk cId="2565469407" sldId="318"/>
        </pc:sldMkLst>
        <pc:spChg chg="mod">
          <ac:chgData name="Templeton, Shari" userId="74cdc7e9-5b02-4853-b422-d0041fccc641" providerId="ADAL" clId="{5942AB3B-1024-4736-9558-99905415441F}" dt="2022-04-11T12:47:57.042" v="725" actId="14100"/>
          <ac:spMkLst>
            <pc:docMk/>
            <pc:sldMk cId="2565469407" sldId="318"/>
            <ac:spMk id="2" creationId="{CDC5EFE1-F5F8-4F75-B34C-BF275794869C}"/>
          </ac:spMkLst>
        </pc:spChg>
        <pc:spChg chg="mod">
          <ac:chgData name="Templeton, Shari" userId="74cdc7e9-5b02-4853-b422-d0041fccc641" providerId="ADAL" clId="{5942AB3B-1024-4736-9558-99905415441F}" dt="2022-04-11T12:51:43.794" v="975" actId="1076"/>
          <ac:spMkLst>
            <pc:docMk/>
            <pc:sldMk cId="2565469407" sldId="318"/>
            <ac:spMk id="3" creationId="{E5B7B835-D8E8-4930-90C0-408CD9E5FB1B}"/>
          </ac:spMkLst>
        </pc:spChg>
        <pc:spChg chg="add del mod">
          <ac:chgData name="Templeton, Shari" userId="74cdc7e9-5b02-4853-b422-d0041fccc641" providerId="ADAL" clId="{5942AB3B-1024-4736-9558-99905415441F}" dt="2022-04-11T11:05:34.727" v="444" actId="478"/>
          <ac:spMkLst>
            <pc:docMk/>
            <pc:sldMk cId="2565469407" sldId="318"/>
            <ac:spMk id="4" creationId="{AA4AB009-C472-4DED-BAFB-DD0863F94C3D}"/>
          </ac:spMkLst>
        </pc:spChg>
        <pc:spChg chg="add del mod">
          <ac:chgData name="Templeton, Shari" userId="74cdc7e9-5b02-4853-b422-d0041fccc641" providerId="ADAL" clId="{5942AB3B-1024-4736-9558-99905415441F}" dt="2022-04-11T12:48:49.290" v="729"/>
          <ac:spMkLst>
            <pc:docMk/>
            <pc:sldMk cId="2565469407" sldId="318"/>
            <ac:spMk id="5" creationId="{E78087E3-3FD8-4E9A-AEC1-911A2A2A3EEA}"/>
          </ac:spMkLst>
        </pc:spChg>
        <pc:picChg chg="add">
          <ac:chgData name="Templeton, Shari" userId="74cdc7e9-5b02-4853-b422-d0041fccc641" providerId="ADAL" clId="{5942AB3B-1024-4736-9558-99905415441F}" dt="2022-04-11T10:56:06.111" v="290"/>
          <ac:picMkLst>
            <pc:docMk/>
            <pc:sldMk cId="2565469407" sldId="318"/>
            <ac:picMk id="1026" creationId="{BFCF6CED-090B-4084-BDBF-A09E9956707D}"/>
          </ac:picMkLst>
        </pc:picChg>
        <pc:picChg chg="add mod">
          <ac:chgData name="Templeton, Shari" userId="74cdc7e9-5b02-4853-b422-d0041fccc641" providerId="ADAL" clId="{5942AB3B-1024-4736-9558-99905415441F}" dt="2022-04-11T12:51:48.218" v="977" actId="1076"/>
          <ac:picMkLst>
            <pc:docMk/>
            <pc:sldMk cId="2565469407" sldId="318"/>
            <ac:picMk id="1028" creationId="{E2421337-73BD-4D43-9957-6863A02F7F86}"/>
          </ac:picMkLst>
        </pc:picChg>
      </pc:sldChg>
      <pc:sldChg chg="new del">
        <pc:chgData name="Templeton, Shari" userId="74cdc7e9-5b02-4853-b422-d0041fccc641" providerId="ADAL" clId="{5942AB3B-1024-4736-9558-99905415441F}" dt="2022-04-11T10:53:31.168" v="221" actId="47"/>
        <pc:sldMkLst>
          <pc:docMk/>
          <pc:sldMk cId="3043996962" sldId="318"/>
        </pc:sldMkLst>
      </pc:sldChg>
      <pc:sldChg chg="modSp new del mod">
        <pc:chgData name="Templeton, Shari" userId="74cdc7e9-5b02-4853-b422-d0041fccc641" providerId="ADAL" clId="{5942AB3B-1024-4736-9558-99905415441F}" dt="2022-04-11T13:28:48.939" v="1245" actId="47"/>
        <pc:sldMkLst>
          <pc:docMk/>
          <pc:sldMk cId="3251604785" sldId="319"/>
        </pc:sldMkLst>
        <pc:spChg chg="mod">
          <ac:chgData name="Templeton, Shari" userId="74cdc7e9-5b02-4853-b422-d0041fccc641" providerId="ADAL" clId="{5942AB3B-1024-4736-9558-99905415441F}" dt="2022-04-11T11:19:00.576" v="646" actId="20577"/>
          <ac:spMkLst>
            <pc:docMk/>
            <pc:sldMk cId="3251604785" sldId="319"/>
            <ac:spMk id="2" creationId="{B80F1B3B-CEB7-4769-8271-F765EC2D93E9}"/>
          </ac:spMkLst>
        </pc:spChg>
        <pc:spChg chg="mod">
          <ac:chgData name="Templeton, Shari" userId="74cdc7e9-5b02-4853-b422-d0041fccc641" providerId="ADAL" clId="{5942AB3B-1024-4736-9558-99905415441F}" dt="2022-04-11T13:27:04.206" v="1005" actId="20577"/>
          <ac:spMkLst>
            <pc:docMk/>
            <pc:sldMk cId="3251604785" sldId="319"/>
            <ac:spMk id="3" creationId="{94CE693C-1212-40C6-B0BD-37D97219ED5B}"/>
          </ac:spMkLst>
        </pc:spChg>
      </pc:sldChg>
      <pc:sldChg chg="addSp delSp modSp new mod ord setBg modNotesTx">
        <pc:chgData name="Templeton, Shari" userId="74cdc7e9-5b02-4853-b422-d0041fccc641" providerId="ADAL" clId="{5942AB3B-1024-4736-9558-99905415441F}" dt="2022-04-11T18:36:57.139" v="1468" actId="20577"/>
        <pc:sldMkLst>
          <pc:docMk/>
          <pc:sldMk cId="481151334" sldId="320"/>
        </pc:sldMkLst>
        <pc:spChg chg="mod">
          <ac:chgData name="Templeton, Shari" userId="74cdc7e9-5b02-4853-b422-d0041fccc641" providerId="ADAL" clId="{5942AB3B-1024-4736-9558-99905415441F}" dt="2022-04-11T13:29:53.141" v="1252" actId="26606"/>
          <ac:spMkLst>
            <pc:docMk/>
            <pc:sldMk cId="481151334" sldId="320"/>
            <ac:spMk id="2" creationId="{25FE0F0B-B2F5-4C8E-A623-F29E5EF3238B}"/>
          </ac:spMkLst>
        </pc:spChg>
        <pc:spChg chg="add del mod">
          <ac:chgData name="Templeton, Shari" userId="74cdc7e9-5b02-4853-b422-d0041fccc641" providerId="ADAL" clId="{5942AB3B-1024-4736-9558-99905415441F}" dt="2022-04-11T13:29:53.141" v="1252" actId="26606"/>
          <ac:spMkLst>
            <pc:docMk/>
            <pc:sldMk cId="481151334" sldId="320"/>
            <ac:spMk id="3" creationId="{AB11A2A6-842A-4DBF-B6F5-22AAE868356C}"/>
          </ac:spMkLst>
        </pc:spChg>
        <pc:spChg chg="add del">
          <ac:chgData name="Templeton, Shari" userId="74cdc7e9-5b02-4853-b422-d0041fccc641" providerId="ADAL" clId="{5942AB3B-1024-4736-9558-99905415441F}" dt="2022-04-11T13:29:27.024" v="1247" actId="26606"/>
          <ac:spMkLst>
            <pc:docMk/>
            <pc:sldMk cId="481151334" sldId="320"/>
            <ac:spMk id="9" creationId="{5C8908E2-EE49-44D2-9428-A28D2312A8D5}"/>
          </ac:spMkLst>
        </pc:spChg>
        <pc:spChg chg="add del">
          <ac:chgData name="Templeton, Shari" userId="74cdc7e9-5b02-4853-b422-d0041fccc641" providerId="ADAL" clId="{5942AB3B-1024-4736-9558-99905415441F}" dt="2022-04-11T13:29:27.024" v="1247" actId="26606"/>
          <ac:spMkLst>
            <pc:docMk/>
            <pc:sldMk cId="481151334" sldId="320"/>
            <ac:spMk id="15" creationId="{7449A6C7-D15F-4AA5-BFA5-71A404B47016}"/>
          </ac:spMkLst>
        </pc:spChg>
        <pc:spChg chg="add del">
          <ac:chgData name="Templeton, Shari" userId="74cdc7e9-5b02-4853-b422-d0041fccc641" providerId="ADAL" clId="{5942AB3B-1024-4736-9558-99905415441F}" dt="2022-04-11T13:29:27.024" v="1247" actId="26606"/>
          <ac:spMkLst>
            <pc:docMk/>
            <pc:sldMk cId="481151334" sldId="320"/>
            <ac:spMk id="17" creationId="{ED888B23-07FA-482A-96DF-47E31AF1A603}"/>
          </ac:spMkLst>
        </pc:spChg>
        <pc:spChg chg="add del">
          <ac:chgData name="Templeton, Shari" userId="74cdc7e9-5b02-4853-b422-d0041fccc641" providerId="ADAL" clId="{5942AB3B-1024-4736-9558-99905415441F}" dt="2022-04-11T13:29:31.611" v="1249" actId="26606"/>
          <ac:spMkLst>
            <pc:docMk/>
            <pc:sldMk cId="481151334" sldId="320"/>
            <ac:spMk id="19" creationId="{FDDEF810-FBAE-4C80-B905-316331395C3D}"/>
          </ac:spMkLst>
        </pc:spChg>
        <pc:spChg chg="add del">
          <ac:chgData name="Templeton, Shari" userId="74cdc7e9-5b02-4853-b422-d0041fccc641" providerId="ADAL" clId="{5942AB3B-1024-4736-9558-99905415441F}" dt="2022-04-11T13:29:31.611" v="1249" actId="26606"/>
          <ac:spMkLst>
            <pc:docMk/>
            <pc:sldMk cId="481151334" sldId="320"/>
            <ac:spMk id="20" creationId="{FD8C7A0F-D774-4978-AA9C-7E703C2F463A}"/>
          </ac:spMkLst>
        </pc:spChg>
        <pc:spChg chg="add del">
          <ac:chgData name="Templeton, Shari" userId="74cdc7e9-5b02-4853-b422-d0041fccc641" providerId="ADAL" clId="{5942AB3B-1024-4736-9558-99905415441F}" dt="2022-04-11T13:29:31.611" v="1249" actId="26606"/>
          <ac:spMkLst>
            <pc:docMk/>
            <pc:sldMk cId="481151334" sldId="320"/>
            <ac:spMk id="21" creationId="{61C7310A-3A42-4F75-8058-7F39E52B11BC}"/>
          </ac:spMkLst>
        </pc:spChg>
        <pc:spChg chg="add del">
          <ac:chgData name="Templeton, Shari" userId="74cdc7e9-5b02-4853-b422-d0041fccc641" providerId="ADAL" clId="{5942AB3B-1024-4736-9558-99905415441F}" dt="2022-04-11T13:29:31.611" v="1249" actId="26606"/>
          <ac:spMkLst>
            <pc:docMk/>
            <pc:sldMk cId="481151334" sldId="320"/>
            <ac:spMk id="22" creationId="{27D88313-56C7-45D8-8D97-2F5CCBF99683}"/>
          </ac:spMkLst>
        </pc:spChg>
        <pc:spChg chg="add del">
          <ac:chgData name="Templeton, Shari" userId="74cdc7e9-5b02-4853-b422-d0041fccc641" providerId="ADAL" clId="{5942AB3B-1024-4736-9558-99905415441F}" dt="2022-04-11T13:29:52.926" v="1251" actId="26606"/>
          <ac:spMkLst>
            <pc:docMk/>
            <pc:sldMk cId="481151334" sldId="320"/>
            <ac:spMk id="25" creationId="{C05CBC3C-2E5A-4839-8B9B-2E5A6ADF0F58}"/>
          </ac:spMkLst>
        </pc:spChg>
        <pc:spChg chg="add del">
          <ac:chgData name="Templeton, Shari" userId="74cdc7e9-5b02-4853-b422-d0041fccc641" providerId="ADAL" clId="{5942AB3B-1024-4736-9558-99905415441F}" dt="2022-04-11T13:29:52.926" v="1251" actId="26606"/>
          <ac:spMkLst>
            <pc:docMk/>
            <pc:sldMk cId="481151334" sldId="320"/>
            <ac:spMk id="26" creationId="{DB5B423A-57CC-4C58-AA26-8E2E862B03A0}"/>
          </ac:spMkLst>
        </pc:spChg>
        <pc:spChg chg="add">
          <ac:chgData name="Templeton, Shari" userId="74cdc7e9-5b02-4853-b422-d0041fccc641" providerId="ADAL" clId="{5942AB3B-1024-4736-9558-99905415441F}" dt="2022-04-11T13:29:53.141" v="1252" actId="26606"/>
          <ac:spMkLst>
            <pc:docMk/>
            <pc:sldMk cId="481151334" sldId="320"/>
            <ac:spMk id="35" creationId="{0C541B88-1AE9-40C3-AFD5-967787C1979F}"/>
          </ac:spMkLst>
        </pc:spChg>
        <pc:spChg chg="add">
          <ac:chgData name="Templeton, Shari" userId="74cdc7e9-5b02-4853-b422-d0041fccc641" providerId="ADAL" clId="{5942AB3B-1024-4736-9558-99905415441F}" dt="2022-04-11T13:29:53.141" v="1252" actId="26606"/>
          <ac:spMkLst>
            <pc:docMk/>
            <pc:sldMk cId="481151334" sldId="320"/>
            <ac:spMk id="36" creationId="{E5F17139-31EE-46AC-B04F-DBBD852DD6CB}"/>
          </ac:spMkLst>
        </pc:spChg>
        <pc:spChg chg="add">
          <ac:chgData name="Templeton, Shari" userId="74cdc7e9-5b02-4853-b422-d0041fccc641" providerId="ADAL" clId="{5942AB3B-1024-4736-9558-99905415441F}" dt="2022-04-11T13:29:53.141" v="1252" actId="26606"/>
          <ac:spMkLst>
            <pc:docMk/>
            <pc:sldMk cId="481151334" sldId="320"/>
            <ac:spMk id="38" creationId="{89D16701-DA76-4F72-BB63-E2C3FFBDFE0F}"/>
          </ac:spMkLst>
        </pc:spChg>
        <pc:spChg chg="add">
          <ac:chgData name="Templeton, Shari" userId="74cdc7e9-5b02-4853-b422-d0041fccc641" providerId="ADAL" clId="{5942AB3B-1024-4736-9558-99905415441F}" dt="2022-04-11T13:29:53.141" v="1252" actId="26606"/>
          <ac:spMkLst>
            <pc:docMk/>
            <pc:sldMk cId="481151334" sldId="320"/>
            <ac:spMk id="39" creationId="{1CC28BE1-9DC6-43FE-9582-39F091098D77}"/>
          </ac:spMkLst>
        </pc:spChg>
        <pc:grpChg chg="add del">
          <ac:chgData name="Templeton, Shari" userId="74cdc7e9-5b02-4853-b422-d0041fccc641" providerId="ADAL" clId="{5942AB3B-1024-4736-9558-99905415441F}" dt="2022-04-11T13:29:27.024" v="1247" actId="26606"/>
          <ac:grpSpMkLst>
            <pc:docMk/>
            <pc:sldMk cId="481151334" sldId="320"/>
            <ac:grpSpMk id="11" creationId="{05314994-6337-4875-8CF5-652CAFE8342C}"/>
          </ac:grpSpMkLst>
        </pc:grpChg>
        <pc:grpChg chg="add">
          <ac:chgData name="Templeton, Shari" userId="74cdc7e9-5b02-4853-b422-d0041fccc641" providerId="ADAL" clId="{5942AB3B-1024-4736-9558-99905415441F}" dt="2022-04-11T13:29:53.141" v="1252" actId="26606"/>
          <ac:grpSpMkLst>
            <pc:docMk/>
            <pc:sldMk cId="481151334" sldId="320"/>
            <ac:grpSpMk id="13" creationId="{7CF625D3-71A3-4F30-A096-8EF334E959D0}"/>
          </ac:grpSpMkLst>
        </pc:grpChg>
        <pc:grpChg chg="add">
          <ac:chgData name="Templeton, Shari" userId="74cdc7e9-5b02-4853-b422-d0041fccc641" providerId="ADAL" clId="{5942AB3B-1024-4736-9558-99905415441F}" dt="2022-04-11T13:29:53.141" v="1252" actId="26606"/>
          <ac:grpSpMkLst>
            <pc:docMk/>
            <pc:sldMk cId="481151334" sldId="320"/>
            <ac:grpSpMk id="40" creationId="{AF9AF3F3-CE0C-4125-BDD7-346487FA0B40}"/>
          </ac:grpSpMkLst>
        </pc:grpChg>
        <pc:graphicFrameChg chg="add del">
          <ac:chgData name="Templeton, Shari" userId="74cdc7e9-5b02-4853-b422-d0041fccc641" providerId="ADAL" clId="{5942AB3B-1024-4736-9558-99905415441F}" dt="2022-04-11T13:29:27.024" v="1247" actId="26606"/>
          <ac:graphicFrameMkLst>
            <pc:docMk/>
            <pc:sldMk cId="481151334" sldId="320"/>
            <ac:graphicFrameMk id="5" creationId="{8FB9B7D8-BDD8-084F-192B-E5866863585B}"/>
          </ac:graphicFrameMkLst>
        </pc:graphicFrameChg>
        <pc:graphicFrameChg chg="add del">
          <ac:chgData name="Templeton, Shari" userId="74cdc7e9-5b02-4853-b422-d0041fccc641" providerId="ADAL" clId="{5942AB3B-1024-4736-9558-99905415441F}" dt="2022-04-11T13:29:31.611" v="1249" actId="26606"/>
          <ac:graphicFrameMkLst>
            <pc:docMk/>
            <pc:sldMk cId="481151334" sldId="320"/>
            <ac:graphicFrameMk id="23" creationId="{C8F67D3B-C6E8-B509-6A81-C37B34A9EDFC}"/>
          </ac:graphicFrameMkLst>
        </pc:graphicFrameChg>
        <pc:graphicFrameChg chg="add del">
          <ac:chgData name="Templeton, Shari" userId="74cdc7e9-5b02-4853-b422-d0041fccc641" providerId="ADAL" clId="{5942AB3B-1024-4736-9558-99905415441F}" dt="2022-04-11T13:29:52.926" v="1251" actId="26606"/>
          <ac:graphicFrameMkLst>
            <pc:docMk/>
            <pc:sldMk cId="481151334" sldId="320"/>
            <ac:graphicFrameMk id="27" creationId="{7D032481-81A2-4D13-B077-43BCBD31DD9D}"/>
          </ac:graphicFrameMkLst>
        </pc:graphicFrameChg>
        <pc:graphicFrameChg chg="add">
          <ac:chgData name="Templeton, Shari" userId="74cdc7e9-5b02-4853-b422-d0041fccc641" providerId="ADAL" clId="{5942AB3B-1024-4736-9558-99905415441F}" dt="2022-04-11T13:29:53.141" v="1252" actId="26606"/>
          <ac:graphicFrameMkLst>
            <pc:docMk/>
            <pc:sldMk cId="481151334" sldId="320"/>
            <ac:graphicFrameMk id="46" creationId="{6B521E97-7138-605B-72BB-F52586E8C8BD}"/>
          </ac:graphicFrameMkLst>
        </pc:graphicFrameChg>
        <pc:picChg chg="add del">
          <ac:chgData name="Templeton, Shari" userId="74cdc7e9-5b02-4853-b422-d0041fccc641" providerId="ADAL" clId="{5942AB3B-1024-4736-9558-99905415441F}" dt="2022-04-11T13:30:57.377" v="1254" actId="478"/>
          <ac:picMkLst>
            <pc:docMk/>
            <pc:sldMk cId="481151334" sldId="320"/>
            <ac:picMk id="3074" creationId="{D4A2EB1C-6580-47C0-8553-BAA2F5C3748D}"/>
          </ac:picMkLst>
        </pc:picChg>
      </pc:sldChg>
      <pc:sldChg chg="addSp modSp new ord">
        <pc:chgData name="Templeton, Shari" userId="74cdc7e9-5b02-4853-b422-d0041fccc641" providerId="ADAL" clId="{5942AB3B-1024-4736-9558-99905415441F}" dt="2022-04-11T13:32:48.508" v="1263"/>
        <pc:sldMkLst>
          <pc:docMk/>
          <pc:sldMk cId="159484025" sldId="321"/>
        </pc:sldMkLst>
        <pc:picChg chg="add mod">
          <ac:chgData name="Templeton, Shari" userId="74cdc7e9-5b02-4853-b422-d0041fccc641" providerId="ADAL" clId="{5942AB3B-1024-4736-9558-99905415441F}" dt="2022-04-11T13:31:25.680" v="1259" actId="1076"/>
          <ac:picMkLst>
            <pc:docMk/>
            <pc:sldMk cId="159484025" sldId="321"/>
            <ac:picMk id="4098" creationId="{094FD02C-255E-4FB9-8E08-2E6383564C41}"/>
          </ac:picMkLst>
        </pc:picChg>
      </pc:sldChg>
      <pc:sldChg chg="addSp delSp modSp new mod">
        <pc:chgData name="Templeton, Shari" userId="74cdc7e9-5b02-4853-b422-d0041fccc641" providerId="ADAL" clId="{5942AB3B-1024-4736-9558-99905415441F}" dt="2022-04-11T16:48:09.883" v="1389" actId="478"/>
        <pc:sldMkLst>
          <pc:docMk/>
          <pc:sldMk cId="1618319521" sldId="322"/>
        </pc:sldMkLst>
        <pc:spChg chg="del mod">
          <ac:chgData name="Templeton, Shari" userId="74cdc7e9-5b02-4853-b422-d0041fccc641" providerId="ADAL" clId="{5942AB3B-1024-4736-9558-99905415441F}" dt="2022-04-11T16:48:09.883" v="1389" actId="478"/>
          <ac:spMkLst>
            <pc:docMk/>
            <pc:sldMk cId="1618319521" sldId="322"/>
            <ac:spMk id="2" creationId="{723DA1BE-DE3A-46E3-9877-CAE9BAA7E3CA}"/>
          </ac:spMkLst>
        </pc:spChg>
        <pc:spChg chg="del">
          <ac:chgData name="Templeton, Shari" userId="74cdc7e9-5b02-4853-b422-d0041fccc641" providerId="ADAL" clId="{5942AB3B-1024-4736-9558-99905415441F}" dt="2022-04-11T16:46:37.003" v="1381" actId="22"/>
          <ac:spMkLst>
            <pc:docMk/>
            <pc:sldMk cId="1618319521" sldId="322"/>
            <ac:spMk id="3" creationId="{F5EB2D86-77E3-4E4E-832E-AC9B87916488}"/>
          </ac:spMkLst>
        </pc:spChg>
        <pc:picChg chg="add mod ord">
          <ac:chgData name="Templeton, Shari" userId="74cdc7e9-5b02-4853-b422-d0041fccc641" providerId="ADAL" clId="{5942AB3B-1024-4736-9558-99905415441F}" dt="2022-04-11T16:47:28.180" v="1387" actId="1440"/>
          <ac:picMkLst>
            <pc:docMk/>
            <pc:sldMk cId="1618319521" sldId="322"/>
            <ac:picMk id="5" creationId="{306BD1B2-CDE2-49E8-91A4-D389EA1463B7}"/>
          </ac:picMkLst>
        </pc:picChg>
      </pc:sldChg>
      <pc:sldChg chg="addSp delSp modSp new mod">
        <pc:chgData name="Templeton, Shari" userId="74cdc7e9-5b02-4853-b422-d0041fccc641" providerId="ADAL" clId="{5942AB3B-1024-4736-9558-99905415441F}" dt="2022-04-11T18:55:27.780" v="1576" actId="1076"/>
        <pc:sldMkLst>
          <pc:docMk/>
          <pc:sldMk cId="261663070" sldId="326"/>
        </pc:sldMkLst>
        <pc:spChg chg="del">
          <ac:chgData name="Templeton, Shari" userId="74cdc7e9-5b02-4853-b422-d0041fccc641" providerId="ADAL" clId="{5942AB3B-1024-4736-9558-99905415441F}" dt="2022-04-11T18:52:04.079" v="1563" actId="22"/>
          <ac:spMkLst>
            <pc:docMk/>
            <pc:sldMk cId="261663070" sldId="326"/>
            <ac:spMk id="3" creationId="{AECDFB50-BD82-4030-8BA8-23A84AF8A355}"/>
          </ac:spMkLst>
        </pc:spChg>
        <pc:picChg chg="add mod ord">
          <ac:chgData name="Templeton, Shari" userId="74cdc7e9-5b02-4853-b422-d0041fccc641" providerId="ADAL" clId="{5942AB3B-1024-4736-9558-99905415441F}" dt="2022-04-11T18:54:45.109" v="1575" actId="1076"/>
          <ac:picMkLst>
            <pc:docMk/>
            <pc:sldMk cId="261663070" sldId="326"/>
            <ac:picMk id="5" creationId="{A04B699B-B56E-4CBA-8010-9B3E825912BE}"/>
          </ac:picMkLst>
        </pc:picChg>
        <pc:picChg chg="add mod">
          <ac:chgData name="Templeton, Shari" userId="74cdc7e9-5b02-4853-b422-d0041fccc641" providerId="ADAL" clId="{5942AB3B-1024-4736-9558-99905415441F}" dt="2022-04-11T18:55:27.780" v="1576" actId="1076"/>
          <ac:picMkLst>
            <pc:docMk/>
            <pc:sldMk cId="261663070" sldId="326"/>
            <ac:picMk id="7" creationId="{79D67942-2B6D-4FD8-BAFE-36CA0C1CEA4E}"/>
          </ac:picMkLst>
        </pc:picChg>
      </pc:sldChg>
      <pc:sldChg chg="new del">
        <pc:chgData name="Templeton, Shari" userId="74cdc7e9-5b02-4853-b422-d0041fccc641" providerId="ADAL" clId="{5942AB3B-1024-4736-9558-99905415441F}" dt="2022-04-11T19:17:04.036" v="1579" actId="47"/>
        <pc:sldMkLst>
          <pc:docMk/>
          <pc:sldMk cId="875898179" sldId="327"/>
        </pc:sldMkLst>
      </pc:sldChg>
      <pc:sldMasterChg chg="modSldLayout">
        <pc:chgData name="Templeton, Shari" userId="74cdc7e9-5b02-4853-b422-d0041fccc641" providerId="ADAL" clId="{5942AB3B-1024-4736-9558-99905415441F}" dt="2022-04-11T11:08:42.986" v="499"/>
        <pc:sldMasterMkLst>
          <pc:docMk/>
          <pc:sldMasterMk cId="935177839" sldId="2147483661"/>
        </pc:sldMasterMkLst>
        <pc:sldLayoutChg chg="addSp delSp">
          <pc:chgData name="Templeton, Shari" userId="74cdc7e9-5b02-4853-b422-d0041fccc641" providerId="ADAL" clId="{5942AB3B-1024-4736-9558-99905415441F}" dt="2022-04-11T11:08:42.986" v="499"/>
          <pc:sldLayoutMkLst>
            <pc:docMk/>
            <pc:sldMasterMk cId="935177839" sldId="2147483661"/>
            <pc:sldLayoutMk cId="2286468045" sldId="2147483678"/>
          </pc:sldLayoutMkLst>
          <pc:spChg chg="add del">
            <ac:chgData name="Templeton, Shari" userId="74cdc7e9-5b02-4853-b422-d0041fccc641" providerId="ADAL" clId="{5942AB3B-1024-4736-9558-99905415441F}" dt="2022-04-11T11:08:42.986" v="499"/>
            <ac:spMkLst>
              <pc:docMk/>
              <pc:sldMasterMk cId="935177839" sldId="2147483661"/>
              <pc:sldLayoutMk cId="2286468045" sldId="2147483678"/>
              <ac:spMk id="7" creationId="{00000000-0000-0000-0000-000000000000}"/>
            </ac:spMkLst>
          </pc:spChg>
          <pc:spChg chg="add del">
            <ac:chgData name="Templeton, Shari" userId="74cdc7e9-5b02-4853-b422-d0041fccc641" providerId="ADAL" clId="{5942AB3B-1024-4736-9558-99905415441F}" dt="2022-04-11T11:08:42.986" v="499"/>
            <ac:spMkLst>
              <pc:docMk/>
              <pc:sldMasterMk cId="935177839" sldId="2147483661"/>
              <pc:sldLayoutMk cId="2286468045" sldId="2147483678"/>
              <ac:spMk id="8" creationId="{00000000-0000-0000-0000-000000000000}"/>
            </ac:spMkLst>
          </pc:spChg>
          <pc:grpChg chg="add del">
            <ac:chgData name="Templeton, Shari" userId="74cdc7e9-5b02-4853-b422-d0041fccc641" providerId="ADAL" clId="{5942AB3B-1024-4736-9558-99905415441F}" dt="2022-04-11T11:08:42.986" v="499"/>
            <ac:grpSpMkLst>
              <pc:docMk/>
              <pc:sldMasterMk cId="935177839" sldId="2147483661"/>
              <pc:sldLayoutMk cId="2286468045" sldId="2147483678"/>
              <ac:grpSpMk id="13" creationId="{00000000-0000-0000-0000-000000000000}"/>
            </ac:grpSpMkLst>
          </pc:grpChg>
          <pc:grpChg chg="add del">
            <ac:chgData name="Templeton, Shari" userId="74cdc7e9-5b02-4853-b422-d0041fccc641" providerId="ADAL" clId="{5942AB3B-1024-4736-9558-99905415441F}" dt="2022-04-11T11:08:42.986" v="499"/>
            <ac:grpSpMkLst>
              <pc:docMk/>
              <pc:sldMasterMk cId="935177839" sldId="2147483661"/>
              <pc:sldLayoutMk cId="2286468045" sldId="2147483678"/>
              <ac:grpSpMk id="14" creationId="{00000000-0000-0000-0000-000000000000}"/>
            </ac:grpSpMkLst>
          </pc:grpChg>
          <pc:picChg chg="add del">
            <ac:chgData name="Templeton, Shari" userId="74cdc7e9-5b02-4853-b422-d0041fccc641" providerId="ADAL" clId="{5942AB3B-1024-4736-9558-99905415441F}" dt="2022-04-11T11:08:42.986" v="499"/>
            <ac:picMkLst>
              <pc:docMk/>
              <pc:sldMasterMk cId="935177839" sldId="2147483661"/>
              <pc:sldLayoutMk cId="2286468045" sldId="2147483678"/>
              <ac:picMk id="10" creationId="{00000000-0000-0000-0000-000000000000}"/>
            </ac:picMkLst>
          </pc:picChg>
        </pc:sldLayoutChg>
      </pc:sldMasterChg>
    </pc:docChg>
  </pc:docChgLst>
  <pc:docChgLst>
    <pc:chgData name="Templeton, Shari" userId="74cdc7e9-5b02-4853-b422-d0041fccc641" providerId="ADAL" clId="{1866EA4B-F12C-4DF9-8A7B-7FB69C0BFD96}"/>
    <pc:docChg chg="undo custSel addSld delSld modSld sldOrd">
      <pc:chgData name="Templeton, Shari" userId="74cdc7e9-5b02-4853-b422-d0041fccc641" providerId="ADAL" clId="{1866EA4B-F12C-4DF9-8A7B-7FB69C0BFD96}" dt="2022-04-25T20:11:48.413" v="1235" actId="1076"/>
      <pc:docMkLst>
        <pc:docMk/>
      </pc:docMkLst>
      <pc:sldChg chg="addSp delSp modSp mod modNotesTx">
        <pc:chgData name="Templeton, Shari" userId="74cdc7e9-5b02-4853-b422-d0041fccc641" providerId="ADAL" clId="{1866EA4B-F12C-4DF9-8A7B-7FB69C0BFD96}" dt="2022-04-25T18:51:02.642" v="1231" actId="20577"/>
        <pc:sldMkLst>
          <pc:docMk/>
          <pc:sldMk cId="1537512946" sldId="350"/>
        </pc:sldMkLst>
        <pc:spChg chg="mod">
          <ac:chgData name="Templeton, Shari" userId="74cdc7e9-5b02-4853-b422-d0041fccc641" providerId="ADAL" clId="{1866EA4B-F12C-4DF9-8A7B-7FB69C0BFD96}" dt="2022-04-21T15:06:55.760" v="81" actId="20577"/>
          <ac:spMkLst>
            <pc:docMk/>
            <pc:sldMk cId="1537512946" sldId="350"/>
            <ac:spMk id="2" creationId="{CFE9301A-D37C-4715-BF5C-A0DDF8B5FA0E}"/>
          </ac:spMkLst>
        </pc:spChg>
        <pc:spChg chg="del">
          <ac:chgData name="Templeton, Shari" userId="74cdc7e9-5b02-4853-b422-d0041fccc641" providerId="ADAL" clId="{1866EA4B-F12C-4DF9-8A7B-7FB69C0BFD96}" dt="2022-04-21T15:02:44.064" v="44" actId="22"/>
          <ac:spMkLst>
            <pc:docMk/>
            <pc:sldMk cId="1537512946" sldId="350"/>
            <ac:spMk id="3" creationId="{894458C5-2D99-4B03-BC5B-239FB55DE514}"/>
          </ac:spMkLst>
        </pc:spChg>
        <pc:spChg chg="add del mod">
          <ac:chgData name="Templeton, Shari" userId="74cdc7e9-5b02-4853-b422-d0041fccc641" providerId="ADAL" clId="{1866EA4B-F12C-4DF9-8A7B-7FB69C0BFD96}" dt="2022-04-21T15:13:53.990" v="91" actId="478"/>
          <ac:spMkLst>
            <pc:docMk/>
            <pc:sldMk cId="1537512946" sldId="350"/>
            <ac:spMk id="13" creationId="{428E5218-ADFD-43F9-9A99-4C34BA3D4067}"/>
          </ac:spMkLst>
        </pc:spChg>
        <pc:picChg chg="add del mod ord">
          <ac:chgData name="Templeton, Shari" userId="74cdc7e9-5b02-4853-b422-d0041fccc641" providerId="ADAL" clId="{1866EA4B-F12C-4DF9-8A7B-7FB69C0BFD96}" dt="2022-04-21T15:13:40.432" v="89" actId="478"/>
          <ac:picMkLst>
            <pc:docMk/>
            <pc:sldMk cId="1537512946" sldId="350"/>
            <ac:picMk id="5" creationId="{2CEC5437-457A-4E6B-AC10-40E825B2FF44}"/>
          </ac:picMkLst>
        </pc:picChg>
        <pc:picChg chg="add mod">
          <ac:chgData name="Templeton, Shari" userId="74cdc7e9-5b02-4853-b422-d0041fccc641" providerId="ADAL" clId="{1866EA4B-F12C-4DF9-8A7B-7FB69C0BFD96}" dt="2022-04-21T15:05:17.214" v="55" actId="1076"/>
          <ac:picMkLst>
            <pc:docMk/>
            <pc:sldMk cId="1537512946" sldId="350"/>
            <ac:picMk id="7" creationId="{BE4009B5-2E56-4467-8FD6-5D8AC104DBE9}"/>
          </ac:picMkLst>
        </pc:picChg>
        <pc:picChg chg="add mod">
          <ac:chgData name="Templeton, Shari" userId="74cdc7e9-5b02-4853-b422-d0041fccc641" providerId="ADAL" clId="{1866EA4B-F12C-4DF9-8A7B-7FB69C0BFD96}" dt="2022-04-21T15:06:22.309" v="78" actId="1076"/>
          <ac:picMkLst>
            <pc:docMk/>
            <pc:sldMk cId="1537512946" sldId="350"/>
            <ac:picMk id="9" creationId="{1245C467-BDB5-433C-8E59-55E8D903D650}"/>
          </ac:picMkLst>
        </pc:picChg>
        <pc:picChg chg="add mod">
          <ac:chgData name="Templeton, Shari" userId="74cdc7e9-5b02-4853-b422-d0041fccc641" providerId="ADAL" clId="{1866EA4B-F12C-4DF9-8A7B-7FB69C0BFD96}" dt="2022-04-21T15:14:12.510" v="94" actId="1076"/>
          <ac:picMkLst>
            <pc:docMk/>
            <pc:sldMk cId="1537512946" sldId="350"/>
            <ac:picMk id="11" creationId="{93A985E3-6325-4F3A-A087-989A46AE32A4}"/>
          </ac:picMkLst>
        </pc:picChg>
      </pc:sldChg>
      <pc:sldChg chg="addSp delSp modSp mod setBg modNotesTx">
        <pc:chgData name="Templeton, Shari" userId="74cdc7e9-5b02-4853-b422-d0041fccc641" providerId="ADAL" clId="{1866EA4B-F12C-4DF9-8A7B-7FB69C0BFD96}" dt="2022-04-25T18:51:33.042" v="1234" actId="20577"/>
        <pc:sldMkLst>
          <pc:docMk/>
          <pc:sldMk cId="3100982237" sldId="351"/>
        </pc:sldMkLst>
        <pc:spChg chg="mod">
          <ac:chgData name="Templeton, Shari" userId="74cdc7e9-5b02-4853-b422-d0041fccc641" providerId="ADAL" clId="{1866EA4B-F12C-4DF9-8A7B-7FB69C0BFD96}" dt="2022-04-21T16:00:29.253" v="538" actId="14100"/>
          <ac:spMkLst>
            <pc:docMk/>
            <pc:sldMk cId="3100982237" sldId="351"/>
            <ac:spMk id="2" creationId="{70FE9BB6-5226-4511-9D50-DF92AF903AC6}"/>
          </ac:spMkLst>
        </pc:spChg>
        <pc:spChg chg="del">
          <ac:chgData name="Templeton, Shari" userId="74cdc7e9-5b02-4853-b422-d0041fccc641" providerId="ADAL" clId="{1866EA4B-F12C-4DF9-8A7B-7FB69C0BFD96}" dt="2022-04-21T15:46:41.103" v="260" actId="22"/>
          <ac:spMkLst>
            <pc:docMk/>
            <pc:sldMk cId="3100982237" sldId="351"/>
            <ac:spMk id="3" creationId="{D1E25467-FAC4-4EE3-883A-22410B2E04FA}"/>
          </ac:spMkLst>
        </pc:spChg>
        <pc:spChg chg="add mod">
          <ac:chgData name="Templeton, Shari" userId="74cdc7e9-5b02-4853-b422-d0041fccc641" providerId="ADAL" clId="{1866EA4B-F12C-4DF9-8A7B-7FB69C0BFD96}" dt="2022-04-21T16:00:20.173" v="537" actId="14100"/>
          <ac:spMkLst>
            <pc:docMk/>
            <pc:sldMk cId="3100982237" sldId="351"/>
            <ac:spMk id="6" creationId="{410965FC-1854-4E87-9FC2-AEBB9E0A7FC8}"/>
          </ac:spMkLst>
        </pc:spChg>
        <pc:spChg chg="add">
          <ac:chgData name="Templeton, Shari" userId="74cdc7e9-5b02-4853-b422-d0041fccc641" providerId="ADAL" clId="{1866EA4B-F12C-4DF9-8A7B-7FB69C0BFD96}" dt="2022-04-21T15:59:48.998" v="535" actId="26606"/>
          <ac:spMkLst>
            <pc:docMk/>
            <pc:sldMk cId="3100982237" sldId="351"/>
            <ac:spMk id="11" creationId="{131BAD53-4E89-4F62-BBB7-26359763ED39}"/>
          </ac:spMkLst>
        </pc:spChg>
        <pc:spChg chg="add">
          <ac:chgData name="Templeton, Shari" userId="74cdc7e9-5b02-4853-b422-d0041fccc641" providerId="ADAL" clId="{1866EA4B-F12C-4DF9-8A7B-7FB69C0BFD96}" dt="2022-04-21T15:59:48.998" v="535" actId="26606"/>
          <ac:spMkLst>
            <pc:docMk/>
            <pc:sldMk cId="3100982237" sldId="351"/>
            <ac:spMk id="13" creationId="{62756DA2-40EB-4C6F-B962-5822FFB54FB6}"/>
          </ac:spMkLst>
        </pc:spChg>
        <pc:picChg chg="add mod ord">
          <ac:chgData name="Templeton, Shari" userId="74cdc7e9-5b02-4853-b422-d0041fccc641" providerId="ADAL" clId="{1866EA4B-F12C-4DF9-8A7B-7FB69C0BFD96}" dt="2022-04-21T16:00:51.183" v="541" actId="1440"/>
          <ac:picMkLst>
            <pc:docMk/>
            <pc:sldMk cId="3100982237" sldId="351"/>
            <ac:picMk id="5" creationId="{492E2A10-00FD-4D61-BBCB-97BF549307C0}"/>
          </ac:picMkLst>
        </pc:picChg>
      </pc:sldChg>
      <pc:sldChg chg="addSp delSp modSp new mod setBg">
        <pc:chgData name="Templeton, Shari" userId="74cdc7e9-5b02-4853-b422-d0041fccc641" providerId="ADAL" clId="{1866EA4B-F12C-4DF9-8A7B-7FB69C0BFD96}" dt="2022-04-21T14:48:22.711" v="43" actId="478"/>
        <pc:sldMkLst>
          <pc:docMk/>
          <pc:sldMk cId="2180066023" sldId="353"/>
        </pc:sldMkLst>
        <pc:spChg chg="add del mod ord">
          <ac:chgData name="Templeton, Shari" userId="74cdc7e9-5b02-4853-b422-d0041fccc641" providerId="ADAL" clId="{1866EA4B-F12C-4DF9-8A7B-7FB69C0BFD96}" dt="2022-04-21T13:51:27.789" v="16" actId="26606"/>
          <ac:spMkLst>
            <pc:docMk/>
            <pc:sldMk cId="2180066023" sldId="353"/>
            <ac:spMk id="2" creationId="{93A4FF86-6A66-4B2E-8A40-25558EE02420}"/>
          </ac:spMkLst>
        </pc:spChg>
        <pc:spChg chg="del">
          <ac:chgData name="Templeton, Shari" userId="74cdc7e9-5b02-4853-b422-d0041fccc641" providerId="ADAL" clId="{1866EA4B-F12C-4DF9-8A7B-7FB69C0BFD96}" dt="2022-04-21T13:48:43.536" v="1" actId="22"/>
          <ac:spMkLst>
            <pc:docMk/>
            <pc:sldMk cId="2180066023" sldId="353"/>
            <ac:spMk id="3" creationId="{033AC035-F645-484D-AA03-CA368D13D146}"/>
          </ac:spMkLst>
        </pc:spChg>
        <pc:spChg chg="add del">
          <ac:chgData name="Templeton, Shari" userId="74cdc7e9-5b02-4853-b422-d0041fccc641" providerId="ADAL" clId="{1866EA4B-F12C-4DF9-8A7B-7FB69C0BFD96}" dt="2022-04-21T13:50:10.918" v="3" actId="26606"/>
          <ac:spMkLst>
            <pc:docMk/>
            <pc:sldMk cId="2180066023" sldId="353"/>
            <ac:spMk id="9" creationId="{900CE2B2-879D-7A0D-9E13-4CF27495883C}"/>
          </ac:spMkLst>
        </pc:spChg>
        <pc:spChg chg="add del">
          <ac:chgData name="Templeton, Shari" userId="74cdc7e9-5b02-4853-b422-d0041fccc641" providerId="ADAL" clId="{1866EA4B-F12C-4DF9-8A7B-7FB69C0BFD96}" dt="2022-04-21T13:50:42.034" v="9" actId="26606"/>
          <ac:spMkLst>
            <pc:docMk/>
            <pc:sldMk cId="2180066023" sldId="353"/>
            <ac:spMk id="10" creationId="{53F29798-D584-4792-9B62-3F5F5C36D619}"/>
          </ac:spMkLst>
        </pc:spChg>
        <pc:spChg chg="add del">
          <ac:chgData name="Templeton, Shari" userId="74cdc7e9-5b02-4853-b422-d0041fccc641" providerId="ADAL" clId="{1866EA4B-F12C-4DF9-8A7B-7FB69C0BFD96}" dt="2022-04-21T13:50:10.918" v="3" actId="26606"/>
          <ac:spMkLst>
            <pc:docMk/>
            <pc:sldMk cId="2180066023" sldId="353"/>
            <ac:spMk id="12" creationId="{217BE31F-A129-45DD-8071-A63EC47D943A}"/>
          </ac:spMkLst>
        </pc:spChg>
        <pc:spChg chg="add del">
          <ac:chgData name="Templeton, Shari" userId="74cdc7e9-5b02-4853-b422-d0041fccc641" providerId="ADAL" clId="{1866EA4B-F12C-4DF9-8A7B-7FB69C0BFD96}" dt="2022-04-21T13:50:52.359" v="11" actId="26606"/>
          <ac:spMkLst>
            <pc:docMk/>
            <pc:sldMk cId="2180066023" sldId="353"/>
            <ac:spMk id="13" creationId="{B775CD93-9DF2-48CB-9F57-1BCA9A46C7FA}"/>
          </ac:spMkLst>
        </pc:spChg>
        <pc:spChg chg="add del">
          <ac:chgData name="Templeton, Shari" userId="74cdc7e9-5b02-4853-b422-d0041fccc641" providerId="ADAL" clId="{1866EA4B-F12C-4DF9-8A7B-7FB69C0BFD96}" dt="2022-04-21T13:50:52.359" v="11" actId="26606"/>
          <ac:spMkLst>
            <pc:docMk/>
            <pc:sldMk cId="2180066023" sldId="353"/>
            <ac:spMk id="15" creationId="{6166C6D1-23AC-49C4-BA07-238E4E9F8CEB}"/>
          </ac:spMkLst>
        </pc:spChg>
        <pc:spChg chg="add del">
          <ac:chgData name="Templeton, Shari" userId="74cdc7e9-5b02-4853-b422-d0041fccc641" providerId="ADAL" clId="{1866EA4B-F12C-4DF9-8A7B-7FB69C0BFD96}" dt="2022-04-21T13:50:52.359" v="11" actId="26606"/>
          <ac:spMkLst>
            <pc:docMk/>
            <pc:sldMk cId="2180066023" sldId="353"/>
            <ac:spMk id="16" creationId="{1C091803-41C2-48E0-9228-5148460C7479}"/>
          </ac:spMkLst>
        </pc:spChg>
        <pc:spChg chg="add del">
          <ac:chgData name="Templeton, Shari" userId="74cdc7e9-5b02-4853-b422-d0041fccc641" providerId="ADAL" clId="{1866EA4B-F12C-4DF9-8A7B-7FB69C0BFD96}" dt="2022-04-21T13:50:52.359" v="11" actId="26606"/>
          <ac:spMkLst>
            <pc:docMk/>
            <pc:sldMk cId="2180066023" sldId="353"/>
            <ac:spMk id="17" creationId="{D94409F5-42AE-DE54-0F71-F79D2EFB559A}"/>
          </ac:spMkLst>
        </pc:spChg>
        <pc:spChg chg="add del">
          <ac:chgData name="Templeton, Shari" userId="74cdc7e9-5b02-4853-b422-d0041fccc641" providerId="ADAL" clId="{1866EA4B-F12C-4DF9-8A7B-7FB69C0BFD96}" dt="2022-04-21T13:51:21.558" v="13" actId="26606"/>
          <ac:spMkLst>
            <pc:docMk/>
            <pc:sldMk cId="2180066023" sldId="353"/>
            <ac:spMk id="19" creationId="{53F29798-D584-4792-9B62-3F5F5C36D619}"/>
          </ac:spMkLst>
        </pc:spChg>
        <pc:spChg chg="add del">
          <ac:chgData name="Templeton, Shari" userId="74cdc7e9-5b02-4853-b422-d0041fccc641" providerId="ADAL" clId="{1866EA4B-F12C-4DF9-8A7B-7FB69C0BFD96}" dt="2022-04-21T13:51:27.774" v="15" actId="26606"/>
          <ac:spMkLst>
            <pc:docMk/>
            <pc:sldMk cId="2180066023" sldId="353"/>
            <ac:spMk id="40" creationId="{3C915414-2809-4735-A560-0D5FE66700D8}"/>
          </ac:spMkLst>
        </pc:spChg>
        <pc:spChg chg="add del">
          <ac:chgData name="Templeton, Shari" userId="74cdc7e9-5b02-4853-b422-d0041fccc641" providerId="ADAL" clId="{1866EA4B-F12C-4DF9-8A7B-7FB69C0BFD96}" dt="2022-04-21T13:51:27.774" v="15" actId="26606"/>
          <ac:spMkLst>
            <pc:docMk/>
            <pc:sldMk cId="2180066023" sldId="353"/>
            <ac:spMk id="41" creationId="{D665D759-2DF8-4D47-8386-4BA28901A79D}"/>
          </ac:spMkLst>
        </pc:spChg>
        <pc:spChg chg="add del">
          <ac:chgData name="Templeton, Shari" userId="74cdc7e9-5b02-4853-b422-d0041fccc641" providerId="ADAL" clId="{1866EA4B-F12C-4DF9-8A7B-7FB69C0BFD96}" dt="2022-04-21T13:50:25.067" v="5" actId="26606"/>
          <ac:spMkLst>
            <pc:docMk/>
            <pc:sldMk cId="2180066023" sldId="353"/>
            <ac:spMk id="42" creationId="{D1A4588A-55D5-49B8-BE41-54ACDCFF2C17}"/>
          </ac:spMkLst>
        </pc:spChg>
        <pc:spChg chg="add del">
          <ac:chgData name="Templeton, Shari" userId="74cdc7e9-5b02-4853-b422-d0041fccc641" providerId="ADAL" clId="{1866EA4B-F12C-4DF9-8A7B-7FB69C0BFD96}" dt="2022-04-21T13:50:25.067" v="5" actId="26606"/>
          <ac:spMkLst>
            <pc:docMk/>
            <pc:sldMk cId="2180066023" sldId="353"/>
            <ac:spMk id="43" creationId="{F97E7EA2-EDCD-47E9-81BC-415C606D1B58}"/>
          </ac:spMkLst>
        </pc:spChg>
        <pc:spChg chg="add del">
          <ac:chgData name="Templeton, Shari" userId="74cdc7e9-5b02-4853-b422-d0041fccc641" providerId="ADAL" clId="{1866EA4B-F12C-4DF9-8A7B-7FB69C0BFD96}" dt="2022-04-21T13:50:25.067" v="5" actId="26606"/>
          <ac:spMkLst>
            <pc:docMk/>
            <pc:sldMk cId="2180066023" sldId="353"/>
            <ac:spMk id="44" creationId="{084D1C6B-BC33-F537-2D7C-6092E23F10D6}"/>
          </ac:spMkLst>
        </pc:spChg>
        <pc:spChg chg="add del">
          <ac:chgData name="Templeton, Shari" userId="74cdc7e9-5b02-4853-b422-d0041fccc641" providerId="ADAL" clId="{1866EA4B-F12C-4DF9-8A7B-7FB69C0BFD96}" dt="2022-04-21T13:50:31.439" v="7" actId="26606"/>
          <ac:spMkLst>
            <pc:docMk/>
            <pc:sldMk cId="2180066023" sldId="353"/>
            <ac:spMk id="46" creationId="{4038CB10-1F5C-4D54-9DF7-12586DE5B007}"/>
          </ac:spMkLst>
        </pc:spChg>
        <pc:spChg chg="add del">
          <ac:chgData name="Templeton, Shari" userId="74cdc7e9-5b02-4853-b422-d0041fccc641" providerId="ADAL" clId="{1866EA4B-F12C-4DF9-8A7B-7FB69C0BFD96}" dt="2022-04-21T13:50:31.439" v="7" actId="26606"/>
          <ac:spMkLst>
            <pc:docMk/>
            <pc:sldMk cId="2180066023" sldId="353"/>
            <ac:spMk id="47" creationId="{73ED6512-6858-4552-B699-9A97FE9A4EA2}"/>
          </ac:spMkLst>
        </pc:spChg>
        <pc:spChg chg="add del">
          <ac:chgData name="Templeton, Shari" userId="74cdc7e9-5b02-4853-b422-d0041fccc641" providerId="ADAL" clId="{1866EA4B-F12C-4DF9-8A7B-7FB69C0BFD96}" dt="2022-04-21T13:50:31.439" v="7" actId="26606"/>
          <ac:spMkLst>
            <pc:docMk/>
            <pc:sldMk cId="2180066023" sldId="353"/>
            <ac:spMk id="48" creationId="{7338F0B0-3AF5-AEFF-729D-91F23CB9E2DB}"/>
          </ac:spMkLst>
        </pc:spChg>
        <pc:spChg chg="add del">
          <ac:chgData name="Templeton, Shari" userId="74cdc7e9-5b02-4853-b422-d0041fccc641" providerId="ADAL" clId="{1866EA4B-F12C-4DF9-8A7B-7FB69C0BFD96}" dt="2022-04-21T14:20:21.126" v="29" actId="26606"/>
          <ac:spMkLst>
            <pc:docMk/>
            <pc:sldMk cId="2180066023" sldId="353"/>
            <ac:spMk id="57" creationId="{53F29798-D584-4792-9B62-3F5F5C36D619}"/>
          </ac:spMkLst>
        </pc:spChg>
        <pc:spChg chg="add del mod">
          <ac:chgData name="Templeton, Shari" userId="74cdc7e9-5b02-4853-b422-d0041fccc641" providerId="ADAL" clId="{1866EA4B-F12C-4DF9-8A7B-7FB69C0BFD96}" dt="2022-04-21T14:48:22.711" v="43" actId="478"/>
          <ac:spMkLst>
            <pc:docMk/>
            <pc:sldMk cId="2180066023" sldId="353"/>
            <ac:spMk id="58" creationId="{93A4FF86-6A66-4B2E-8A40-25558EE02420}"/>
          </ac:spMkLst>
        </pc:spChg>
        <pc:spChg chg="add del">
          <ac:chgData name="Templeton, Shari" userId="74cdc7e9-5b02-4853-b422-d0041fccc641" providerId="ADAL" clId="{1866EA4B-F12C-4DF9-8A7B-7FB69C0BFD96}" dt="2022-04-21T14:18:53.872" v="18" actId="26606"/>
          <ac:spMkLst>
            <pc:docMk/>
            <pc:sldMk cId="2180066023" sldId="353"/>
            <ac:spMk id="62" creationId="{082F1E5A-6A40-C5D4-39CC-6C98F36E762E}"/>
          </ac:spMkLst>
        </pc:spChg>
        <pc:spChg chg="add">
          <ac:chgData name="Templeton, Shari" userId="74cdc7e9-5b02-4853-b422-d0041fccc641" providerId="ADAL" clId="{1866EA4B-F12C-4DF9-8A7B-7FB69C0BFD96}" dt="2022-04-21T14:20:21.126" v="29" actId="26606"/>
          <ac:spMkLst>
            <pc:docMk/>
            <pc:sldMk cId="2180066023" sldId="353"/>
            <ac:spMk id="63" creationId="{53F29798-D584-4792-9B62-3F5F5C36D619}"/>
          </ac:spMkLst>
        </pc:spChg>
        <pc:spChg chg="add del">
          <ac:chgData name="Templeton, Shari" userId="74cdc7e9-5b02-4853-b422-d0041fccc641" providerId="ADAL" clId="{1866EA4B-F12C-4DF9-8A7B-7FB69C0BFD96}" dt="2022-04-21T14:18:53.872" v="18" actId="26606"/>
          <ac:spMkLst>
            <pc:docMk/>
            <pc:sldMk cId="2180066023" sldId="353"/>
            <ac:spMk id="65" creationId="{EBF87945-A001-489F-9D9B-7D9435F0B9CA}"/>
          </ac:spMkLst>
        </pc:spChg>
        <pc:spChg chg="add del">
          <ac:chgData name="Templeton, Shari" userId="74cdc7e9-5b02-4853-b422-d0041fccc641" providerId="ADAL" clId="{1866EA4B-F12C-4DF9-8A7B-7FB69C0BFD96}" dt="2022-04-21T14:20:15.400" v="26" actId="26606"/>
          <ac:spMkLst>
            <pc:docMk/>
            <pc:sldMk cId="2180066023" sldId="353"/>
            <ac:spMk id="69" creationId="{441CF7D6-A660-431A-B0BB-140A0D5556B6}"/>
          </ac:spMkLst>
        </pc:spChg>
        <pc:spChg chg="add del">
          <ac:chgData name="Templeton, Shari" userId="74cdc7e9-5b02-4853-b422-d0041fccc641" providerId="ADAL" clId="{1866EA4B-F12C-4DF9-8A7B-7FB69C0BFD96}" dt="2022-04-21T14:20:15.400" v="26" actId="26606"/>
          <ac:spMkLst>
            <pc:docMk/>
            <pc:sldMk cId="2180066023" sldId="353"/>
            <ac:spMk id="71" creationId="{0570A85B-3810-4F95-97B0-CBF4CCDB381C}"/>
          </ac:spMkLst>
        </pc:spChg>
        <pc:spChg chg="add del">
          <ac:chgData name="Templeton, Shari" userId="74cdc7e9-5b02-4853-b422-d0041fccc641" providerId="ADAL" clId="{1866EA4B-F12C-4DF9-8A7B-7FB69C0BFD96}" dt="2022-04-21T14:19:08.513" v="20" actId="26606"/>
          <ac:spMkLst>
            <pc:docMk/>
            <pc:sldMk cId="2180066023" sldId="353"/>
            <ac:spMk id="89" creationId="{217BE31F-A129-45DD-8071-A63EC47D943A}"/>
          </ac:spMkLst>
        </pc:spChg>
        <pc:spChg chg="add del">
          <ac:chgData name="Templeton, Shari" userId="74cdc7e9-5b02-4853-b422-d0041fccc641" providerId="ADAL" clId="{1866EA4B-F12C-4DF9-8A7B-7FB69C0BFD96}" dt="2022-04-21T14:19:08.513" v="20" actId="26606"/>
          <ac:spMkLst>
            <pc:docMk/>
            <pc:sldMk cId="2180066023" sldId="353"/>
            <ac:spMk id="94" creationId="{F7A6D343-437D-62B5-83E1-B43D714DBB09}"/>
          </ac:spMkLst>
        </pc:spChg>
        <pc:spChg chg="add del">
          <ac:chgData name="Templeton, Shari" userId="74cdc7e9-5b02-4853-b422-d0041fccc641" providerId="ADAL" clId="{1866EA4B-F12C-4DF9-8A7B-7FB69C0BFD96}" dt="2022-04-21T14:19:46.831" v="22" actId="26606"/>
          <ac:spMkLst>
            <pc:docMk/>
            <pc:sldMk cId="2180066023" sldId="353"/>
            <ac:spMk id="96" creationId="{B775CD93-9DF2-48CB-9F57-1BCA9A46C7FA}"/>
          </ac:spMkLst>
        </pc:spChg>
        <pc:spChg chg="add del">
          <ac:chgData name="Templeton, Shari" userId="74cdc7e9-5b02-4853-b422-d0041fccc641" providerId="ADAL" clId="{1866EA4B-F12C-4DF9-8A7B-7FB69C0BFD96}" dt="2022-04-21T14:19:46.831" v="22" actId="26606"/>
          <ac:spMkLst>
            <pc:docMk/>
            <pc:sldMk cId="2180066023" sldId="353"/>
            <ac:spMk id="97" creationId="{6166C6D1-23AC-49C4-BA07-238E4E9F8CEB}"/>
          </ac:spMkLst>
        </pc:spChg>
        <pc:spChg chg="add del">
          <ac:chgData name="Templeton, Shari" userId="74cdc7e9-5b02-4853-b422-d0041fccc641" providerId="ADAL" clId="{1866EA4B-F12C-4DF9-8A7B-7FB69C0BFD96}" dt="2022-04-21T14:19:46.831" v="22" actId="26606"/>
          <ac:spMkLst>
            <pc:docMk/>
            <pc:sldMk cId="2180066023" sldId="353"/>
            <ac:spMk id="98" creationId="{1C091803-41C2-48E0-9228-5148460C7479}"/>
          </ac:spMkLst>
        </pc:spChg>
        <pc:spChg chg="add del">
          <ac:chgData name="Templeton, Shari" userId="74cdc7e9-5b02-4853-b422-d0041fccc641" providerId="ADAL" clId="{1866EA4B-F12C-4DF9-8A7B-7FB69C0BFD96}" dt="2022-04-21T14:19:46.831" v="22" actId="26606"/>
          <ac:spMkLst>
            <pc:docMk/>
            <pc:sldMk cId="2180066023" sldId="353"/>
            <ac:spMk id="99" creationId="{264CAE74-7D4C-4F2A-00D2-925FEB381069}"/>
          </ac:spMkLst>
        </pc:spChg>
        <pc:spChg chg="add del">
          <ac:chgData name="Templeton, Shari" userId="74cdc7e9-5b02-4853-b422-d0041fccc641" providerId="ADAL" clId="{1866EA4B-F12C-4DF9-8A7B-7FB69C0BFD96}" dt="2022-04-21T14:19:51.954" v="24" actId="26606"/>
          <ac:spMkLst>
            <pc:docMk/>
            <pc:sldMk cId="2180066023" sldId="353"/>
            <ac:spMk id="101" creationId="{E7BFAED8-753D-0AD4-A1D5-B5A0DB6E162B}"/>
          </ac:spMkLst>
        </pc:spChg>
        <pc:spChg chg="add del">
          <ac:chgData name="Templeton, Shari" userId="74cdc7e9-5b02-4853-b422-d0041fccc641" providerId="ADAL" clId="{1866EA4B-F12C-4DF9-8A7B-7FB69C0BFD96}" dt="2022-04-21T14:20:15.400" v="26" actId="26606"/>
          <ac:spMkLst>
            <pc:docMk/>
            <pc:sldMk cId="2180066023" sldId="353"/>
            <ac:spMk id="103" creationId="{B082622D-AAF3-4897-8629-FC918530DD86}"/>
          </ac:spMkLst>
        </pc:spChg>
        <pc:spChg chg="add del">
          <ac:chgData name="Templeton, Shari" userId="74cdc7e9-5b02-4853-b422-d0041fccc641" providerId="ADAL" clId="{1866EA4B-F12C-4DF9-8A7B-7FB69C0BFD96}" dt="2022-04-21T14:20:15.400" v="26" actId="26606"/>
          <ac:spMkLst>
            <pc:docMk/>
            <pc:sldMk cId="2180066023" sldId="353"/>
            <ac:spMk id="104" creationId="{A7457DD9-5A45-400A-AB4B-4B4EDECA25F1}"/>
          </ac:spMkLst>
        </pc:spChg>
        <pc:spChg chg="add del">
          <ac:chgData name="Templeton, Shari" userId="74cdc7e9-5b02-4853-b422-d0041fccc641" providerId="ADAL" clId="{1866EA4B-F12C-4DF9-8A7B-7FB69C0BFD96}" dt="2022-04-21T14:20:15.400" v="26" actId="26606"/>
          <ac:spMkLst>
            <pc:docMk/>
            <pc:sldMk cId="2180066023" sldId="353"/>
            <ac:spMk id="105" creationId="{AD9DA8FA-F022-A851-3B9F-E4A3B44B9BCA}"/>
          </ac:spMkLst>
        </pc:spChg>
        <pc:spChg chg="add del">
          <ac:chgData name="Templeton, Shari" userId="74cdc7e9-5b02-4853-b422-d0041fccc641" providerId="ADAL" clId="{1866EA4B-F12C-4DF9-8A7B-7FB69C0BFD96}" dt="2022-04-21T14:20:21.118" v="28" actId="26606"/>
          <ac:spMkLst>
            <pc:docMk/>
            <pc:sldMk cId="2180066023" sldId="353"/>
            <ac:spMk id="107" creationId="{E7BFAED8-753D-0AD4-A1D5-B5A0DB6E162B}"/>
          </ac:spMkLst>
        </pc:spChg>
        <pc:grpChg chg="add del">
          <ac:chgData name="Templeton, Shari" userId="74cdc7e9-5b02-4853-b422-d0041fccc641" providerId="ADAL" clId="{1866EA4B-F12C-4DF9-8A7B-7FB69C0BFD96}" dt="2022-04-21T13:50:10.918" v="3" actId="26606"/>
          <ac:grpSpMkLst>
            <pc:docMk/>
            <pc:sldMk cId="2180066023" sldId="353"/>
            <ac:grpSpMk id="14" creationId="{7CA163AC-F477-454A-9FB4-81324C004BEF}"/>
          </ac:grpSpMkLst>
        </pc:grpChg>
        <pc:grpChg chg="add del">
          <ac:chgData name="Templeton, Shari" userId="74cdc7e9-5b02-4853-b422-d0041fccc641" providerId="ADAL" clId="{1866EA4B-F12C-4DF9-8A7B-7FB69C0BFD96}" dt="2022-04-21T13:50:10.918" v="3" actId="26606"/>
          <ac:grpSpMkLst>
            <pc:docMk/>
            <pc:sldMk cId="2180066023" sldId="353"/>
            <ac:grpSpMk id="37" creationId="{83118EC2-A2C7-4CDB-887C-21E0B0C437D1}"/>
          </ac:grpSpMkLst>
        </pc:grpChg>
        <pc:grpChg chg="add del">
          <ac:chgData name="Templeton, Shari" userId="74cdc7e9-5b02-4853-b422-d0041fccc641" providerId="ADAL" clId="{1866EA4B-F12C-4DF9-8A7B-7FB69C0BFD96}" dt="2022-04-21T13:51:27.774" v="15" actId="26606"/>
          <ac:grpSpMkLst>
            <pc:docMk/>
            <pc:sldMk cId="2180066023" sldId="353"/>
            <ac:grpSpMk id="45" creationId="{24413201-85BF-4680-A7D4-10CDBD03569C}"/>
          </ac:grpSpMkLst>
        </pc:grpChg>
        <pc:grpChg chg="add del">
          <ac:chgData name="Templeton, Shari" userId="74cdc7e9-5b02-4853-b422-d0041fccc641" providerId="ADAL" clId="{1866EA4B-F12C-4DF9-8A7B-7FB69C0BFD96}" dt="2022-04-21T14:19:08.513" v="20" actId="26606"/>
          <ac:grpSpMkLst>
            <pc:docMk/>
            <pc:sldMk cId="2180066023" sldId="353"/>
            <ac:grpSpMk id="67" creationId="{7CA163AC-F477-454A-9FB4-81324C004BEF}"/>
          </ac:grpSpMkLst>
        </pc:grpChg>
        <pc:grpChg chg="add del">
          <ac:chgData name="Templeton, Shari" userId="74cdc7e9-5b02-4853-b422-d0041fccc641" providerId="ADAL" clId="{1866EA4B-F12C-4DF9-8A7B-7FB69C0BFD96}" dt="2022-04-21T14:19:08.513" v="20" actId="26606"/>
          <ac:grpSpMkLst>
            <pc:docMk/>
            <pc:sldMk cId="2180066023" sldId="353"/>
            <ac:grpSpMk id="90" creationId="{83118EC2-A2C7-4CDB-887C-21E0B0C437D1}"/>
          </ac:grpSpMkLst>
        </pc:grpChg>
        <pc:picChg chg="add del mod">
          <ac:chgData name="Templeton, Shari" userId="74cdc7e9-5b02-4853-b422-d0041fccc641" providerId="ADAL" clId="{1866EA4B-F12C-4DF9-8A7B-7FB69C0BFD96}" dt="2022-04-21T14:45:47.470" v="34" actId="478"/>
          <ac:picMkLst>
            <pc:docMk/>
            <pc:sldMk cId="2180066023" sldId="353"/>
            <ac:picMk id="3" creationId="{70D2838F-4003-40FF-80DB-BFAC87A440DF}"/>
          </ac:picMkLst>
        </pc:picChg>
        <pc:picChg chg="add mod ord">
          <ac:chgData name="Templeton, Shari" userId="74cdc7e9-5b02-4853-b422-d0041fccc641" providerId="ADAL" clId="{1866EA4B-F12C-4DF9-8A7B-7FB69C0BFD96}" dt="2022-04-21T14:48:04.670" v="40" actId="1076"/>
          <ac:picMkLst>
            <pc:docMk/>
            <pc:sldMk cId="2180066023" sldId="353"/>
            <ac:picMk id="5" creationId="{5FB113D2-9789-4C80-96CA-0E49CBFC6A6D}"/>
          </ac:picMkLst>
        </pc:picChg>
        <pc:picChg chg="add mod">
          <ac:chgData name="Templeton, Shari" userId="74cdc7e9-5b02-4853-b422-d0041fccc641" providerId="ADAL" clId="{1866EA4B-F12C-4DF9-8A7B-7FB69C0BFD96}" dt="2022-04-21T14:48:11.734" v="41" actId="14100"/>
          <ac:picMkLst>
            <pc:docMk/>
            <pc:sldMk cId="2180066023" sldId="353"/>
            <ac:picMk id="6" creationId="{EA9E13C4-D2FB-4410-91B6-9F1BF2990FB0}"/>
          </ac:picMkLst>
        </pc:picChg>
      </pc:sldChg>
      <pc:sldChg chg="addSp delSp modSp new mod setBg setClrOvrMap">
        <pc:chgData name="Templeton, Shari" userId="74cdc7e9-5b02-4853-b422-d0041fccc641" providerId="ADAL" clId="{1866EA4B-F12C-4DF9-8A7B-7FB69C0BFD96}" dt="2022-04-21T15:19:32.636" v="251" actId="1076"/>
        <pc:sldMkLst>
          <pc:docMk/>
          <pc:sldMk cId="3033839684" sldId="354"/>
        </pc:sldMkLst>
        <pc:spChg chg="del mod">
          <ac:chgData name="Templeton, Shari" userId="74cdc7e9-5b02-4853-b422-d0041fccc641" providerId="ADAL" clId="{1866EA4B-F12C-4DF9-8A7B-7FB69C0BFD96}" dt="2022-04-21T15:18:49.327" v="248" actId="478"/>
          <ac:spMkLst>
            <pc:docMk/>
            <pc:sldMk cId="3033839684" sldId="354"/>
            <ac:spMk id="2" creationId="{37AB07E9-C10B-4FE5-B6AB-CE5E10E222C7}"/>
          </ac:spMkLst>
        </pc:spChg>
        <pc:spChg chg="mod">
          <ac:chgData name="Templeton, Shari" userId="74cdc7e9-5b02-4853-b422-d0041fccc641" providerId="ADAL" clId="{1866EA4B-F12C-4DF9-8A7B-7FB69C0BFD96}" dt="2022-04-21T15:19:28.614" v="250" actId="14100"/>
          <ac:spMkLst>
            <pc:docMk/>
            <pc:sldMk cId="3033839684" sldId="354"/>
            <ac:spMk id="3" creationId="{F2F95075-AEA8-43CB-98E5-96C3F1121E21}"/>
          </ac:spMkLst>
        </pc:spChg>
        <pc:spChg chg="add">
          <ac:chgData name="Templeton, Shari" userId="74cdc7e9-5b02-4853-b422-d0041fccc641" providerId="ADAL" clId="{1866EA4B-F12C-4DF9-8A7B-7FB69C0BFD96}" dt="2022-04-21T15:17:46.344" v="243" actId="26606"/>
          <ac:spMkLst>
            <pc:docMk/>
            <pc:sldMk cId="3033839684" sldId="354"/>
            <ac:spMk id="9" creationId="{9AA72BD9-2C5A-4EDC-931F-5AA08EACA0F3}"/>
          </ac:spMkLst>
        </pc:spChg>
        <pc:spChg chg="add">
          <ac:chgData name="Templeton, Shari" userId="74cdc7e9-5b02-4853-b422-d0041fccc641" providerId="ADAL" clId="{1866EA4B-F12C-4DF9-8A7B-7FB69C0BFD96}" dt="2022-04-21T15:17:46.344" v="243" actId="26606"/>
          <ac:spMkLst>
            <pc:docMk/>
            <pc:sldMk cId="3033839684" sldId="354"/>
            <ac:spMk id="11" creationId="{DD3981AC-7B61-4947-BCF3-F7AA7FA385B9}"/>
          </ac:spMkLst>
        </pc:spChg>
        <pc:spChg chg="add">
          <ac:chgData name="Templeton, Shari" userId="74cdc7e9-5b02-4853-b422-d0041fccc641" providerId="ADAL" clId="{1866EA4B-F12C-4DF9-8A7B-7FB69C0BFD96}" dt="2022-04-21T15:17:46.344" v="243" actId="26606"/>
          <ac:spMkLst>
            <pc:docMk/>
            <pc:sldMk cId="3033839684" sldId="354"/>
            <ac:spMk id="13" creationId="{55D4142C-5077-457F-A6AD-3FECFDB39685}"/>
          </ac:spMkLst>
        </pc:spChg>
        <pc:spChg chg="add">
          <ac:chgData name="Templeton, Shari" userId="74cdc7e9-5b02-4853-b422-d0041fccc641" providerId="ADAL" clId="{1866EA4B-F12C-4DF9-8A7B-7FB69C0BFD96}" dt="2022-04-21T15:17:46.344" v="243" actId="26606"/>
          <ac:spMkLst>
            <pc:docMk/>
            <pc:sldMk cId="3033839684" sldId="354"/>
            <ac:spMk id="15" creationId="{7A5F0580-5EE9-419F-96EE-B6529EF6E7D0}"/>
          </ac:spMkLst>
        </pc:spChg>
        <pc:picChg chg="add mod">
          <ac:chgData name="Templeton, Shari" userId="74cdc7e9-5b02-4853-b422-d0041fccc641" providerId="ADAL" clId="{1866EA4B-F12C-4DF9-8A7B-7FB69C0BFD96}" dt="2022-04-21T15:19:32.636" v="251" actId="1076"/>
          <ac:picMkLst>
            <pc:docMk/>
            <pc:sldMk cId="3033839684" sldId="354"/>
            <ac:picMk id="5" creationId="{D4B4BE48-C88D-ABBF-2B75-DC0CE9C12CE2}"/>
          </ac:picMkLst>
        </pc:picChg>
      </pc:sldChg>
      <pc:sldChg chg="addSp modSp new mod modNotesTx">
        <pc:chgData name="Templeton, Shari" userId="74cdc7e9-5b02-4853-b422-d0041fccc641" providerId="ADAL" clId="{1866EA4B-F12C-4DF9-8A7B-7FB69C0BFD96}" dt="2022-04-21T15:32:00.159" v="259" actId="20577"/>
        <pc:sldMkLst>
          <pc:docMk/>
          <pc:sldMk cId="1756802809" sldId="355"/>
        </pc:sldMkLst>
        <pc:picChg chg="add mod">
          <ac:chgData name="Templeton, Shari" userId="74cdc7e9-5b02-4853-b422-d0041fccc641" providerId="ADAL" clId="{1866EA4B-F12C-4DF9-8A7B-7FB69C0BFD96}" dt="2022-04-21T15:31:33.702" v="257" actId="1076"/>
          <ac:picMkLst>
            <pc:docMk/>
            <pc:sldMk cId="1756802809" sldId="355"/>
            <ac:picMk id="5" creationId="{54BC86D7-9C27-4CB3-9E53-89A7D8ABB547}"/>
          </ac:picMkLst>
        </pc:picChg>
      </pc:sldChg>
      <pc:sldChg chg="addSp modSp new mod setBg">
        <pc:chgData name="Templeton, Shari" userId="74cdc7e9-5b02-4853-b422-d0041fccc641" providerId="ADAL" clId="{1866EA4B-F12C-4DF9-8A7B-7FB69C0BFD96}" dt="2022-04-25T20:11:48.413" v="1235" actId="1076"/>
        <pc:sldMkLst>
          <pc:docMk/>
          <pc:sldMk cId="3578974815" sldId="356"/>
        </pc:sldMkLst>
        <pc:spChg chg="mod">
          <ac:chgData name="Templeton, Shari" userId="74cdc7e9-5b02-4853-b422-d0041fccc641" providerId="ADAL" clId="{1866EA4B-F12C-4DF9-8A7B-7FB69C0BFD96}" dt="2022-04-21T16:18:16.986" v="1138" actId="26606"/>
          <ac:spMkLst>
            <pc:docMk/>
            <pc:sldMk cId="3578974815" sldId="356"/>
            <ac:spMk id="2" creationId="{06808938-1614-4D4F-BC67-86103F4185E0}"/>
          </ac:spMkLst>
        </pc:spChg>
        <pc:spChg chg="mod">
          <ac:chgData name="Templeton, Shari" userId="74cdc7e9-5b02-4853-b422-d0041fccc641" providerId="ADAL" clId="{1866EA4B-F12C-4DF9-8A7B-7FB69C0BFD96}" dt="2022-04-25T20:11:48.413" v="1235" actId="1076"/>
          <ac:spMkLst>
            <pc:docMk/>
            <pc:sldMk cId="3578974815" sldId="356"/>
            <ac:spMk id="3" creationId="{67FF2108-EA0D-4701-A569-D3419D8D63AA}"/>
          </ac:spMkLst>
        </pc:spChg>
        <pc:spChg chg="add">
          <ac:chgData name="Templeton, Shari" userId="74cdc7e9-5b02-4853-b422-d0041fccc641" providerId="ADAL" clId="{1866EA4B-F12C-4DF9-8A7B-7FB69C0BFD96}" dt="2022-04-21T16:18:16.986" v="1138" actId="26606"/>
          <ac:spMkLst>
            <pc:docMk/>
            <pc:sldMk cId="3578974815" sldId="356"/>
            <ac:spMk id="8" creationId="{B775CD93-9DF2-48CB-9F57-1BCA9A46C7FA}"/>
          </ac:spMkLst>
        </pc:spChg>
        <pc:spChg chg="add">
          <ac:chgData name="Templeton, Shari" userId="74cdc7e9-5b02-4853-b422-d0041fccc641" providerId="ADAL" clId="{1866EA4B-F12C-4DF9-8A7B-7FB69C0BFD96}" dt="2022-04-21T16:18:16.986" v="1138" actId="26606"/>
          <ac:spMkLst>
            <pc:docMk/>
            <pc:sldMk cId="3578974815" sldId="356"/>
            <ac:spMk id="10" creationId="{6166C6D1-23AC-49C4-BA07-238E4E9F8CEB}"/>
          </ac:spMkLst>
        </pc:spChg>
        <pc:spChg chg="add">
          <ac:chgData name="Templeton, Shari" userId="74cdc7e9-5b02-4853-b422-d0041fccc641" providerId="ADAL" clId="{1866EA4B-F12C-4DF9-8A7B-7FB69C0BFD96}" dt="2022-04-21T16:18:16.986" v="1138" actId="26606"/>
          <ac:spMkLst>
            <pc:docMk/>
            <pc:sldMk cId="3578974815" sldId="356"/>
            <ac:spMk id="12" creationId="{E186B68C-84BC-4A6E-99D1-EE87483C1349}"/>
          </ac:spMkLst>
        </pc:spChg>
        <pc:spChg chg="add">
          <ac:chgData name="Templeton, Shari" userId="74cdc7e9-5b02-4853-b422-d0041fccc641" providerId="ADAL" clId="{1866EA4B-F12C-4DF9-8A7B-7FB69C0BFD96}" dt="2022-04-21T16:18:16.986" v="1138" actId="26606"/>
          <ac:spMkLst>
            <pc:docMk/>
            <pc:sldMk cId="3578974815" sldId="356"/>
            <ac:spMk id="14" creationId="{1C091803-41C2-48E0-9228-5148460C7479}"/>
          </ac:spMkLst>
        </pc:spChg>
      </pc:sldChg>
      <pc:sldChg chg="addSp delSp modSp new del mod ord setBg">
        <pc:chgData name="Templeton, Shari" userId="74cdc7e9-5b02-4853-b422-d0041fccc641" providerId="ADAL" clId="{1866EA4B-F12C-4DF9-8A7B-7FB69C0BFD96}" dt="2022-04-22T14:40:49.522" v="1228" actId="47"/>
        <pc:sldMkLst>
          <pc:docMk/>
          <pc:sldMk cId="3737825758" sldId="357"/>
        </pc:sldMkLst>
        <pc:spChg chg="mod">
          <ac:chgData name="Templeton, Shari" userId="74cdc7e9-5b02-4853-b422-d0041fccc641" providerId="ADAL" clId="{1866EA4B-F12C-4DF9-8A7B-7FB69C0BFD96}" dt="2022-04-22T14:38:50.326" v="1213" actId="26606"/>
          <ac:spMkLst>
            <pc:docMk/>
            <pc:sldMk cId="3737825758" sldId="357"/>
            <ac:spMk id="2" creationId="{3C1B7CE1-9B45-4ACF-BDEA-6B0531C0D02D}"/>
          </ac:spMkLst>
        </pc:spChg>
        <pc:spChg chg="add del mod">
          <ac:chgData name="Templeton, Shari" userId="74cdc7e9-5b02-4853-b422-d0041fccc641" providerId="ADAL" clId="{1866EA4B-F12C-4DF9-8A7B-7FB69C0BFD96}" dt="2022-04-22T14:38:50.326" v="1213" actId="26606"/>
          <ac:spMkLst>
            <pc:docMk/>
            <pc:sldMk cId="3737825758" sldId="357"/>
            <ac:spMk id="3" creationId="{252F8A61-F06B-4A65-8DD8-B4A3C4E751D1}"/>
          </ac:spMkLst>
        </pc:spChg>
        <pc:spChg chg="add del">
          <ac:chgData name="Templeton, Shari" userId="74cdc7e9-5b02-4853-b422-d0041fccc641" providerId="ADAL" clId="{1866EA4B-F12C-4DF9-8A7B-7FB69C0BFD96}" dt="2022-04-22T14:38:50.024" v="1212" actId="26606"/>
          <ac:spMkLst>
            <pc:docMk/>
            <pc:sldMk cId="3737825758" sldId="357"/>
            <ac:spMk id="9" creationId="{3A5B4632-C963-4296-86F0-79AA9EA5AE98}"/>
          </ac:spMkLst>
        </pc:spChg>
        <pc:spChg chg="add">
          <ac:chgData name="Templeton, Shari" userId="74cdc7e9-5b02-4853-b422-d0041fccc641" providerId="ADAL" clId="{1866EA4B-F12C-4DF9-8A7B-7FB69C0BFD96}" dt="2022-04-22T14:38:50.326" v="1213" actId="26606"/>
          <ac:spMkLst>
            <pc:docMk/>
            <pc:sldMk cId="3737825758" sldId="357"/>
            <ac:spMk id="11" creationId="{52D502E5-F6B4-4D58-B4AE-FC466FF15EE8}"/>
          </ac:spMkLst>
        </pc:spChg>
        <pc:spChg chg="add">
          <ac:chgData name="Templeton, Shari" userId="74cdc7e9-5b02-4853-b422-d0041fccc641" providerId="ADAL" clId="{1866EA4B-F12C-4DF9-8A7B-7FB69C0BFD96}" dt="2022-04-22T14:38:50.326" v="1213" actId="26606"/>
          <ac:spMkLst>
            <pc:docMk/>
            <pc:sldMk cId="3737825758" sldId="357"/>
            <ac:spMk id="12" creationId="{53B021B3-DE93-4AB7-8A18-CF5F1CED88B8}"/>
          </ac:spMkLst>
        </pc:spChg>
        <pc:spChg chg="add">
          <ac:chgData name="Templeton, Shari" userId="74cdc7e9-5b02-4853-b422-d0041fccc641" providerId="ADAL" clId="{1866EA4B-F12C-4DF9-8A7B-7FB69C0BFD96}" dt="2022-04-22T14:38:50.326" v="1213" actId="26606"/>
          <ac:spMkLst>
            <pc:docMk/>
            <pc:sldMk cId="3737825758" sldId="357"/>
            <ac:spMk id="13" creationId="{9DECDBF4-02B6-4BB4-B65B-B8107AD6A9E8}"/>
          </ac:spMkLst>
        </pc:spChg>
        <pc:graphicFrameChg chg="add del">
          <ac:chgData name="Templeton, Shari" userId="74cdc7e9-5b02-4853-b422-d0041fccc641" providerId="ADAL" clId="{1866EA4B-F12C-4DF9-8A7B-7FB69C0BFD96}" dt="2022-04-22T14:38:50.024" v="1212" actId="26606"/>
          <ac:graphicFrameMkLst>
            <pc:docMk/>
            <pc:sldMk cId="3737825758" sldId="357"/>
            <ac:graphicFrameMk id="5" creationId="{7F52BD42-4539-3209-C70C-08C3998A0AB6}"/>
          </ac:graphicFrameMkLst>
        </pc:graphicFrameChg>
        <pc:graphicFrameChg chg="add mod">
          <ac:chgData name="Templeton, Shari" userId="74cdc7e9-5b02-4853-b422-d0041fccc641" providerId="ADAL" clId="{1866EA4B-F12C-4DF9-8A7B-7FB69C0BFD96}" dt="2022-04-22T14:39:09.046" v="1227" actId="20577"/>
          <ac:graphicFrameMkLst>
            <pc:docMk/>
            <pc:sldMk cId="3737825758" sldId="357"/>
            <ac:graphicFrameMk id="14" creationId="{86E74D0D-6C5A-8E15-D350-57D6DB8E4822}"/>
          </ac:graphicFrameMkLst>
        </pc:graphicFrameChg>
      </pc:sldChg>
    </pc:docChg>
  </pc:docChgLst>
  <pc:docChgLst>
    <pc:chgData name="Dunton, Morgan" userId="91b7a865-94d5-4c26-b837-ffc0a489a358" providerId="ADAL" clId="{89103C1A-C0A0-46E7-A5A3-A1C4DFAAA9A9}"/>
    <pc:docChg chg="undo custSel addSld delSld modSld sldOrd modMainMaster">
      <pc:chgData name="Dunton, Morgan" userId="91b7a865-94d5-4c26-b837-ffc0a489a358" providerId="ADAL" clId="{89103C1A-C0A0-46E7-A5A3-A1C4DFAAA9A9}" dt="2022-04-25T18:26:38.597" v="3148" actId="20577"/>
      <pc:docMkLst>
        <pc:docMk/>
      </pc:docMkLst>
      <pc:sldChg chg="modSp mod">
        <pc:chgData name="Dunton, Morgan" userId="91b7a865-94d5-4c26-b837-ffc0a489a358" providerId="ADAL" clId="{89103C1A-C0A0-46E7-A5A3-A1C4DFAAA9A9}" dt="2022-04-14T17:25:12.736" v="560" actId="313"/>
        <pc:sldMkLst>
          <pc:docMk/>
          <pc:sldMk cId="1915739699" sldId="261"/>
        </pc:sldMkLst>
        <pc:spChg chg="mod">
          <ac:chgData name="Dunton, Morgan" userId="91b7a865-94d5-4c26-b837-ffc0a489a358" providerId="ADAL" clId="{89103C1A-C0A0-46E7-A5A3-A1C4DFAAA9A9}" dt="2022-04-12T14:35:46.793" v="171" actId="20577"/>
          <ac:spMkLst>
            <pc:docMk/>
            <pc:sldMk cId="1915739699" sldId="261"/>
            <ac:spMk id="2" creationId="{900A4863-E6F0-4E72-B426-FEFF5EBB6F5D}"/>
          </ac:spMkLst>
        </pc:spChg>
        <pc:spChg chg="mod">
          <ac:chgData name="Dunton, Morgan" userId="91b7a865-94d5-4c26-b837-ffc0a489a358" providerId="ADAL" clId="{89103C1A-C0A0-46E7-A5A3-A1C4DFAAA9A9}" dt="2022-04-14T17:25:12.736" v="560" actId="313"/>
          <ac:spMkLst>
            <pc:docMk/>
            <pc:sldMk cId="1915739699" sldId="261"/>
            <ac:spMk id="3" creationId="{6ED47728-3B4D-4BE6-B6C2-9E10B4BAD7B9}"/>
          </ac:spMkLst>
        </pc:spChg>
      </pc:sldChg>
      <pc:sldChg chg="del">
        <pc:chgData name="Dunton, Morgan" userId="91b7a865-94d5-4c26-b837-ffc0a489a358" providerId="ADAL" clId="{89103C1A-C0A0-46E7-A5A3-A1C4DFAAA9A9}" dt="2022-04-12T14:31:03.008" v="3" actId="2696"/>
        <pc:sldMkLst>
          <pc:docMk/>
          <pc:sldMk cId="1315647518" sldId="268"/>
        </pc:sldMkLst>
      </pc:sldChg>
      <pc:sldChg chg="modSp del mod">
        <pc:chgData name="Dunton, Morgan" userId="91b7a865-94d5-4c26-b837-ffc0a489a358" providerId="ADAL" clId="{89103C1A-C0A0-46E7-A5A3-A1C4DFAAA9A9}" dt="2022-04-12T14:33:00.225" v="48" actId="2696"/>
        <pc:sldMkLst>
          <pc:docMk/>
          <pc:sldMk cId="353363130" sldId="269"/>
        </pc:sldMkLst>
        <pc:spChg chg="mod">
          <ac:chgData name="Dunton, Morgan" userId="91b7a865-94d5-4c26-b837-ffc0a489a358" providerId="ADAL" clId="{89103C1A-C0A0-46E7-A5A3-A1C4DFAAA9A9}" dt="2022-04-12T14:30:56.376" v="1" actId="20577"/>
          <ac:spMkLst>
            <pc:docMk/>
            <pc:sldMk cId="353363130" sldId="269"/>
            <ac:spMk id="2" creationId="{09C4645E-8B07-4A35-B421-C44844F35C92}"/>
          </ac:spMkLst>
        </pc:spChg>
      </pc:sldChg>
      <pc:sldChg chg="add del">
        <pc:chgData name="Dunton, Morgan" userId="91b7a865-94d5-4c26-b837-ffc0a489a358" providerId="ADAL" clId="{89103C1A-C0A0-46E7-A5A3-A1C4DFAAA9A9}" dt="2022-04-15T12:43:07.394" v="1997" actId="2696"/>
        <pc:sldMkLst>
          <pc:docMk/>
          <pc:sldMk cId="0" sldId="272"/>
        </pc:sldMkLst>
      </pc:sldChg>
      <pc:sldChg chg="add del">
        <pc:chgData name="Dunton, Morgan" userId="91b7a865-94d5-4c26-b837-ffc0a489a358" providerId="ADAL" clId="{89103C1A-C0A0-46E7-A5A3-A1C4DFAAA9A9}" dt="2022-04-15T12:43:08.350" v="1998" actId="2696"/>
        <pc:sldMkLst>
          <pc:docMk/>
          <pc:sldMk cId="0" sldId="273"/>
        </pc:sldMkLst>
      </pc:sldChg>
      <pc:sldChg chg="add del">
        <pc:chgData name="Dunton, Morgan" userId="91b7a865-94d5-4c26-b837-ffc0a489a358" providerId="ADAL" clId="{89103C1A-C0A0-46E7-A5A3-A1C4DFAAA9A9}" dt="2022-04-15T12:43:09.307" v="1999" actId="2696"/>
        <pc:sldMkLst>
          <pc:docMk/>
          <pc:sldMk cId="0" sldId="274"/>
        </pc:sldMkLst>
      </pc:sldChg>
      <pc:sldChg chg="add del">
        <pc:chgData name="Dunton, Morgan" userId="91b7a865-94d5-4c26-b837-ffc0a489a358" providerId="ADAL" clId="{89103C1A-C0A0-46E7-A5A3-A1C4DFAAA9A9}" dt="2022-04-15T12:43:10.157" v="2000" actId="2696"/>
        <pc:sldMkLst>
          <pc:docMk/>
          <pc:sldMk cId="0" sldId="275"/>
        </pc:sldMkLst>
      </pc:sldChg>
      <pc:sldChg chg="add del">
        <pc:chgData name="Dunton, Morgan" userId="91b7a865-94d5-4c26-b837-ffc0a489a358" providerId="ADAL" clId="{89103C1A-C0A0-46E7-A5A3-A1C4DFAAA9A9}" dt="2022-04-15T12:43:10.967" v="2001" actId="2696"/>
        <pc:sldMkLst>
          <pc:docMk/>
          <pc:sldMk cId="0" sldId="276"/>
        </pc:sldMkLst>
      </pc:sldChg>
      <pc:sldChg chg="add del">
        <pc:chgData name="Dunton, Morgan" userId="91b7a865-94d5-4c26-b837-ffc0a489a358" providerId="ADAL" clId="{89103C1A-C0A0-46E7-A5A3-A1C4DFAAA9A9}" dt="2022-04-15T12:43:11.872" v="2002" actId="2696"/>
        <pc:sldMkLst>
          <pc:docMk/>
          <pc:sldMk cId="0" sldId="277"/>
        </pc:sldMkLst>
      </pc:sldChg>
      <pc:sldChg chg="add del">
        <pc:chgData name="Dunton, Morgan" userId="91b7a865-94d5-4c26-b837-ffc0a489a358" providerId="ADAL" clId="{89103C1A-C0A0-46E7-A5A3-A1C4DFAAA9A9}" dt="2022-04-15T12:43:12.787" v="2003" actId="2696"/>
        <pc:sldMkLst>
          <pc:docMk/>
          <pc:sldMk cId="0" sldId="278"/>
        </pc:sldMkLst>
      </pc:sldChg>
      <pc:sldChg chg="add">
        <pc:chgData name="Dunton, Morgan" userId="91b7a865-94d5-4c26-b837-ffc0a489a358" providerId="ADAL" clId="{89103C1A-C0A0-46E7-A5A3-A1C4DFAAA9A9}" dt="2022-04-15T12:29:51.256" v="935"/>
        <pc:sldMkLst>
          <pc:docMk/>
          <pc:sldMk cId="0" sldId="281"/>
        </pc:sldMkLst>
      </pc:sldChg>
      <pc:sldChg chg="modSp mod modNotesTx">
        <pc:chgData name="Dunton, Morgan" userId="91b7a865-94d5-4c26-b837-ffc0a489a358" providerId="ADAL" clId="{89103C1A-C0A0-46E7-A5A3-A1C4DFAAA9A9}" dt="2022-04-14T17:27:14.865" v="695" actId="20577"/>
        <pc:sldMkLst>
          <pc:docMk/>
          <pc:sldMk cId="430847816" sldId="288"/>
        </pc:sldMkLst>
        <pc:spChg chg="mod">
          <ac:chgData name="Dunton, Morgan" userId="91b7a865-94d5-4c26-b837-ffc0a489a358" providerId="ADAL" clId="{89103C1A-C0A0-46E7-A5A3-A1C4DFAAA9A9}" dt="2022-04-12T14:38:06.129" v="373" actId="20577"/>
          <ac:spMkLst>
            <pc:docMk/>
            <pc:sldMk cId="430847816" sldId="288"/>
            <ac:spMk id="2" creationId="{3EFC69DB-2BB2-4672-9EF4-E3EF416D5BD0}"/>
          </ac:spMkLst>
        </pc:spChg>
        <pc:graphicFrameChg chg="mod">
          <ac:chgData name="Dunton, Morgan" userId="91b7a865-94d5-4c26-b837-ffc0a489a358" providerId="ADAL" clId="{89103C1A-C0A0-46E7-A5A3-A1C4DFAAA9A9}" dt="2022-04-14T17:02:57.932" v="457" actId="20577"/>
          <ac:graphicFrameMkLst>
            <pc:docMk/>
            <pc:sldMk cId="430847816" sldId="288"/>
            <ac:graphicFrameMk id="16" creationId="{34817AF2-5588-B8C1-B218-7784509D0375}"/>
          </ac:graphicFrameMkLst>
        </pc:graphicFrameChg>
      </pc:sldChg>
      <pc:sldChg chg="delSp modSp add mod">
        <pc:chgData name="Dunton, Morgan" userId="91b7a865-94d5-4c26-b837-ffc0a489a358" providerId="ADAL" clId="{89103C1A-C0A0-46E7-A5A3-A1C4DFAAA9A9}" dt="2022-04-19T12:36:53.497" v="2252" actId="478"/>
        <pc:sldMkLst>
          <pc:docMk/>
          <pc:sldMk cId="559846958" sldId="293"/>
        </pc:sldMkLst>
        <pc:spChg chg="del mod">
          <ac:chgData name="Dunton, Morgan" userId="91b7a865-94d5-4c26-b837-ffc0a489a358" providerId="ADAL" clId="{89103C1A-C0A0-46E7-A5A3-A1C4DFAAA9A9}" dt="2022-04-19T12:36:53.497" v="2252" actId="478"/>
          <ac:spMkLst>
            <pc:docMk/>
            <pc:sldMk cId="559846958" sldId="293"/>
            <ac:spMk id="3" creationId="{00000000-0000-0000-0000-000000000000}"/>
          </ac:spMkLst>
        </pc:spChg>
      </pc:sldChg>
      <pc:sldChg chg="delSp modSp add mod">
        <pc:chgData name="Dunton, Morgan" userId="91b7a865-94d5-4c26-b837-ffc0a489a358" providerId="ADAL" clId="{89103C1A-C0A0-46E7-A5A3-A1C4DFAAA9A9}" dt="2022-04-19T12:37:03.923" v="2254" actId="478"/>
        <pc:sldMkLst>
          <pc:docMk/>
          <pc:sldMk cId="3124360413" sldId="294"/>
        </pc:sldMkLst>
        <pc:spChg chg="del mod">
          <ac:chgData name="Dunton, Morgan" userId="91b7a865-94d5-4c26-b837-ffc0a489a358" providerId="ADAL" clId="{89103C1A-C0A0-46E7-A5A3-A1C4DFAAA9A9}" dt="2022-04-19T12:37:03.923" v="2254" actId="478"/>
          <ac:spMkLst>
            <pc:docMk/>
            <pc:sldMk cId="3124360413" sldId="294"/>
            <ac:spMk id="4" creationId="{00000000-0000-0000-0000-000000000000}"/>
          </ac:spMkLst>
        </pc:spChg>
      </pc:sldChg>
      <pc:sldChg chg="delSp modSp add mod">
        <pc:chgData name="Dunton, Morgan" userId="91b7a865-94d5-4c26-b837-ffc0a489a358" providerId="ADAL" clId="{89103C1A-C0A0-46E7-A5A3-A1C4DFAAA9A9}" dt="2022-04-19T12:37:08.824" v="2256" actId="478"/>
        <pc:sldMkLst>
          <pc:docMk/>
          <pc:sldMk cId="1601629725" sldId="295"/>
        </pc:sldMkLst>
        <pc:spChg chg="del mod">
          <ac:chgData name="Dunton, Morgan" userId="91b7a865-94d5-4c26-b837-ffc0a489a358" providerId="ADAL" clId="{89103C1A-C0A0-46E7-A5A3-A1C4DFAAA9A9}" dt="2022-04-19T12:37:08.824" v="2256" actId="478"/>
          <ac:spMkLst>
            <pc:docMk/>
            <pc:sldMk cId="1601629725" sldId="295"/>
            <ac:spMk id="4" creationId="{00000000-0000-0000-0000-000000000000}"/>
          </ac:spMkLst>
        </pc:spChg>
      </pc:sldChg>
      <pc:sldChg chg="ord modNotesTx">
        <pc:chgData name="Dunton, Morgan" userId="91b7a865-94d5-4c26-b837-ffc0a489a358" providerId="ADAL" clId="{89103C1A-C0A0-46E7-A5A3-A1C4DFAAA9A9}" dt="2022-04-25T18:26:38.597" v="3148" actId="20577"/>
        <pc:sldMkLst>
          <pc:docMk/>
          <pc:sldMk cId="4190057949" sldId="298"/>
        </pc:sldMkLst>
      </pc:sldChg>
      <pc:sldChg chg="del">
        <pc:chgData name="Dunton, Morgan" userId="91b7a865-94d5-4c26-b837-ffc0a489a358" providerId="ADAL" clId="{89103C1A-C0A0-46E7-A5A3-A1C4DFAAA9A9}" dt="2022-04-12T14:31:01.721" v="2" actId="2696"/>
        <pc:sldMkLst>
          <pc:docMk/>
          <pc:sldMk cId="2991037109" sldId="300"/>
        </pc:sldMkLst>
      </pc:sldChg>
      <pc:sldChg chg="del">
        <pc:chgData name="Dunton, Morgan" userId="91b7a865-94d5-4c26-b837-ffc0a489a358" providerId="ADAL" clId="{89103C1A-C0A0-46E7-A5A3-A1C4DFAAA9A9}" dt="2022-04-12T14:31:31.976" v="8" actId="2696"/>
        <pc:sldMkLst>
          <pc:docMk/>
          <pc:sldMk cId="123175853" sldId="301"/>
        </pc:sldMkLst>
      </pc:sldChg>
      <pc:sldChg chg="modSp mod ord">
        <pc:chgData name="Dunton, Morgan" userId="91b7a865-94d5-4c26-b837-ffc0a489a358" providerId="ADAL" clId="{89103C1A-C0A0-46E7-A5A3-A1C4DFAAA9A9}" dt="2022-04-12T14:32:02.719" v="20" actId="20577"/>
        <pc:sldMkLst>
          <pc:docMk/>
          <pc:sldMk cId="1433844869" sldId="302"/>
        </pc:sldMkLst>
        <pc:spChg chg="mod">
          <ac:chgData name="Dunton, Morgan" userId="91b7a865-94d5-4c26-b837-ffc0a489a358" providerId="ADAL" clId="{89103C1A-C0A0-46E7-A5A3-A1C4DFAAA9A9}" dt="2022-04-12T14:32:02.719" v="20" actId="20577"/>
          <ac:spMkLst>
            <pc:docMk/>
            <pc:sldMk cId="1433844869" sldId="302"/>
            <ac:spMk id="5" creationId="{D9534864-8F81-48D8-A74E-174C47E41F06}"/>
          </ac:spMkLst>
        </pc:spChg>
      </pc:sldChg>
      <pc:sldChg chg="del">
        <pc:chgData name="Dunton, Morgan" userId="91b7a865-94d5-4c26-b837-ffc0a489a358" providerId="ADAL" clId="{89103C1A-C0A0-46E7-A5A3-A1C4DFAAA9A9}" dt="2022-04-15T12:43:31.344" v="2008" actId="2696"/>
        <pc:sldMkLst>
          <pc:docMk/>
          <pc:sldMk cId="1567341430" sldId="305"/>
        </pc:sldMkLst>
      </pc:sldChg>
      <pc:sldChg chg="del">
        <pc:chgData name="Dunton, Morgan" userId="91b7a865-94d5-4c26-b837-ffc0a489a358" providerId="ADAL" clId="{89103C1A-C0A0-46E7-A5A3-A1C4DFAAA9A9}" dt="2022-04-12T14:31:48.335" v="11" actId="2696"/>
        <pc:sldMkLst>
          <pc:docMk/>
          <pc:sldMk cId="1652719196" sldId="306"/>
        </pc:sldMkLst>
      </pc:sldChg>
      <pc:sldChg chg="addSp delSp modSp mod ord">
        <pc:chgData name="Dunton, Morgan" userId="91b7a865-94d5-4c26-b837-ffc0a489a358" providerId="ADAL" clId="{89103C1A-C0A0-46E7-A5A3-A1C4DFAAA9A9}" dt="2022-04-25T16:18:53.270" v="2894" actId="20577"/>
        <pc:sldMkLst>
          <pc:docMk/>
          <pc:sldMk cId="4203274085" sldId="307"/>
        </pc:sldMkLst>
        <pc:spChg chg="mod">
          <ac:chgData name="Dunton, Morgan" userId="91b7a865-94d5-4c26-b837-ffc0a489a358" providerId="ADAL" clId="{89103C1A-C0A0-46E7-A5A3-A1C4DFAAA9A9}" dt="2022-04-12T14:34:41.756" v="90" actId="207"/>
          <ac:spMkLst>
            <pc:docMk/>
            <pc:sldMk cId="4203274085" sldId="307"/>
            <ac:spMk id="2" creationId="{94CC08C0-0D03-40B6-99CC-5607004B8554}"/>
          </ac:spMkLst>
        </pc:spChg>
        <pc:spChg chg="del">
          <ac:chgData name="Dunton, Morgan" userId="91b7a865-94d5-4c26-b837-ffc0a489a358" providerId="ADAL" clId="{89103C1A-C0A0-46E7-A5A3-A1C4DFAAA9A9}" dt="2022-04-12T14:33:59.545" v="89" actId="26606"/>
          <ac:spMkLst>
            <pc:docMk/>
            <pc:sldMk cId="4203274085" sldId="307"/>
            <ac:spMk id="9" creationId="{35DB3719-6FDC-4E5D-891D-FF40B7300F64}"/>
          </ac:spMkLst>
        </pc:spChg>
        <pc:spChg chg="del">
          <ac:chgData name="Dunton, Morgan" userId="91b7a865-94d5-4c26-b837-ffc0a489a358" providerId="ADAL" clId="{89103C1A-C0A0-46E7-A5A3-A1C4DFAAA9A9}" dt="2022-04-12T14:33:59.545" v="89" actId="26606"/>
          <ac:spMkLst>
            <pc:docMk/>
            <pc:sldMk cId="4203274085" sldId="307"/>
            <ac:spMk id="11" creationId="{E0CBAC23-2E3F-4A90-BA59-F8299F6A5439}"/>
          </ac:spMkLst>
        </pc:spChg>
        <pc:spChg chg="add">
          <ac:chgData name="Dunton, Morgan" userId="91b7a865-94d5-4c26-b837-ffc0a489a358" providerId="ADAL" clId="{89103C1A-C0A0-46E7-A5A3-A1C4DFAAA9A9}" dt="2022-04-12T14:33:59.545" v="89" actId="26606"/>
          <ac:spMkLst>
            <pc:docMk/>
            <pc:sldMk cId="4203274085" sldId="307"/>
            <ac:spMk id="16" creationId="{2E442304-DDBD-4F7B-8017-36BCC863FB40}"/>
          </ac:spMkLst>
        </pc:spChg>
        <pc:spChg chg="add">
          <ac:chgData name="Dunton, Morgan" userId="91b7a865-94d5-4c26-b837-ffc0a489a358" providerId="ADAL" clId="{89103C1A-C0A0-46E7-A5A3-A1C4DFAAA9A9}" dt="2022-04-12T14:33:59.545" v="89" actId="26606"/>
          <ac:spMkLst>
            <pc:docMk/>
            <pc:sldMk cId="4203274085" sldId="307"/>
            <ac:spMk id="18" creationId="{5E107275-3853-46FD-A241-DE4355A42675}"/>
          </ac:spMkLst>
        </pc:spChg>
        <pc:graphicFrameChg chg="mod modGraphic">
          <ac:chgData name="Dunton, Morgan" userId="91b7a865-94d5-4c26-b837-ffc0a489a358" providerId="ADAL" clId="{89103C1A-C0A0-46E7-A5A3-A1C4DFAAA9A9}" dt="2022-04-25T16:18:53.270" v="2894" actId="20577"/>
          <ac:graphicFrameMkLst>
            <pc:docMk/>
            <pc:sldMk cId="4203274085" sldId="307"/>
            <ac:graphicFrameMk id="5" creationId="{B1932689-3191-0C8D-7A5D-EE5A92D19305}"/>
          </ac:graphicFrameMkLst>
        </pc:graphicFrameChg>
      </pc:sldChg>
      <pc:sldChg chg="del">
        <pc:chgData name="Dunton, Morgan" userId="91b7a865-94d5-4c26-b837-ffc0a489a358" providerId="ADAL" clId="{89103C1A-C0A0-46E7-A5A3-A1C4DFAAA9A9}" dt="2022-04-12T14:32:25.467" v="23" actId="2696"/>
        <pc:sldMkLst>
          <pc:docMk/>
          <pc:sldMk cId="2681788808" sldId="308"/>
        </pc:sldMkLst>
      </pc:sldChg>
      <pc:sldChg chg="del mod modShow">
        <pc:chgData name="Dunton, Morgan" userId="91b7a865-94d5-4c26-b837-ffc0a489a358" providerId="ADAL" clId="{89103C1A-C0A0-46E7-A5A3-A1C4DFAAA9A9}" dt="2022-04-25T13:17:49.972" v="2803" actId="2696"/>
        <pc:sldMkLst>
          <pc:docMk/>
          <pc:sldMk cId="3332232235" sldId="311"/>
        </pc:sldMkLst>
      </pc:sldChg>
      <pc:sldChg chg="ord modNotesTx">
        <pc:chgData name="Dunton, Morgan" userId="91b7a865-94d5-4c26-b837-ffc0a489a358" providerId="ADAL" clId="{89103C1A-C0A0-46E7-A5A3-A1C4DFAAA9A9}" dt="2022-04-15T12:48:24.418" v="2147"/>
        <pc:sldMkLst>
          <pc:docMk/>
          <pc:sldMk cId="1215512630" sldId="312"/>
        </pc:sldMkLst>
      </pc:sldChg>
      <pc:sldChg chg="ord">
        <pc:chgData name="Dunton, Morgan" userId="91b7a865-94d5-4c26-b837-ffc0a489a358" providerId="ADAL" clId="{89103C1A-C0A0-46E7-A5A3-A1C4DFAAA9A9}" dt="2022-04-15T12:43:23.199" v="2005"/>
        <pc:sldMkLst>
          <pc:docMk/>
          <pc:sldMk cId="1524713329" sldId="313"/>
        </pc:sldMkLst>
      </pc:sldChg>
      <pc:sldChg chg="del">
        <pc:chgData name="Dunton, Morgan" userId="91b7a865-94d5-4c26-b837-ffc0a489a358" providerId="ADAL" clId="{89103C1A-C0A0-46E7-A5A3-A1C4DFAAA9A9}" dt="2022-04-12T14:32:19.035" v="22" actId="2696"/>
        <pc:sldMkLst>
          <pc:docMk/>
          <pc:sldMk cId="726719874" sldId="314"/>
        </pc:sldMkLst>
      </pc:sldChg>
      <pc:sldChg chg="del">
        <pc:chgData name="Dunton, Morgan" userId="91b7a865-94d5-4c26-b837-ffc0a489a358" providerId="ADAL" clId="{89103C1A-C0A0-46E7-A5A3-A1C4DFAAA9A9}" dt="2022-04-12T14:32:12.869" v="21" actId="2696"/>
        <pc:sldMkLst>
          <pc:docMk/>
          <pc:sldMk cId="1271687653" sldId="315"/>
        </pc:sldMkLst>
      </pc:sldChg>
      <pc:sldChg chg="del">
        <pc:chgData name="Dunton, Morgan" userId="91b7a865-94d5-4c26-b837-ffc0a489a358" providerId="ADAL" clId="{89103C1A-C0A0-46E7-A5A3-A1C4DFAAA9A9}" dt="2022-04-12T14:31:23.101" v="6" actId="2696"/>
        <pc:sldMkLst>
          <pc:docMk/>
          <pc:sldMk cId="1697198838" sldId="316"/>
        </pc:sldMkLst>
      </pc:sldChg>
      <pc:sldChg chg="del">
        <pc:chgData name="Dunton, Morgan" userId="91b7a865-94d5-4c26-b837-ffc0a489a358" providerId="ADAL" clId="{89103C1A-C0A0-46E7-A5A3-A1C4DFAAA9A9}" dt="2022-04-12T14:31:09.385" v="4" actId="2696"/>
        <pc:sldMkLst>
          <pc:docMk/>
          <pc:sldMk cId="1397300922" sldId="317"/>
        </pc:sldMkLst>
      </pc:sldChg>
      <pc:sldChg chg="del">
        <pc:chgData name="Dunton, Morgan" userId="91b7a865-94d5-4c26-b837-ffc0a489a358" providerId="ADAL" clId="{89103C1A-C0A0-46E7-A5A3-A1C4DFAAA9A9}" dt="2022-04-12T14:31:22.052" v="5" actId="2696"/>
        <pc:sldMkLst>
          <pc:docMk/>
          <pc:sldMk cId="2565469407" sldId="318"/>
        </pc:sldMkLst>
      </pc:sldChg>
      <pc:sldChg chg="del">
        <pc:chgData name="Dunton, Morgan" userId="91b7a865-94d5-4c26-b837-ffc0a489a358" providerId="ADAL" clId="{89103C1A-C0A0-46E7-A5A3-A1C4DFAAA9A9}" dt="2022-04-12T14:31:32.964" v="9" actId="2696"/>
        <pc:sldMkLst>
          <pc:docMk/>
          <pc:sldMk cId="481151334" sldId="320"/>
        </pc:sldMkLst>
      </pc:sldChg>
      <pc:sldChg chg="del">
        <pc:chgData name="Dunton, Morgan" userId="91b7a865-94d5-4c26-b837-ffc0a489a358" providerId="ADAL" clId="{89103C1A-C0A0-46E7-A5A3-A1C4DFAAA9A9}" dt="2022-04-12T14:31:33.650" v="10" actId="2696"/>
        <pc:sldMkLst>
          <pc:docMk/>
          <pc:sldMk cId="159484025" sldId="321"/>
        </pc:sldMkLst>
      </pc:sldChg>
      <pc:sldChg chg="ord">
        <pc:chgData name="Dunton, Morgan" userId="91b7a865-94d5-4c26-b837-ffc0a489a358" providerId="ADAL" clId="{89103C1A-C0A0-46E7-A5A3-A1C4DFAAA9A9}" dt="2022-04-15T12:43:25.550" v="2007"/>
        <pc:sldMkLst>
          <pc:docMk/>
          <pc:sldMk cId="1618319521" sldId="322"/>
        </pc:sldMkLst>
      </pc:sldChg>
      <pc:sldChg chg="del">
        <pc:chgData name="Dunton, Morgan" userId="91b7a865-94d5-4c26-b837-ffc0a489a358" providerId="ADAL" clId="{89103C1A-C0A0-46E7-A5A3-A1C4DFAAA9A9}" dt="2022-04-12T14:31:24.991" v="7" actId="2696"/>
        <pc:sldMkLst>
          <pc:docMk/>
          <pc:sldMk cId="2841429763" sldId="323"/>
        </pc:sldMkLst>
      </pc:sldChg>
      <pc:sldChg chg="addSp delSp modSp new mod setBg modAnim">
        <pc:chgData name="Dunton, Morgan" userId="91b7a865-94d5-4c26-b837-ffc0a489a358" providerId="ADAL" clId="{89103C1A-C0A0-46E7-A5A3-A1C4DFAAA9A9}" dt="2022-04-20T19:11:55.701" v="2800" actId="1076"/>
        <pc:sldMkLst>
          <pc:docMk/>
          <pc:sldMk cId="3987381518" sldId="323"/>
        </pc:sldMkLst>
        <pc:spChg chg="mod">
          <ac:chgData name="Dunton, Morgan" userId="91b7a865-94d5-4c26-b837-ffc0a489a358" providerId="ADAL" clId="{89103C1A-C0A0-46E7-A5A3-A1C4DFAAA9A9}" dt="2022-04-15T12:39:32.509" v="1960" actId="26606"/>
          <ac:spMkLst>
            <pc:docMk/>
            <pc:sldMk cId="3987381518" sldId="323"/>
            <ac:spMk id="2" creationId="{623E8354-1B63-4A8A-83BE-6198C0527307}"/>
          </ac:spMkLst>
        </pc:spChg>
        <pc:spChg chg="mod">
          <ac:chgData name="Dunton, Morgan" userId="91b7a865-94d5-4c26-b837-ffc0a489a358" providerId="ADAL" clId="{89103C1A-C0A0-46E7-A5A3-A1C4DFAAA9A9}" dt="2022-04-20T19:11:55.701" v="2800" actId="1076"/>
          <ac:spMkLst>
            <pc:docMk/>
            <pc:sldMk cId="3987381518" sldId="323"/>
            <ac:spMk id="3" creationId="{1132D7F3-776B-4EA7-930A-4BBF86FEEE19}"/>
          </ac:spMkLst>
        </pc:spChg>
        <pc:spChg chg="add del">
          <ac:chgData name="Dunton, Morgan" userId="91b7a865-94d5-4c26-b837-ffc0a489a358" providerId="ADAL" clId="{89103C1A-C0A0-46E7-A5A3-A1C4DFAAA9A9}" dt="2022-04-15T12:39:32.462" v="1959" actId="26606"/>
          <ac:spMkLst>
            <pc:docMk/>
            <pc:sldMk cId="3987381518" sldId="323"/>
            <ac:spMk id="11" creationId="{21540236-BFD5-4A9D-8840-4703E7F76825}"/>
          </ac:spMkLst>
        </pc:spChg>
        <pc:spChg chg="add del">
          <ac:chgData name="Dunton, Morgan" userId="91b7a865-94d5-4c26-b837-ffc0a489a358" providerId="ADAL" clId="{89103C1A-C0A0-46E7-A5A3-A1C4DFAAA9A9}" dt="2022-04-15T12:39:32.462" v="1959" actId="26606"/>
          <ac:spMkLst>
            <pc:docMk/>
            <pc:sldMk cId="3987381518" sldId="323"/>
            <ac:spMk id="12" creationId="{2C61293E-6EBE-43EF-A52C-9BEBFD7679D4}"/>
          </ac:spMkLst>
        </pc:spChg>
        <pc:picChg chg="add del">
          <ac:chgData name="Dunton, Morgan" userId="91b7a865-94d5-4c26-b837-ffc0a489a358" providerId="ADAL" clId="{89103C1A-C0A0-46E7-A5A3-A1C4DFAAA9A9}" dt="2022-04-15T12:39:30.318" v="1957" actId="26606"/>
          <ac:picMkLst>
            <pc:docMk/>
            <pc:sldMk cId="3987381518" sldId="323"/>
            <ac:picMk id="5" creationId="{8970599C-0C03-368F-5BC8-85D9952528B6}"/>
          </ac:picMkLst>
        </pc:picChg>
        <pc:picChg chg="add del">
          <ac:chgData name="Dunton, Morgan" userId="91b7a865-94d5-4c26-b837-ffc0a489a358" providerId="ADAL" clId="{89103C1A-C0A0-46E7-A5A3-A1C4DFAAA9A9}" dt="2022-04-15T12:39:32.462" v="1959" actId="26606"/>
          <ac:picMkLst>
            <pc:docMk/>
            <pc:sldMk cId="3987381518" sldId="323"/>
            <ac:picMk id="13" creationId="{2160D37D-71B4-8EC4-C197-E16E9A56BCD2}"/>
          </ac:picMkLst>
        </pc:picChg>
        <pc:picChg chg="add">
          <ac:chgData name="Dunton, Morgan" userId="91b7a865-94d5-4c26-b837-ffc0a489a358" providerId="ADAL" clId="{89103C1A-C0A0-46E7-A5A3-A1C4DFAAA9A9}" dt="2022-04-15T12:39:32.509" v="1960" actId="26606"/>
          <ac:picMkLst>
            <pc:docMk/>
            <pc:sldMk cId="3987381518" sldId="323"/>
            <ac:picMk id="15" creationId="{8970599C-0C03-368F-5BC8-85D9952528B6}"/>
          </ac:picMkLst>
        </pc:picChg>
        <pc:cxnChg chg="add del">
          <ac:chgData name="Dunton, Morgan" userId="91b7a865-94d5-4c26-b837-ffc0a489a358" providerId="ADAL" clId="{89103C1A-C0A0-46E7-A5A3-A1C4DFAAA9A9}" dt="2022-04-15T12:39:30.318" v="1957" actId="26606"/>
          <ac:cxnSpMkLst>
            <pc:docMk/>
            <pc:sldMk cId="3987381518" sldId="323"/>
            <ac:cxnSpMk id="9" creationId="{A7F400EE-A8A5-48AF-B4D6-291B52C6F0B0}"/>
          </ac:cxnSpMkLst>
        </pc:cxnChg>
        <pc:cxnChg chg="add">
          <ac:chgData name="Dunton, Morgan" userId="91b7a865-94d5-4c26-b837-ffc0a489a358" providerId="ADAL" clId="{89103C1A-C0A0-46E7-A5A3-A1C4DFAAA9A9}" dt="2022-04-15T12:39:32.509" v="1960" actId="26606"/>
          <ac:cxnSpMkLst>
            <pc:docMk/>
            <pc:sldMk cId="3987381518" sldId="323"/>
            <ac:cxnSpMk id="16" creationId="{A7F400EE-A8A5-48AF-B4D6-291B52C6F0B0}"/>
          </ac:cxnSpMkLst>
        </pc:cxnChg>
      </pc:sldChg>
      <pc:sldChg chg="delSp modSp add mod setBg delDesignElem modNotesTx">
        <pc:chgData name="Dunton, Morgan" userId="91b7a865-94d5-4c26-b837-ffc0a489a358" providerId="ADAL" clId="{89103C1A-C0A0-46E7-A5A3-A1C4DFAAA9A9}" dt="2022-04-14T17:29:03.820" v="933" actId="20577"/>
        <pc:sldMkLst>
          <pc:docMk/>
          <pc:sldMk cId="702447629" sldId="324"/>
        </pc:sldMkLst>
        <pc:spChg chg="mod">
          <ac:chgData name="Dunton, Morgan" userId="91b7a865-94d5-4c26-b837-ffc0a489a358" providerId="ADAL" clId="{89103C1A-C0A0-46E7-A5A3-A1C4DFAAA9A9}" dt="2022-04-14T17:04:26.917" v="497" actId="20577"/>
          <ac:spMkLst>
            <pc:docMk/>
            <pc:sldMk cId="702447629" sldId="324"/>
            <ac:spMk id="2" creationId="{3EFC69DB-2BB2-4672-9EF4-E3EF416D5BD0}"/>
          </ac:spMkLst>
        </pc:spChg>
        <pc:spChg chg="del">
          <ac:chgData name="Dunton, Morgan" userId="91b7a865-94d5-4c26-b837-ffc0a489a358" providerId="ADAL" clId="{89103C1A-C0A0-46E7-A5A3-A1C4DFAAA9A9}" dt="2022-04-14T17:03:27.958" v="460"/>
          <ac:spMkLst>
            <pc:docMk/>
            <pc:sldMk cId="702447629" sldId="324"/>
            <ac:spMk id="20" creationId="{B819A166-7571-4003-A6B8-B62034C3ED30}"/>
          </ac:spMkLst>
        </pc:spChg>
        <pc:graphicFrameChg chg="mod">
          <ac:chgData name="Dunton, Morgan" userId="91b7a865-94d5-4c26-b837-ffc0a489a358" providerId="ADAL" clId="{89103C1A-C0A0-46E7-A5A3-A1C4DFAAA9A9}" dt="2022-04-14T17:05:43.745" v="502"/>
          <ac:graphicFrameMkLst>
            <pc:docMk/>
            <pc:sldMk cId="702447629" sldId="324"/>
            <ac:graphicFrameMk id="16" creationId="{34817AF2-5588-B8C1-B218-7784509D0375}"/>
          </ac:graphicFrameMkLst>
        </pc:graphicFrameChg>
      </pc:sldChg>
      <pc:sldChg chg="modSp add">
        <pc:chgData name="Dunton, Morgan" userId="91b7a865-94d5-4c26-b837-ffc0a489a358" providerId="ADAL" clId="{89103C1A-C0A0-46E7-A5A3-A1C4DFAAA9A9}" dt="2022-04-14T17:06:00.672" v="503" actId="207"/>
        <pc:sldMkLst>
          <pc:docMk/>
          <pc:sldMk cId="1746298740" sldId="325"/>
        </pc:sldMkLst>
        <pc:graphicFrameChg chg="mod">
          <ac:chgData name="Dunton, Morgan" userId="91b7a865-94d5-4c26-b837-ffc0a489a358" providerId="ADAL" clId="{89103C1A-C0A0-46E7-A5A3-A1C4DFAAA9A9}" dt="2022-04-14T17:06:00.672" v="503" actId="207"/>
          <ac:graphicFrameMkLst>
            <pc:docMk/>
            <pc:sldMk cId="1746298740" sldId="325"/>
            <ac:graphicFrameMk id="16" creationId="{34817AF2-5588-B8C1-B218-7784509D0375}"/>
          </ac:graphicFrameMkLst>
        </pc:graphicFrameChg>
      </pc:sldChg>
      <pc:sldChg chg="del">
        <pc:chgData name="Dunton, Morgan" userId="91b7a865-94d5-4c26-b837-ffc0a489a358" providerId="ADAL" clId="{89103C1A-C0A0-46E7-A5A3-A1C4DFAAA9A9}" dt="2022-04-12T14:32:27.908" v="25" actId="2696"/>
        <pc:sldMkLst>
          <pc:docMk/>
          <pc:sldMk cId="3126404436" sldId="325"/>
        </pc:sldMkLst>
      </pc:sldChg>
      <pc:sldChg chg="del">
        <pc:chgData name="Dunton, Morgan" userId="91b7a865-94d5-4c26-b837-ffc0a489a358" providerId="ADAL" clId="{89103C1A-C0A0-46E7-A5A3-A1C4DFAAA9A9}" dt="2022-04-12T14:32:26.438" v="24" actId="2696"/>
        <pc:sldMkLst>
          <pc:docMk/>
          <pc:sldMk cId="261663070" sldId="326"/>
        </pc:sldMkLst>
      </pc:sldChg>
      <pc:sldChg chg="modSp new mod modAnim">
        <pc:chgData name="Dunton, Morgan" userId="91b7a865-94d5-4c26-b837-ffc0a489a358" providerId="ADAL" clId="{89103C1A-C0A0-46E7-A5A3-A1C4DFAAA9A9}" dt="2022-04-25T17:08:23.327" v="3100" actId="20577"/>
        <pc:sldMkLst>
          <pc:docMk/>
          <pc:sldMk cId="4266283062" sldId="326"/>
        </pc:sldMkLst>
        <pc:spChg chg="mod">
          <ac:chgData name="Dunton, Morgan" userId="91b7a865-94d5-4c26-b837-ffc0a489a358" providerId="ADAL" clId="{89103C1A-C0A0-46E7-A5A3-A1C4DFAAA9A9}" dt="2022-04-14T17:26:25.991" v="583" actId="5793"/>
          <ac:spMkLst>
            <pc:docMk/>
            <pc:sldMk cId="4266283062" sldId="326"/>
            <ac:spMk id="2" creationId="{0F335970-A20B-4B91-8A87-0CFB741D1294}"/>
          </ac:spMkLst>
        </pc:spChg>
        <pc:spChg chg="mod">
          <ac:chgData name="Dunton, Morgan" userId="91b7a865-94d5-4c26-b837-ffc0a489a358" providerId="ADAL" clId="{89103C1A-C0A0-46E7-A5A3-A1C4DFAAA9A9}" dt="2022-04-25T17:08:23.327" v="3100" actId="20577"/>
          <ac:spMkLst>
            <pc:docMk/>
            <pc:sldMk cId="4266283062" sldId="326"/>
            <ac:spMk id="3" creationId="{184A8D0C-4D76-4879-9479-70F93C7F49F5}"/>
          </ac:spMkLst>
        </pc:spChg>
      </pc:sldChg>
      <pc:sldChg chg="new del">
        <pc:chgData name="Dunton, Morgan" userId="91b7a865-94d5-4c26-b837-ffc0a489a358" providerId="ADAL" clId="{89103C1A-C0A0-46E7-A5A3-A1C4DFAAA9A9}" dt="2022-04-15T12:50:31.106" v="2150" actId="2696"/>
        <pc:sldMkLst>
          <pc:docMk/>
          <pc:sldMk cId="3551757467" sldId="327"/>
        </pc:sldMkLst>
      </pc:sldChg>
      <pc:sldChg chg="new del">
        <pc:chgData name="Dunton, Morgan" userId="91b7a865-94d5-4c26-b837-ffc0a489a358" providerId="ADAL" clId="{89103C1A-C0A0-46E7-A5A3-A1C4DFAAA9A9}" dt="2022-04-15T12:50:31.106" v="2150" actId="2696"/>
        <pc:sldMkLst>
          <pc:docMk/>
          <pc:sldMk cId="649058660" sldId="328"/>
        </pc:sldMkLst>
      </pc:sldChg>
      <pc:sldChg chg="addSp delSp modSp add mod setBg">
        <pc:chgData name="Dunton, Morgan" userId="91b7a865-94d5-4c26-b837-ffc0a489a358" providerId="ADAL" clId="{89103C1A-C0A0-46E7-A5A3-A1C4DFAAA9A9}" dt="2022-04-20T18:25:07.619" v="2289" actId="20577"/>
        <pc:sldMkLst>
          <pc:docMk/>
          <pc:sldMk cId="59883076" sldId="329"/>
        </pc:sldMkLst>
        <pc:spChg chg="mod">
          <ac:chgData name="Dunton, Morgan" userId="91b7a865-94d5-4c26-b837-ffc0a489a358" providerId="ADAL" clId="{89103C1A-C0A0-46E7-A5A3-A1C4DFAAA9A9}" dt="2022-04-20T18:25:07.619" v="2289" actId="20577"/>
          <ac:spMkLst>
            <pc:docMk/>
            <pc:sldMk cId="59883076" sldId="329"/>
            <ac:spMk id="2" creationId="{00000000-0000-0000-0000-000000000000}"/>
          </ac:spMkLst>
        </pc:spChg>
        <pc:spChg chg="mod">
          <ac:chgData name="Dunton, Morgan" userId="91b7a865-94d5-4c26-b837-ffc0a489a358" providerId="ADAL" clId="{89103C1A-C0A0-46E7-A5A3-A1C4DFAAA9A9}" dt="2022-04-19T12:40:18.827" v="2271" actId="207"/>
          <ac:spMkLst>
            <pc:docMk/>
            <pc:sldMk cId="59883076" sldId="329"/>
            <ac:spMk id="3" creationId="{00000000-0000-0000-0000-000000000000}"/>
          </ac:spMkLst>
        </pc:spChg>
        <pc:spChg chg="mod">
          <ac:chgData name="Dunton, Morgan" userId="91b7a865-94d5-4c26-b837-ffc0a489a358" providerId="ADAL" clId="{89103C1A-C0A0-46E7-A5A3-A1C4DFAAA9A9}" dt="2022-04-19T12:39:52.277" v="2264" actId="26606"/>
          <ac:spMkLst>
            <pc:docMk/>
            <pc:sldMk cId="59883076" sldId="329"/>
            <ac:spMk id="4" creationId="{00000000-0000-0000-0000-000000000000}"/>
          </ac:spMkLst>
        </pc:spChg>
        <pc:spChg chg="add del">
          <ac:chgData name="Dunton, Morgan" userId="91b7a865-94d5-4c26-b837-ffc0a489a358" providerId="ADAL" clId="{89103C1A-C0A0-46E7-A5A3-A1C4DFAAA9A9}" dt="2022-04-19T12:39:52.277" v="2264" actId="26606"/>
          <ac:spMkLst>
            <pc:docMk/>
            <pc:sldMk cId="59883076" sldId="329"/>
            <ac:spMk id="9" creationId="{3AD318CC-E2A8-4E27-9548-A047A78999B1}"/>
          </ac:spMkLst>
        </pc:spChg>
        <pc:spChg chg="add del">
          <ac:chgData name="Dunton, Morgan" userId="91b7a865-94d5-4c26-b837-ffc0a489a358" providerId="ADAL" clId="{89103C1A-C0A0-46E7-A5A3-A1C4DFAAA9A9}" dt="2022-04-19T12:39:52.277" v="2264" actId="26606"/>
          <ac:spMkLst>
            <pc:docMk/>
            <pc:sldMk cId="59883076" sldId="329"/>
            <ac:spMk id="15" creationId="{2C1BBA94-3F40-40AA-8BB9-E69E25E537C1}"/>
          </ac:spMkLst>
        </pc:spChg>
        <pc:spChg chg="add">
          <ac:chgData name="Dunton, Morgan" userId="91b7a865-94d5-4c26-b837-ffc0a489a358" providerId="ADAL" clId="{89103C1A-C0A0-46E7-A5A3-A1C4DFAAA9A9}" dt="2022-04-19T12:39:52.277" v="2264" actId="26606"/>
          <ac:spMkLst>
            <pc:docMk/>
            <pc:sldMk cId="59883076" sldId="329"/>
            <ac:spMk id="20" creationId="{18873D23-2DCF-4B31-A009-95721C06E8E1}"/>
          </ac:spMkLst>
        </pc:spChg>
        <pc:spChg chg="add">
          <ac:chgData name="Dunton, Morgan" userId="91b7a865-94d5-4c26-b837-ffc0a489a358" providerId="ADAL" clId="{89103C1A-C0A0-46E7-A5A3-A1C4DFAAA9A9}" dt="2022-04-19T12:39:52.277" v="2264" actId="26606"/>
          <ac:spMkLst>
            <pc:docMk/>
            <pc:sldMk cId="59883076" sldId="329"/>
            <ac:spMk id="22" creationId="{C13EF075-D4EF-4929-ADBC-91B27DA19955}"/>
          </ac:spMkLst>
        </pc:spChg>
        <pc:grpChg chg="add del">
          <ac:chgData name="Dunton, Morgan" userId="91b7a865-94d5-4c26-b837-ffc0a489a358" providerId="ADAL" clId="{89103C1A-C0A0-46E7-A5A3-A1C4DFAAA9A9}" dt="2022-04-19T12:39:52.277" v="2264" actId="26606"/>
          <ac:grpSpMkLst>
            <pc:docMk/>
            <pc:sldMk cId="59883076" sldId="329"/>
            <ac:grpSpMk id="11" creationId="{B14B560F-9DD7-4302-A60B-EBD3EF59B073}"/>
          </ac:grpSpMkLst>
        </pc:grpChg>
        <pc:grpChg chg="add">
          <ac:chgData name="Dunton, Morgan" userId="91b7a865-94d5-4c26-b837-ffc0a489a358" providerId="ADAL" clId="{89103C1A-C0A0-46E7-A5A3-A1C4DFAAA9A9}" dt="2022-04-19T12:39:52.277" v="2264" actId="26606"/>
          <ac:grpSpMkLst>
            <pc:docMk/>
            <pc:sldMk cId="59883076" sldId="329"/>
            <ac:grpSpMk id="24" creationId="{DAA26DFA-AAB2-4973-9C17-16D587C7B198}"/>
          </ac:grpSpMkLst>
        </pc:grpChg>
      </pc:sldChg>
      <pc:sldChg chg="new del">
        <pc:chgData name="Dunton, Morgan" userId="91b7a865-94d5-4c26-b837-ffc0a489a358" providerId="ADAL" clId="{89103C1A-C0A0-46E7-A5A3-A1C4DFAAA9A9}" dt="2022-04-15T12:50:31.106" v="2150" actId="2696"/>
        <pc:sldMkLst>
          <pc:docMk/>
          <pc:sldMk cId="1534645829" sldId="329"/>
        </pc:sldMkLst>
      </pc:sldChg>
      <pc:sldChg chg="new del">
        <pc:chgData name="Dunton, Morgan" userId="91b7a865-94d5-4c26-b837-ffc0a489a358" providerId="ADAL" clId="{89103C1A-C0A0-46E7-A5A3-A1C4DFAAA9A9}" dt="2022-04-15T12:50:31.106" v="2150" actId="2696"/>
        <pc:sldMkLst>
          <pc:docMk/>
          <pc:sldMk cId="1132778467" sldId="330"/>
        </pc:sldMkLst>
      </pc:sldChg>
      <pc:sldChg chg="new del">
        <pc:chgData name="Dunton, Morgan" userId="91b7a865-94d5-4c26-b837-ffc0a489a358" providerId="ADAL" clId="{89103C1A-C0A0-46E7-A5A3-A1C4DFAAA9A9}" dt="2022-04-15T12:50:31.106" v="2150" actId="2696"/>
        <pc:sldMkLst>
          <pc:docMk/>
          <pc:sldMk cId="695869411" sldId="331"/>
        </pc:sldMkLst>
      </pc:sldChg>
      <pc:sldChg chg="new del">
        <pc:chgData name="Dunton, Morgan" userId="91b7a865-94d5-4c26-b837-ffc0a489a358" providerId="ADAL" clId="{89103C1A-C0A0-46E7-A5A3-A1C4DFAAA9A9}" dt="2022-04-15T12:50:31.106" v="2150" actId="2696"/>
        <pc:sldMkLst>
          <pc:docMk/>
          <pc:sldMk cId="2139635611" sldId="332"/>
        </pc:sldMkLst>
      </pc:sldChg>
      <pc:sldChg chg="new del">
        <pc:chgData name="Dunton, Morgan" userId="91b7a865-94d5-4c26-b837-ffc0a489a358" providerId="ADAL" clId="{89103C1A-C0A0-46E7-A5A3-A1C4DFAAA9A9}" dt="2022-04-15T12:50:31.106" v="2150" actId="2696"/>
        <pc:sldMkLst>
          <pc:docMk/>
          <pc:sldMk cId="857257566" sldId="333"/>
        </pc:sldMkLst>
      </pc:sldChg>
      <pc:sldChg chg="new del">
        <pc:chgData name="Dunton, Morgan" userId="91b7a865-94d5-4c26-b837-ffc0a489a358" providerId="ADAL" clId="{89103C1A-C0A0-46E7-A5A3-A1C4DFAAA9A9}" dt="2022-04-15T12:50:31.106" v="2150" actId="2696"/>
        <pc:sldMkLst>
          <pc:docMk/>
          <pc:sldMk cId="2668401745" sldId="334"/>
        </pc:sldMkLst>
      </pc:sldChg>
      <pc:sldChg chg="new del">
        <pc:chgData name="Dunton, Morgan" userId="91b7a865-94d5-4c26-b837-ffc0a489a358" providerId="ADAL" clId="{89103C1A-C0A0-46E7-A5A3-A1C4DFAAA9A9}" dt="2022-04-15T12:50:31.106" v="2150" actId="2696"/>
        <pc:sldMkLst>
          <pc:docMk/>
          <pc:sldMk cId="185718697" sldId="335"/>
        </pc:sldMkLst>
      </pc:sldChg>
      <pc:sldChg chg="new del">
        <pc:chgData name="Dunton, Morgan" userId="91b7a865-94d5-4c26-b837-ffc0a489a358" providerId="ADAL" clId="{89103C1A-C0A0-46E7-A5A3-A1C4DFAAA9A9}" dt="2022-04-15T12:50:31.106" v="2150" actId="2696"/>
        <pc:sldMkLst>
          <pc:docMk/>
          <pc:sldMk cId="3691443936" sldId="336"/>
        </pc:sldMkLst>
      </pc:sldChg>
      <pc:sldChg chg="new del">
        <pc:chgData name="Dunton, Morgan" userId="91b7a865-94d5-4c26-b837-ffc0a489a358" providerId="ADAL" clId="{89103C1A-C0A0-46E7-A5A3-A1C4DFAAA9A9}" dt="2022-04-15T12:50:31.106" v="2150" actId="2696"/>
        <pc:sldMkLst>
          <pc:docMk/>
          <pc:sldMk cId="532986875" sldId="337"/>
        </pc:sldMkLst>
      </pc:sldChg>
      <pc:sldChg chg="add del">
        <pc:chgData name="Dunton, Morgan" userId="91b7a865-94d5-4c26-b837-ffc0a489a358" providerId="ADAL" clId="{89103C1A-C0A0-46E7-A5A3-A1C4DFAAA9A9}" dt="2022-04-15T12:43:06.329" v="1996" actId="2696"/>
        <pc:sldMkLst>
          <pc:docMk/>
          <pc:sldMk cId="0" sldId="338"/>
        </pc:sldMkLst>
      </pc:sldChg>
      <pc:sldChg chg="addSp delSp modSp new mod ord setBg modAnim">
        <pc:chgData name="Dunton, Morgan" userId="91b7a865-94d5-4c26-b837-ffc0a489a358" providerId="ADAL" clId="{89103C1A-C0A0-46E7-A5A3-A1C4DFAAA9A9}" dt="2022-04-15T12:49:08.586" v="2149"/>
        <pc:sldMkLst>
          <pc:docMk/>
          <pc:sldMk cId="1538914470" sldId="339"/>
        </pc:sldMkLst>
        <pc:spChg chg="mod">
          <ac:chgData name="Dunton, Morgan" userId="91b7a865-94d5-4c26-b837-ffc0a489a358" providerId="ADAL" clId="{89103C1A-C0A0-46E7-A5A3-A1C4DFAAA9A9}" dt="2022-04-15T12:41:43.489" v="1985" actId="26606"/>
          <ac:spMkLst>
            <pc:docMk/>
            <pc:sldMk cId="1538914470" sldId="339"/>
            <ac:spMk id="2" creationId="{74A25C09-7687-4E02-A5B0-850A7A090B5A}"/>
          </ac:spMkLst>
        </pc:spChg>
        <pc:spChg chg="mod">
          <ac:chgData name="Dunton, Morgan" userId="91b7a865-94d5-4c26-b837-ffc0a489a358" providerId="ADAL" clId="{89103C1A-C0A0-46E7-A5A3-A1C4DFAAA9A9}" dt="2022-04-15T12:42:53.839" v="1995" actId="114"/>
          <ac:spMkLst>
            <pc:docMk/>
            <pc:sldMk cId="1538914470" sldId="339"/>
            <ac:spMk id="3" creationId="{577B67DB-A8D5-43FE-8F3F-8599723C2F0F}"/>
          </ac:spMkLst>
        </pc:spChg>
        <pc:spChg chg="add del">
          <ac:chgData name="Dunton, Morgan" userId="91b7a865-94d5-4c26-b837-ffc0a489a358" providerId="ADAL" clId="{89103C1A-C0A0-46E7-A5A3-A1C4DFAAA9A9}" dt="2022-04-15T12:41:27.173" v="1982" actId="26606"/>
          <ac:spMkLst>
            <pc:docMk/>
            <pc:sldMk cId="1538914470" sldId="339"/>
            <ac:spMk id="8" creationId="{09588DA8-065E-4F6F-8EFD-43104AB2E0CF}"/>
          </ac:spMkLst>
        </pc:spChg>
        <pc:spChg chg="add del">
          <ac:chgData name="Dunton, Morgan" userId="91b7a865-94d5-4c26-b837-ffc0a489a358" providerId="ADAL" clId="{89103C1A-C0A0-46E7-A5A3-A1C4DFAAA9A9}" dt="2022-04-15T12:41:27.173" v="1982" actId="26606"/>
          <ac:spMkLst>
            <pc:docMk/>
            <pc:sldMk cId="1538914470" sldId="339"/>
            <ac:spMk id="14" creationId="{4300840D-0A0B-4512-BACA-B439D5B9C57C}"/>
          </ac:spMkLst>
        </pc:spChg>
        <pc:spChg chg="add del">
          <ac:chgData name="Dunton, Morgan" userId="91b7a865-94d5-4c26-b837-ffc0a489a358" providerId="ADAL" clId="{89103C1A-C0A0-46E7-A5A3-A1C4DFAAA9A9}" dt="2022-04-15T12:41:27.173" v="1982" actId="26606"/>
          <ac:spMkLst>
            <pc:docMk/>
            <pc:sldMk cId="1538914470" sldId="339"/>
            <ac:spMk id="15" creationId="{C4285719-470E-454C-AF62-8323075F1F5B}"/>
          </ac:spMkLst>
        </pc:spChg>
        <pc:spChg chg="add del">
          <ac:chgData name="Dunton, Morgan" userId="91b7a865-94d5-4c26-b837-ffc0a489a358" providerId="ADAL" clId="{89103C1A-C0A0-46E7-A5A3-A1C4DFAAA9A9}" dt="2022-04-15T12:41:27.173" v="1982" actId="26606"/>
          <ac:spMkLst>
            <pc:docMk/>
            <pc:sldMk cId="1538914470" sldId="339"/>
            <ac:spMk id="16" creationId="{D2B78728-A580-49A7-84F9-6EF6F583ADE0}"/>
          </ac:spMkLst>
        </pc:spChg>
        <pc:spChg chg="add del">
          <ac:chgData name="Dunton, Morgan" userId="91b7a865-94d5-4c26-b837-ffc0a489a358" providerId="ADAL" clId="{89103C1A-C0A0-46E7-A5A3-A1C4DFAAA9A9}" dt="2022-04-15T12:41:27.173" v="1982" actId="26606"/>
          <ac:spMkLst>
            <pc:docMk/>
            <pc:sldMk cId="1538914470" sldId="339"/>
            <ac:spMk id="17" creationId="{CD9FE4EF-C4D8-49A0-B2FF-81D8DB7D8A24}"/>
          </ac:spMkLst>
        </pc:spChg>
        <pc:spChg chg="add del">
          <ac:chgData name="Dunton, Morgan" userId="91b7a865-94d5-4c26-b837-ffc0a489a358" providerId="ADAL" clId="{89103C1A-C0A0-46E7-A5A3-A1C4DFAAA9A9}" dt="2022-04-15T12:41:27.173" v="1982" actId="26606"/>
          <ac:spMkLst>
            <pc:docMk/>
            <pc:sldMk cId="1538914470" sldId="339"/>
            <ac:spMk id="18" creationId="{38FAA1A1-D861-433F-88FA-1E9D6FD31D11}"/>
          </ac:spMkLst>
        </pc:spChg>
        <pc:spChg chg="add del">
          <ac:chgData name="Dunton, Morgan" userId="91b7a865-94d5-4c26-b837-ffc0a489a358" providerId="ADAL" clId="{89103C1A-C0A0-46E7-A5A3-A1C4DFAAA9A9}" dt="2022-04-15T12:41:27.173" v="1982" actId="26606"/>
          <ac:spMkLst>
            <pc:docMk/>
            <pc:sldMk cId="1538914470" sldId="339"/>
            <ac:spMk id="20" creationId="{8D71EDA1-87BF-4D5D-AB79-F346FD19278A}"/>
          </ac:spMkLst>
        </pc:spChg>
        <pc:spChg chg="add">
          <ac:chgData name="Dunton, Morgan" userId="91b7a865-94d5-4c26-b837-ffc0a489a358" providerId="ADAL" clId="{89103C1A-C0A0-46E7-A5A3-A1C4DFAAA9A9}" dt="2022-04-15T12:41:43.489" v="1985" actId="26606"/>
          <ac:spMkLst>
            <pc:docMk/>
            <pc:sldMk cId="1538914470" sldId="339"/>
            <ac:spMk id="28" creationId="{5D13CC36-B950-4F02-9BAF-9A7EB267398C}"/>
          </ac:spMkLst>
        </pc:spChg>
        <pc:spChg chg="add">
          <ac:chgData name="Dunton, Morgan" userId="91b7a865-94d5-4c26-b837-ffc0a489a358" providerId="ADAL" clId="{89103C1A-C0A0-46E7-A5A3-A1C4DFAAA9A9}" dt="2022-04-15T12:41:43.489" v="1985" actId="26606"/>
          <ac:spMkLst>
            <pc:docMk/>
            <pc:sldMk cId="1538914470" sldId="339"/>
            <ac:spMk id="30" creationId="{4F2E2428-58BA-458D-AA54-05502E63F32F}"/>
          </ac:spMkLst>
        </pc:spChg>
        <pc:picChg chg="add del">
          <ac:chgData name="Dunton, Morgan" userId="91b7a865-94d5-4c26-b837-ffc0a489a358" providerId="ADAL" clId="{89103C1A-C0A0-46E7-A5A3-A1C4DFAAA9A9}" dt="2022-04-15T12:41:15.519" v="1978" actId="26606"/>
          <ac:picMkLst>
            <pc:docMk/>
            <pc:sldMk cId="1538914470" sldId="339"/>
            <ac:picMk id="7" creationId="{E3432BC3-3AAB-A9FB-7AE6-7E43E8D7DFF9}"/>
          </ac:picMkLst>
        </pc:picChg>
        <pc:picChg chg="add del">
          <ac:chgData name="Dunton, Morgan" userId="91b7a865-94d5-4c26-b837-ffc0a489a358" providerId="ADAL" clId="{89103C1A-C0A0-46E7-A5A3-A1C4DFAAA9A9}" dt="2022-04-15T12:41:16.905" v="1980" actId="26606"/>
          <ac:picMkLst>
            <pc:docMk/>
            <pc:sldMk cId="1538914470" sldId="339"/>
            <ac:picMk id="13" creationId="{E7DADDA0-94BD-FF9C-211A-363AFE9501E9}"/>
          </ac:picMkLst>
        </pc:picChg>
        <pc:picChg chg="add mod ord">
          <ac:chgData name="Dunton, Morgan" userId="91b7a865-94d5-4c26-b837-ffc0a489a358" providerId="ADAL" clId="{89103C1A-C0A0-46E7-A5A3-A1C4DFAAA9A9}" dt="2022-04-15T12:41:43.489" v="1985" actId="26606"/>
          <ac:picMkLst>
            <pc:docMk/>
            <pc:sldMk cId="1538914470" sldId="339"/>
            <ac:picMk id="23" creationId="{E7DADDA0-94BD-FF9C-211A-363AFE9501E9}"/>
          </ac:picMkLst>
        </pc:picChg>
        <pc:cxnChg chg="add del">
          <ac:chgData name="Dunton, Morgan" userId="91b7a865-94d5-4c26-b837-ffc0a489a358" providerId="ADAL" clId="{89103C1A-C0A0-46E7-A5A3-A1C4DFAAA9A9}" dt="2022-04-15T12:41:15.519" v="1978" actId="26606"/>
          <ac:cxnSpMkLst>
            <pc:docMk/>
            <pc:sldMk cId="1538914470" sldId="339"/>
            <ac:cxnSpMk id="10" creationId="{39B7FDC9-F0CE-43A7-9F2A-83DD09DC3453}"/>
          </ac:cxnSpMkLst>
        </pc:cxnChg>
        <pc:cxnChg chg="add del">
          <ac:chgData name="Dunton, Morgan" userId="91b7a865-94d5-4c26-b837-ffc0a489a358" providerId="ADAL" clId="{89103C1A-C0A0-46E7-A5A3-A1C4DFAAA9A9}" dt="2022-04-15T12:41:16.905" v="1980" actId="26606"/>
          <ac:cxnSpMkLst>
            <pc:docMk/>
            <pc:sldMk cId="1538914470" sldId="339"/>
            <ac:cxnSpMk id="12" creationId="{39B7FDC9-F0CE-43A7-9F2A-83DD09DC3453}"/>
          </ac:cxnSpMkLst>
        </pc:cxnChg>
        <pc:cxnChg chg="add del">
          <ac:chgData name="Dunton, Morgan" userId="91b7a865-94d5-4c26-b837-ffc0a489a358" providerId="ADAL" clId="{89103C1A-C0A0-46E7-A5A3-A1C4DFAAA9A9}" dt="2022-04-15T12:41:43.489" v="1985" actId="26606"/>
          <ac:cxnSpMkLst>
            <pc:docMk/>
            <pc:sldMk cId="1538914470" sldId="339"/>
            <ac:cxnSpMk id="22" creationId="{39B7FDC9-F0CE-43A7-9F2A-83DD09DC3453}"/>
          </ac:cxnSpMkLst>
        </pc:cxnChg>
      </pc:sldChg>
      <pc:sldChg chg="addSp delSp modSp new mod modClrScheme chgLayout">
        <pc:chgData name="Dunton, Morgan" userId="91b7a865-94d5-4c26-b837-ffc0a489a358" providerId="ADAL" clId="{89103C1A-C0A0-46E7-A5A3-A1C4DFAAA9A9}" dt="2022-04-15T12:50:37.192" v="2152" actId="700"/>
        <pc:sldMkLst>
          <pc:docMk/>
          <pc:sldMk cId="3199659353" sldId="340"/>
        </pc:sldMkLst>
        <pc:spChg chg="del mod ord">
          <ac:chgData name="Dunton, Morgan" userId="91b7a865-94d5-4c26-b837-ffc0a489a358" providerId="ADAL" clId="{89103C1A-C0A0-46E7-A5A3-A1C4DFAAA9A9}" dt="2022-04-15T12:50:37.192" v="2152" actId="700"/>
          <ac:spMkLst>
            <pc:docMk/>
            <pc:sldMk cId="3199659353" sldId="340"/>
            <ac:spMk id="2" creationId="{8255B460-8174-4021-815C-51E4F9C0EB12}"/>
          </ac:spMkLst>
        </pc:spChg>
        <pc:spChg chg="del mod ord">
          <ac:chgData name="Dunton, Morgan" userId="91b7a865-94d5-4c26-b837-ffc0a489a358" providerId="ADAL" clId="{89103C1A-C0A0-46E7-A5A3-A1C4DFAAA9A9}" dt="2022-04-15T12:50:37.192" v="2152" actId="700"/>
          <ac:spMkLst>
            <pc:docMk/>
            <pc:sldMk cId="3199659353" sldId="340"/>
            <ac:spMk id="3" creationId="{3549834A-6E3B-49EF-8CEA-E37CBB4D1F34}"/>
          </ac:spMkLst>
        </pc:spChg>
        <pc:spChg chg="add mod ord">
          <ac:chgData name="Dunton, Morgan" userId="91b7a865-94d5-4c26-b837-ffc0a489a358" providerId="ADAL" clId="{89103C1A-C0A0-46E7-A5A3-A1C4DFAAA9A9}" dt="2022-04-15T12:50:37.192" v="2152" actId="700"/>
          <ac:spMkLst>
            <pc:docMk/>
            <pc:sldMk cId="3199659353" sldId="340"/>
            <ac:spMk id="4" creationId="{DC427F9C-2660-4413-8724-CE06FFBA85B6}"/>
          </ac:spMkLst>
        </pc:spChg>
        <pc:spChg chg="add mod ord">
          <ac:chgData name="Dunton, Morgan" userId="91b7a865-94d5-4c26-b837-ffc0a489a358" providerId="ADAL" clId="{89103C1A-C0A0-46E7-A5A3-A1C4DFAAA9A9}" dt="2022-04-15T12:50:37.192" v="2152" actId="700"/>
          <ac:spMkLst>
            <pc:docMk/>
            <pc:sldMk cId="3199659353" sldId="340"/>
            <ac:spMk id="5" creationId="{55EF914D-ECB2-413D-B61A-6A605EAB489B}"/>
          </ac:spMkLst>
        </pc:spChg>
      </pc:sldChg>
      <pc:sldChg chg="new">
        <pc:chgData name="Dunton, Morgan" userId="91b7a865-94d5-4c26-b837-ffc0a489a358" providerId="ADAL" clId="{89103C1A-C0A0-46E7-A5A3-A1C4DFAAA9A9}" dt="2022-04-15T12:50:39.162" v="2153" actId="680"/>
        <pc:sldMkLst>
          <pc:docMk/>
          <pc:sldMk cId="2124653336" sldId="341"/>
        </pc:sldMkLst>
      </pc:sldChg>
      <pc:sldChg chg="new modNotesTx">
        <pc:chgData name="Dunton, Morgan" userId="91b7a865-94d5-4c26-b837-ffc0a489a358" providerId="ADAL" clId="{89103C1A-C0A0-46E7-A5A3-A1C4DFAAA9A9}" dt="2022-04-25T16:19:35.166" v="2895"/>
        <pc:sldMkLst>
          <pc:docMk/>
          <pc:sldMk cId="2638568499" sldId="342"/>
        </pc:sldMkLst>
      </pc:sldChg>
      <pc:sldChg chg="new modAnim">
        <pc:chgData name="Dunton, Morgan" userId="91b7a865-94d5-4c26-b837-ffc0a489a358" providerId="ADAL" clId="{89103C1A-C0A0-46E7-A5A3-A1C4DFAAA9A9}" dt="2022-04-25T16:25:54.319" v="3028"/>
        <pc:sldMkLst>
          <pc:docMk/>
          <pc:sldMk cId="3147338508" sldId="343"/>
        </pc:sldMkLst>
      </pc:sldChg>
      <pc:sldChg chg="new">
        <pc:chgData name="Dunton, Morgan" userId="91b7a865-94d5-4c26-b837-ffc0a489a358" providerId="ADAL" clId="{89103C1A-C0A0-46E7-A5A3-A1C4DFAAA9A9}" dt="2022-04-15T12:50:40.533" v="2156" actId="680"/>
        <pc:sldMkLst>
          <pc:docMk/>
          <pc:sldMk cId="695141778" sldId="344"/>
        </pc:sldMkLst>
      </pc:sldChg>
      <pc:sldChg chg="new">
        <pc:chgData name="Dunton, Morgan" userId="91b7a865-94d5-4c26-b837-ffc0a489a358" providerId="ADAL" clId="{89103C1A-C0A0-46E7-A5A3-A1C4DFAAA9A9}" dt="2022-04-15T12:50:40.986" v="2157" actId="680"/>
        <pc:sldMkLst>
          <pc:docMk/>
          <pc:sldMk cId="3409080027" sldId="345"/>
        </pc:sldMkLst>
      </pc:sldChg>
      <pc:sldChg chg="addSp delSp modSp new mod setBg modClrScheme chgLayout">
        <pc:chgData name="Dunton, Morgan" userId="91b7a865-94d5-4c26-b837-ffc0a489a358" providerId="ADAL" clId="{89103C1A-C0A0-46E7-A5A3-A1C4DFAAA9A9}" dt="2022-04-19T12:36:32.210" v="2249" actId="255"/>
        <pc:sldMkLst>
          <pc:docMk/>
          <pc:sldMk cId="768024863" sldId="346"/>
        </pc:sldMkLst>
        <pc:spChg chg="del mod ord">
          <ac:chgData name="Dunton, Morgan" userId="91b7a865-94d5-4c26-b837-ffc0a489a358" providerId="ADAL" clId="{89103C1A-C0A0-46E7-A5A3-A1C4DFAAA9A9}" dt="2022-04-19T12:35:09.486" v="2175" actId="700"/>
          <ac:spMkLst>
            <pc:docMk/>
            <pc:sldMk cId="768024863" sldId="346"/>
            <ac:spMk id="2" creationId="{764BD14F-5266-4667-8227-DA2A2F010CF9}"/>
          </ac:spMkLst>
        </pc:spChg>
        <pc:spChg chg="del mod ord">
          <ac:chgData name="Dunton, Morgan" userId="91b7a865-94d5-4c26-b837-ffc0a489a358" providerId="ADAL" clId="{89103C1A-C0A0-46E7-A5A3-A1C4DFAAA9A9}" dt="2022-04-19T12:35:09.486" v="2175" actId="700"/>
          <ac:spMkLst>
            <pc:docMk/>
            <pc:sldMk cId="768024863" sldId="346"/>
            <ac:spMk id="3" creationId="{1515E1A3-EB10-42B9-9750-963AFF0C2B2C}"/>
          </ac:spMkLst>
        </pc:spChg>
        <pc:spChg chg="add mod ord">
          <ac:chgData name="Dunton, Morgan" userId="91b7a865-94d5-4c26-b837-ffc0a489a358" providerId="ADAL" clId="{89103C1A-C0A0-46E7-A5A3-A1C4DFAAA9A9}" dt="2022-04-19T12:36:15.173" v="2247" actId="26606"/>
          <ac:spMkLst>
            <pc:docMk/>
            <pc:sldMk cId="768024863" sldId="346"/>
            <ac:spMk id="4" creationId="{6E0BAD57-E2FD-474D-91CE-2A19307D88A6}"/>
          </ac:spMkLst>
        </pc:spChg>
        <pc:spChg chg="add mod ord">
          <ac:chgData name="Dunton, Morgan" userId="91b7a865-94d5-4c26-b837-ffc0a489a358" providerId="ADAL" clId="{89103C1A-C0A0-46E7-A5A3-A1C4DFAAA9A9}" dt="2022-04-19T12:36:32.210" v="2249" actId="255"/>
          <ac:spMkLst>
            <pc:docMk/>
            <pc:sldMk cId="768024863" sldId="346"/>
            <ac:spMk id="5" creationId="{D620A041-3C0F-4A24-8D0F-FEBC221033C7}"/>
          </ac:spMkLst>
        </pc:spChg>
        <pc:spChg chg="add del">
          <ac:chgData name="Dunton, Morgan" userId="91b7a865-94d5-4c26-b837-ffc0a489a358" providerId="ADAL" clId="{89103C1A-C0A0-46E7-A5A3-A1C4DFAAA9A9}" dt="2022-04-19T12:36:15.157" v="2246" actId="26606"/>
          <ac:spMkLst>
            <pc:docMk/>
            <pc:sldMk cId="768024863" sldId="346"/>
            <ac:spMk id="10" creationId="{CDA1A2E9-63FE-408D-A803-8E306ECAB4B3}"/>
          </ac:spMkLst>
        </pc:spChg>
        <pc:spChg chg="add del">
          <ac:chgData name="Dunton, Morgan" userId="91b7a865-94d5-4c26-b837-ffc0a489a358" providerId="ADAL" clId="{89103C1A-C0A0-46E7-A5A3-A1C4DFAAA9A9}" dt="2022-04-19T12:36:15.157" v="2246" actId="26606"/>
          <ac:spMkLst>
            <pc:docMk/>
            <pc:sldMk cId="768024863" sldId="346"/>
            <ac:spMk id="12" creationId="{DAE8F46F-D590-45CD-AF41-A04DC11D1BB4}"/>
          </ac:spMkLst>
        </pc:spChg>
        <pc:spChg chg="add del">
          <ac:chgData name="Dunton, Morgan" userId="91b7a865-94d5-4c26-b837-ffc0a489a358" providerId="ADAL" clId="{89103C1A-C0A0-46E7-A5A3-A1C4DFAAA9A9}" dt="2022-04-19T12:36:15.157" v="2246" actId="26606"/>
          <ac:spMkLst>
            <pc:docMk/>
            <pc:sldMk cId="768024863" sldId="346"/>
            <ac:spMk id="14" creationId="{FBE9F90C-C163-435B-9A68-D15C92D1CF2B}"/>
          </ac:spMkLst>
        </pc:spChg>
        <pc:spChg chg="add del">
          <ac:chgData name="Dunton, Morgan" userId="91b7a865-94d5-4c26-b837-ffc0a489a358" providerId="ADAL" clId="{89103C1A-C0A0-46E7-A5A3-A1C4DFAAA9A9}" dt="2022-04-19T12:36:15.157" v="2246" actId="26606"/>
          <ac:spMkLst>
            <pc:docMk/>
            <pc:sldMk cId="768024863" sldId="346"/>
            <ac:spMk id="16" creationId="{1A882A9F-F4E9-4E23-8F0B-20B5DF42EAA9}"/>
          </ac:spMkLst>
        </pc:spChg>
        <pc:spChg chg="add">
          <ac:chgData name="Dunton, Morgan" userId="91b7a865-94d5-4c26-b837-ffc0a489a358" providerId="ADAL" clId="{89103C1A-C0A0-46E7-A5A3-A1C4DFAAA9A9}" dt="2022-04-19T12:36:15.173" v="2247" actId="26606"/>
          <ac:spMkLst>
            <pc:docMk/>
            <pc:sldMk cId="768024863" sldId="346"/>
            <ac:spMk id="18" creationId="{4522B21E-B2B9-4C72-9A71-C87EFD137480}"/>
          </ac:spMkLst>
        </pc:spChg>
        <pc:spChg chg="add">
          <ac:chgData name="Dunton, Morgan" userId="91b7a865-94d5-4c26-b837-ffc0a489a358" providerId="ADAL" clId="{89103C1A-C0A0-46E7-A5A3-A1C4DFAAA9A9}" dt="2022-04-19T12:36:15.173" v="2247" actId="26606"/>
          <ac:spMkLst>
            <pc:docMk/>
            <pc:sldMk cId="768024863" sldId="346"/>
            <ac:spMk id="19" creationId="{5EB7D2A2-F448-44D4-938C-DC84CBCB3B1E}"/>
          </ac:spMkLst>
        </pc:spChg>
        <pc:spChg chg="add">
          <ac:chgData name="Dunton, Morgan" userId="91b7a865-94d5-4c26-b837-ffc0a489a358" providerId="ADAL" clId="{89103C1A-C0A0-46E7-A5A3-A1C4DFAAA9A9}" dt="2022-04-19T12:36:15.173" v="2247" actId="26606"/>
          <ac:spMkLst>
            <pc:docMk/>
            <pc:sldMk cId="768024863" sldId="346"/>
            <ac:spMk id="20" creationId="{871AEA07-1E14-44B4-8E55-64EF049CD66F}"/>
          </ac:spMkLst>
        </pc:spChg>
        <pc:cxnChg chg="add">
          <ac:chgData name="Dunton, Morgan" userId="91b7a865-94d5-4c26-b837-ffc0a489a358" providerId="ADAL" clId="{89103C1A-C0A0-46E7-A5A3-A1C4DFAAA9A9}" dt="2022-04-19T12:36:15.173" v="2247" actId="26606"/>
          <ac:cxnSpMkLst>
            <pc:docMk/>
            <pc:sldMk cId="768024863" sldId="346"/>
            <ac:cxnSpMk id="21" creationId="{F7C8EA93-3210-4C62-99E9-153C275E3A87}"/>
          </ac:cxnSpMkLst>
        </pc:cxnChg>
      </pc:sldChg>
      <pc:sldChg chg="modSp mod">
        <pc:chgData name="Dunton, Morgan" userId="91b7a865-94d5-4c26-b837-ffc0a489a358" providerId="ADAL" clId="{89103C1A-C0A0-46E7-A5A3-A1C4DFAAA9A9}" dt="2022-04-25T16:27:36.196" v="3090" actId="20577"/>
        <pc:sldMkLst>
          <pc:docMk/>
          <pc:sldMk cId="1354033333" sldId="347"/>
        </pc:sldMkLst>
        <pc:spChg chg="mod">
          <ac:chgData name="Dunton, Morgan" userId="91b7a865-94d5-4c26-b837-ffc0a489a358" providerId="ADAL" clId="{89103C1A-C0A0-46E7-A5A3-A1C4DFAAA9A9}" dt="2022-04-25T16:27:36.196" v="3090" actId="20577"/>
          <ac:spMkLst>
            <pc:docMk/>
            <pc:sldMk cId="1354033333" sldId="347"/>
            <ac:spMk id="3" creationId="{9D0D2249-8072-4A68-8BFA-72518DB938C3}"/>
          </ac:spMkLst>
        </pc:spChg>
      </pc:sldChg>
      <pc:sldChg chg="addSp delSp modSp new mod setBg modClrScheme chgLayout">
        <pc:chgData name="Dunton, Morgan" userId="91b7a865-94d5-4c26-b837-ffc0a489a358" providerId="ADAL" clId="{89103C1A-C0A0-46E7-A5A3-A1C4DFAAA9A9}" dt="2022-04-20T18:33:35.335" v="2417" actId="255"/>
        <pc:sldMkLst>
          <pc:docMk/>
          <pc:sldMk cId="489236553" sldId="348"/>
        </pc:sldMkLst>
        <pc:spChg chg="del mod ord">
          <ac:chgData name="Dunton, Morgan" userId="91b7a865-94d5-4c26-b837-ffc0a489a358" providerId="ADAL" clId="{89103C1A-C0A0-46E7-A5A3-A1C4DFAAA9A9}" dt="2022-04-20T18:31:58.610" v="2291" actId="700"/>
          <ac:spMkLst>
            <pc:docMk/>
            <pc:sldMk cId="489236553" sldId="348"/>
            <ac:spMk id="2" creationId="{D32052CD-5124-472D-AFEB-A8DA0E65B912}"/>
          </ac:spMkLst>
        </pc:spChg>
        <pc:spChg chg="del mod ord">
          <ac:chgData name="Dunton, Morgan" userId="91b7a865-94d5-4c26-b837-ffc0a489a358" providerId="ADAL" clId="{89103C1A-C0A0-46E7-A5A3-A1C4DFAAA9A9}" dt="2022-04-20T18:31:58.610" v="2291" actId="700"/>
          <ac:spMkLst>
            <pc:docMk/>
            <pc:sldMk cId="489236553" sldId="348"/>
            <ac:spMk id="3" creationId="{9CE4BA3E-6687-4E32-8E42-9C4097C95602}"/>
          </ac:spMkLst>
        </pc:spChg>
        <pc:spChg chg="add mod ord">
          <ac:chgData name="Dunton, Morgan" userId="91b7a865-94d5-4c26-b837-ffc0a489a358" providerId="ADAL" clId="{89103C1A-C0A0-46E7-A5A3-A1C4DFAAA9A9}" dt="2022-04-20T18:33:28.424" v="2416" actId="26606"/>
          <ac:spMkLst>
            <pc:docMk/>
            <pc:sldMk cId="489236553" sldId="348"/>
            <ac:spMk id="4" creationId="{90322411-6F51-4791-BE82-68ADC30F379B}"/>
          </ac:spMkLst>
        </pc:spChg>
        <pc:spChg chg="add mod ord">
          <ac:chgData name="Dunton, Morgan" userId="91b7a865-94d5-4c26-b837-ffc0a489a358" providerId="ADAL" clId="{89103C1A-C0A0-46E7-A5A3-A1C4DFAAA9A9}" dt="2022-04-20T18:33:35.335" v="2417" actId="255"/>
          <ac:spMkLst>
            <pc:docMk/>
            <pc:sldMk cId="489236553" sldId="348"/>
            <ac:spMk id="5" creationId="{F5AD5995-23C5-404D-8ADD-3CE9865C11F3}"/>
          </ac:spMkLst>
        </pc:spChg>
        <pc:spChg chg="add">
          <ac:chgData name="Dunton, Morgan" userId="91b7a865-94d5-4c26-b837-ffc0a489a358" providerId="ADAL" clId="{89103C1A-C0A0-46E7-A5A3-A1C4DFAAA9A9}" dt="2022-04-20T18:33:28.424" v="2416" actId="26606"/>
          <ac:spMkLst>
            <pc:docMk/>
            <pc:sldMk cId="489236553" sldId="348"/>
            <ac:spMk id="10" creationId="{C7D023E4-8DE1-436E-9847-ED6A4B4B04FD}"/>
          </ac:spMkLst>
        </pc:spChg>
        <pc:grpChg chg="add">
          <ac:chgData name="Dunton, Morgan" userId="91b7a865-94d5-4c26-b837-ffc0a489a358" providerId="ADAL" clId="{89103C1A-C0A0-46E7-A5A3-A1C4DFAAA9A9}" dt="2022-04-20T18:33:28.424" v="2416" actId="26606"/>
          <ac:grpSpMkLst>
            <pc:docMk/>
            <pc:sldMk cId="489236553" sldId="348"/>
            <ac:grpSpMk id="12" creationId="{97264A61-6AE3-4DC0-A455-5EDC604E394D}"/>
          </ac:grpSpMkLst>
        </pc:grpChg>
        <pc:grpChg chg="add">
          <ac:chgData name="Dunton, Morgan" userId="91b7a865-94d5-4c26-b837-ffc0a489a358" providerId="ADAL" clId="{89103C1A-C0A0-46E7-A5A3-A1C4DFAAA9A9}" dt="2022-04-20T18:33:28.424" v="2416" actId="26606"/>
          <ac:grpSpMkLst>
            <pc:docMk/>
            <pc:sldMk cId="489236553" sldId="348"/>
            <ac:grpSpMk id="16" creationId="{D691EE10-D5F3-48FA-BE55-F24A0BE59EF6}"/>
          </ac:grpSpMkLst>
        </pc:grpChg>
        <pc:grpChg chg="add">
          <ac:chgData name="Dunton, Morgan" userId="91b7a865-94d5-4c26-b837-ffc0a489a358" providerId="ADAL" clId="{89103C1A-C0A0-46E7-A5A3-A1C4DFAAA9A9}" dt="2022-04-20T18:33:28.424" v="2416" actId="26606"/>
          <ac:grpSpMkLst>
            <pc:docMk/>
            <pc:sldMk cId="489236553" sldId="348"/>
            <ac:grpSpMk id="20" creationId="{43F5E015-E085-4624-B431-B42414448684}"/>
          </ac:grpSpMkLst>
        </pc:grpChg>
      </pc:sldChg>
      <pc:sldChg chg="addSp delSp modSp new mod setBg">
        <pc:chgData name="Dunton, Morgan" userId="91b7a865-94d5-4c26-b837-ffc0a489a358" providerId="ADAL" clId="{89103C1A-C0A0-46E7-A5A3-A1C4DFAAA9A9}" dt="2022-04-25T16:28:53.708" v="3091" actId="26606"/>
        <pc:sldMkLst>
          <pc:docMk/>
          <pc:sldMk cId="3996615458" sldId="349"/>
        </pc:sldMkLst>
        <pc:spChg chg="mod">
          <ac:chgData name="Dunton, Morgan" userId="91b7a865-94d5-4c26-b837-ffc0a489a358" providerId="ADAL" clId="{89103C1A-C0A0-46E7-A5A3-A1C4DFAAA9A9}" dt="2022-04-25T16:28:53.708" v="3091" actId="26606"/>
          <ac:spMkLst>
            <pc:docMk/>
            <pc:sldMk cId="3996615458" sldId="349"/>
            <ac:spMk id="2" creationId="{9A4E7BB2-D834-4990-827E-1EB4245B72CA}"/>
          </ac:spMkLst>
        </pc:spChg>
        <pc:spChg chg="del mod">
          <ac:chgData name="Dunton, Morgan" userId="91b7a865-94d5-4c26-b837-ffc0a489a358" providerId="ADAL" clId="{89103C1A-C0A0-46E7-A5A3-A1C4DFAAA9A9}" dt="2022-04-25T16:28:53.708" v="3091" actId="26606"/>
          <ac:spMkLst>
            <pc:docMk/>
            <pc:sldMk cId="3996615458" sldId="349"/>
            <ac:spMk id="3" creationId="{21EE29BC-A86C-40ED-A465-57A323C5CA87}"/>
          </ac:spMkLst>
        </pc:spChg>
        <pc:spChg chg="add">
          <ac:chgData name="Dunton, Morgan" userId="91b7a865-94d5-4c26-b837-ffc0a489a358" providerId="ADAL" clId="{89103C1A-C0A0-46E7-A5A3-A1C4DFAAA9A9}" dt="2022-04-25T16:28:53.708" v="3091" actId="26606"/>
          <ac:spMkLst>
            <pc:docMk/>
            <pc:sldMk cId="3996615458" sldId="349"/>
            <ac:spMk id="9" creationId="{BACC6370-2D7E-4714-9D71-7542949D7D5D}"/>
          </ac:spMkLst>
        </pc:spChg>
        <pc:spChg chg="add">
          <ac:chgData name="Dunton, Morgan" userId="91b7a865-94d5-4c26-b837-ffc0a489a358" providerId="ADAL" clId="{89103C1A-C0A0-46E7-A5A3-A1C4DFAAA9A9}" dt="2022-04-25T16:28:53.708" v="3091" actId="26606"/>
          <ac:spMkLst>
            <pc:docMk/>
            <pc:sldMk cId="3996615458" sldId="349"/>
            <ac:spMk id="11" creationId="{256B2C21-A230-48C0-8DF1-C46611373C44}"/>
          </ac:spMkLst>
        </pc:spChg>
        <pc:spChg chg="add">
          <ac:chgData name="Dunton, Morgan" userId="91b7a865-94d5-4c26-b837-ffc0a489a358" providerId="ADAL" clId="{89103C1A-C0A0-46E7-A5A3-A1C4DFAAA9A9}" dt="2022-04-25T16:28:53.708" v="3091" actId="26606"/>
          <ac:spMkLst>
            <pc:docMk/>
            <pc:sldMk cId="3996615458" sldId="349"/>
            <ac:spMk id="13" creationId="{3847E18C-932D-4C95-AABA-FEC7C9499AD7}"/>
          </ac:spMkLst>
        </pc:spChg>
        <pc:spChg chg="add">
          <ac:chgData name="Dunton, Morgan" userId="91b7a865-94d5-4c26-b837-ffc0a489a358" providerId="ADAL" clId="{89103C1A-C0A0-46E7-A5A3-A1C4DFAAA9A9}" dt="2022-04-25T16:28:53.708" v="3091" actId="26606"/>
          <ac:spMkLst>
            <pc:docMk/>
            <pc:sldMk cId="3996615458" sldId="349"/>
            <ac:spMk id="15" creationId="{3150CB11-0C61-439E-910F-5787759E72A0}"/>
          </ac:spMkLst>
        </pc:spChg>
        <pc:spChg chg="add">
          <ac:chgData name="Dunton, Morgan" userId="91b7a865-94d5-4c26-b837-ffc0a489a358" providerId="ADAL" clId="{89103C1A-C0A0-46E7-A5A3-A1C4DFAAA9A9}" dt="2022-04-25T16:28:53.708" v="3091" actId="26606"/>
          <ac:spMkLst>
            <pc:docMk/>
            <pc:sldMk cId="3996615458" sldId="349"/>
            <ac:spMk id="17" creationId="{43F8A58B-5155-44CE-A5FF-7647B47D0A7A}"/>
          </ac:spMkLst>
        </pc:spChg>
        <pc:spChg chg="add">
          <ac:chgData name="Dunton, Morgan" userId="91b7a865-94d5-4c26-b837-ffc0a489a358" providerId="ADAL" clId="{89103C1A-C0A0-46E7-A5A3-A1C4DFAAA9A9}" dt="2022-04-25T16:28:53.708" v="3091" actId="26606"/>
          <ac:spMkLst>
            <pc:docMk/>
            <pc:sldMk cId="3996615458" sldId="349"/>
            <ac:spMk id="19" creationId="{443F2ACA-E6D6-4028-82DD-F03C262D5DE6}"/>
          </ac:spMkLst>
        </pc:spChg>
        <pc:graphicFrameChg chg="add">
          <ac:chgData name="Dunton, Morgan" userId="91b7a865-94d5-4c26-b837-ffc0a489a358" providerId="ADAL" clId="{89103C1A-C0A0-46E7-A5A3-A1C4DFAAA9A9}" dt="2022-04-25T16:28:53.708" v="3091" actId="26606"/>
          <ac:graphicFrameMkLst>
            <pc:docMk/>
            <pc:sldMk cId="3996615458" sldId="349"/>
            <ac:graphicFrameMk id="5" creationId="{C129313A-8B4B-088E-78A9-24BB8B468B99}"/>
          </ac:graphicFrameMkLst>
        </pc:graphicFrameChg>
      </pc:sldChg>
      <pc:sldChg chg="modSp new mod modNotesTx">
        <pc:chgData name="Dunton, Morgan" userId="91b7a865-94d5-4c26-b837-ffc0a489a358" providerId="ADAL" clId="{89103C1A-C0A0-46E7-A5A3-A1C4DFAAA9A9}" dt="2022-04-20T18:48:07.691" v="2792" actId="20577"/>
        <pc:sldMkLst>
          <pc:docMk/>
          <pc:sldMk cId="1537512946" sldId="350"/>
        </pc:sldMkLst>
        <pc:spChg chg="mod">
          <ac:chgData name="Dunton, Morgan" userId="91b7a865-94d5-4c26-b837-ffc0a489a358" providerId="ADAL" clId="{89103C1A-C0A0-46E7-A5A3-A1C4DFAAA9A9}" dt="2022-04-20T18:46:32.903" v="2753" actId="20577"/>
          <ac:spMkLst>
            <pc:docMk/>
            <pc:sldMk cId="1537512946" sldId="350"/>
            <ac:spMk id="2" creationId="{CFE9301A-D37C-4715-BF5C-A0DDF8B5FA0E}"/>
          </ac:spMkLst>
        </pc:spChg>
      </pc:sldChg>
      <pc:sldChg chg="modSp new mod ord modNotesTx">
        <pc:chgData name="Dunton, Morgan" userId="91b7a865-94d5-4c26-b837-ffc0a489a358" providerId="ADAL" clId="{89103C1A-C0A0-46E7-A5A3-A1C4DFAAA9A9}" dt="2022-04-25T17:17:11.557" v="3146"/>
        <pc:sldMkLst>
          <pc:docMk/>
          <pc:sldMk cId="3100982237" sldId="351"/>
        </pc:sldMkLst>
        <pc:spChg chg="mod">
          <ac:chgData name="Dunton, Morgan" userId="91b7a865-94d5-4c26-b837-ffc0a489a358" providerId="ADAL" clId="{89103C1A-C0A0-46E7-A5A3-A1C4DFAAA9A9}" dt="2022-04-20T18:48:03.718" v="2787" actId="5793"/>
          <ac:spMkLst>
            <pc:docMk/>
            <pc:sldMk cId="3100982237" sldId="351"/>
            <ac:spMk id="2" creationId="{70FE9BB6-5226-4511-9D50-DF92AF903AC6}"/>
          </ac:spMkLst>
        </pc:spChg>
      </pc:sldChg>
      <pc:sldChg chg="addSp modSp add mod setBg">
        <pc:chgData name="Dunton, Morgan" userId="91b7a865-94d5-4c26-b837-ffc0a489a358" providerId="ADAL" clId="{89103C1A-C0A0-46E7-A5A3-A1C4DFAAA9A9}" dt="2022-04-25T17:09:53.696" v="3144" actId="20577"/>
        <pc:sldMkLst>
          <pc:docMk/>
          <pc:sldMk cId="71507903" sldId="357"/>
        </pc:sldMkLst>
        <pc:spChg chg="add mod">
          <ac:chgData name="Dunton, Morgan" userId="91b7a865-94d5-4c26-b837-ffc0a489a358" providerId="ADAL" clId="{89103C1A-C0A0-46E7-A5A3-A1C4DFAAA9A9}" dt="2022-04-25T17:09:53.696" v="3144" actId="20577"/>
          <ac:spMkLst>
            <pc:docMk/>
            <pc:sldMk cId="71507903" sldId="357"/>
            <ac:spMk id="2" creationId="{12F600B1-17F1-4D2A-9532-E51C7AE03974}"/>
          </ac:spMkLst>
        </pc:spChg>
        <pc:spChg chg="mod">
          <ac:chgData name="Dunton, Morgan" userId="91b7a865-94d5-4c26-b837-ffc0a489a358" providerId="ADAL" clId="{89103C1A-C0A0-46E7-A5A3-A1C4DFAAA9A9}" dt="2022-04-25T17:09:12.133" v="3126" actId="33524"/>
          <ac:spMkLst>
            <pc:docMk/>
            <pc:sldMk cId="71507903" sldId="357"/>
            <ac:spMk id="3" creationId="{184A8D0C-4D76-4879-9479-70F93C7F49F5}"/>
          </ac:spMkLst>
        </pc:spChg>
      </pc:sldChg>
      <pc:sldMasterChg chg="addSp modSp delSldLayout modSldLayout">
        <pc:chgData name="Dunton, Morgan" userId="91b7a865-94d5-4c26-b837-ffc0a489a358" providerId="ADAL" clId="{89103C1A-C0A0-46E7-A5A3-A1C4DFAAA9A9}" dt="2022-04-15T12:51:56.064" v="2172"/>
        <pc:sldMasterMkLst>
          <pc:docMk/>
          <pc:sldMasterMk cId="164916708" sldId="2147483648"/>
        </pc:sldMasterMkLst>
        <pc:picChg chg="add mod">
          <ac:chgData name="Dunton, Morgan" userId="91b7a865-94d5-4c26-b837-ffc0a489a358" providerId="ADAL" clId="{89103C1A-C0A0-46E7-A5A3-A1C4DFAAA9A9}" dt="2022-04-15T12:51:56.064" v="2172"/>
          <ac:picMkLst>
            <pc:docMk/>
            <pc:sldMasterMk cId="164916708" sldId="2147483648"/>
            <ac:picMk id="7" creationId="{579DA0D4-2C8A-423A-AE2A-F0E35A210528}"/>
          </ac:picMkLst>
        </pc:picChg>
        <pc:sldLayoutChg chg="addSp modSp mod">
          <pc:chgData name="Dunton, Morgan" userId="91b7a865-94d5-4c26-b837-ffc0a489a358" providerId="ADAL" clId="{89103C1A-C0A0-46E7-A5A3-A1C4DFAAA9A9}" dt="2022-04-15T12:51:28.193" v="2162" actId="1076"/>
          <pc:sldLayoutMkLst>
            <pc:docMk/>
            <pc:sldMasterMk cId="164916708" sldId="2147483648"/>
            <pc:sldLayoutMk cId="3859270951" sldId="2147483650"/>
          </pc:sldLayoutMkLst>
          <pc:picChg chg="add mod">
            <ac:chgData name="Dunton, Morgan" userId="91b7a865-94d5-4c26-b837-ffc0a489a358" providerId="ADAL" clId="{89103C1A-C0A0-46E7-A5A3-A1C4DFAAA9A9}" dt="2022-04-15T12:51:28.193" v="2162" actId="1076"/>
            <ac:picMkLst>
              <pc:docMk/>
              <pc:sldMasterMk cId="164916708" sldId="2147483648"/>
              <pc:sldLayoutMk cId="3859270951" sldId="2147483650"/>
              <ac:picMk id="8" creationId="{310D71F8-D35B-4D81-97BF-34A9E5C02689}"/>
            </ac:picMkLst>
          </pc:picChg>
        </pc:sldLayoutChg>
        <pc:sldLayoutChg chg="addSp modSp">
          <pc:chgData name="Dunton, Morgan" userId="91b7a865-94d5-4c26-b837-ffc0a489a358" providerId="ADAL" clId="{89103C1A-C0A0-46E7-A5A3-A1C4DFAAA9A9}" dt="2022-04-15T12:51:34.456" v="2163"/>
          <pc:sldLayoutMkLst>
            <pc:docMk/>
            <pc:sldMasterMk cId="164916708" sldId="2147483648"/>
            <pc:sldLayoutMk cId="2934632450" sldId="2147483651"/>
          </pc:sldLayoutMkLst>
          <pc:picChg chg="add mod">
            <ac:chgData name="Dunton, Morgan" userId="91b7a865-94d5-4c26-b837-ffc0a489a358" providerId="ADAL" clId="{89103C1A-C0A0-46E7-A5A3-A1C4DFAAA9A9}" dt="2022-04-15T12:51:34.456" v="2163"/>
            <ac:picMkLst>
              <pc:docMk/>
              <pc:sldMasterMk cId="164916708" sldId="2147483648"/>
              <pc:sldLayoutMk cId="2934632450" sldId="2147483651"/>
              <ac:picMk id="7" creationId="{1A8F7D65-2330-4677-9F7F-676686725C1E}"/>
            </ac:picMkLst>
          </pc:picChg>
        </pc:sldLayoutChg>
        <pc:sldLayoutChg chg="addSp modSp">
          <pc:chgData name="Dunton, Morgan" userId="91b7a865-94d5-4c26-b837-ffc0a489a358" providerId="ADAL" clId="{89103C1A-C0A0-46E7-A5A3-A1C4DFAAA9A9}" dt="2022-04-15T12:51:36.499" v="2164"/>
          <pc:sldLayoutMkLst>
            <pc:docMk/>
            <pc:sldMasterMk cId="164916708" sldId="2147483648"/>
            <pc:sldLayoutMk cId="3879126790" sldId="2147483652"/>
          </pc:sldLayoutMkLst>
          <pc:picChg chg="add mod">
            <ac:chgData name="Dunton, Morgan" userId="91b7a865-94d5-4c26-b837-ffc0a489a358" providerId="ADAL" clId="{89103C1A-C0A0-46E7-A5A3-A1C4DFAAA9A9}" dt="2022-04-15T12:51:36.499" v="2164"/>
            <ac:picMkLst>
              <pc:docMk/>
              <pc:sldMasterMk cId="164916708" sldId="2147483648"/>
              <pc:sldLayoutMk cId="3879126790" sldId="2147483652"/>
              <ac:picMk id="8" creationId="{2B581D5D-B437-4695-BF53-089079388C9C}"/>
            </ac:picMkLst>
          </pc:picChg>
        </pc:sldLayoutChg>
        <pc:sldLayoutChg chg="addSp modSp">
          <pc:chgData name="Dunton, Morgan" userId="91b7a865-94d5-4c26-b837-ffc0a489a358" providerId="ADAL" clId="{89103C1A-C0A0-46E7-A5A3-A1C4DFAAA9A9}" dt="2022-04-15T12:51:37.881" v="2165"/>
          <pc:sldLayoutMkLst>
            <pc:docMk/>
            <pc:sldMasterMk cId="164916708" sldId="2147483648"/>
            <pc:sldLayoutMk cId="1484288216" sldId="2147483653"/>
          </pc:sldLayoutMkLst>
          <pc:picChg chg="add mod">
            <ac:chgData name="Dunton, Morgan" userId="91b7a865-94d5-4c26-b837-ffc0a489a358" providerId="ADAL" clId="{89103C1A-C0A0-46E7-A5A3-A1C4DFAAA9A9}" dt="2022-04-15T12:51:37.881" v="2165"/>
            <ac:picMkLst>
              <pc:docMk/>
              <pc:sldMasterMk cId="164916708" sldId="2147483648"/>
              <pc:sldLayoutMk cId="1484288216" sldId="2147483653"/>
              <ac:picMk id="10" creationId="{A44E92AC-AF74-44A2-B14A-636A6B11954C}"/>
            </ac:picMkLst>
          </pc:picChg>
        </pc:sldLayoutChg>
        <pc:sldLayoutChg chg="addSp modSp">
          <pc:chgData name="Dunton, Morgan" userId="91b7a865-94d5-4c26-b837-ffc0a489a358" providerId="ADAL" clId="{89103C1A-C0A0-46E7-A5A3-A1C4DFAAA9A9}" dt="2022-04-15T12:51:39.052" v="2166"/>
          <pc:sldLayoutMkLst>
            <pc:docMk/>
            <pc:sldMasterMk cId="164916708" sldId="2147483648"/>
            <pc:sldLayoutMk cId="1997116566" sldId="2147483654"/>
          </pc:sldLayoutMkLst>
          <pc:picChg chg="add mod">
            <ac:chgData name="Dunton, Morgan" userId="91b7a865-94d5-4c26-b837-ffc0a489a358" providerId="ADAL" clId="{89103C1A-C0A0-46E7-A5A3-A1C4DFAAA9A9}" dt="2022-04-15T12:51:39.052" v="2166"/>
            <ac:picMkLst>
              <pc:docMk/>
              <pc:sldMasterMk cId="164916708" sldId="2147483648"/>
              <pc:sldLayoutMk cId="1997116566" sldId="2147483654"/>
              <ac:picMk id="6" creationId="{E6917A93-0FF3-4142-8F21-034718419F8B}"/>
            </ac:picMkLst>
          </pc:picChg>
        </pc:sldLayoutChg>
        <pc:sldLayoutChg chg="addSp modSp">
          <pc:chgData name="Dunton, Morgan" userId="91b7a865-94d5-4c26-b837-ffc0a489a358" providerId="ADAL" clId="{89103C1A-C0A0-46E7-A5A3-A1C4DFAAA9A9}" dt="2022-04-15T12:51:39.998" v="2167"/>
          <pc:sldLayoutMkLst>
            <pc:docMk/>
            <pc:sldMasterMk cId="164916708" sldId="2147483648"/>
            <pc:sldLayoutMk cId="960513871" sldId="2147483655"/>
          </pc:sldLayoutMkLst>
          <pc:picChg chg="add mod">
            <ac:chgData name="Dunton, Morgan" userId="91b7a865-94d5-4c26-b837-ffc0a489a358" providerId="ADAL" clId="{89103C1A-C0A0-46E7-A5A3-A1C4DFAAA9A9}" dt="2022-04-15T12:51:39.998" v="2167"/>
            <ac:picMkLst>
              <pc:docMk/>
              <pc:sldMasterMk cId="164916708" sldId="2147483648"/>
              <pc:sldLayoutMk cId="960513871" sldId="2147483655"/>
              <ac:picMk id="5" creationId="{D179A157-45F4-42BA-A24A-8659B1B81BA9}"/>
            </ac:picMkLst>
          </pc:picChg>
        </pc:sldLayoutChg>
        <pc:sldLayoutChg chg="addSp modSp">
          <pc:chgData name="Dunton, Morgan" userId="91b7a865-94d5-4c26-b837-ffc0a489a358" providerId="ADAL" clId="{89103C1A-C0A0-46E7-A5A3-A1C4DFAAA9A9}" dt="2022-04-15T12:51:44.417" v="2168"/>
          <pc:sldLayoutMkLst>
            <pc:docMk/>
            <pc:sldMasterMk cId="164916708" sldId="2147483648"/>
            <pc:sldLayoutMk cId="1606907067" sldId="2147483656"/>
          </pc:sldLayoutMkLst>
          <pc:picChg chg="add mod">
            <ac:chgData name="Dunton, Morgan" userId="91b7a865-94d5-4c26-b837-ffc0a489a358" providerId="ADAL" clId="{89103C1A-C0A0-46E7-A5A3-A1C4DFAAA9A9}" dt="2022-04-15T12:51:44.417" v="2168"/>
            <ac:picMkLst>
              <pc:docMk/>
              <pc:sldMasterMk cId="164916708" sldId="2147483648"/>
              <pc:sldLayoutMk cId="1606907067" sldId="2147483656"/>
              <ac:picMk id="8" creationId="{14AE8032-DBB7-4854-9B53-75D6289D098E}"/>
            </ac:picMkLst>
          </pc:picChg>
        </pc:sldLayoutChg>
        <pc:sldLayoutChg chg="addSp modSp">
          <pc:chgData name="Dunton, Morgan" userId="91b7a865-94d5-4c26-b837-ffc0a489a358" providerId="ADAL" clId="{89103C1A-C0A0-46E7-A5A3-A1C4DFAAA9A9}" dt="2022-04-15T12:51:45.267" v="2169"/>
          <pc:sldLayoutMkLst>
            <pc:docMk/>
            <pc:sldMasterMk cId="164916708" sldId="2147483648"/>
            <pc:sldLayoutMk cId="301422407" sldId="2147483657"/>
          </pc:sldLayoutMkLst>
          <pc:picChg chg="add mod">
            <ac:chgData name="Dunton, Morgan" userId="91b7a865-94d5-4c26-b837-ffc0a489a358" providerId="ADAL" clId="{89103C1A-C0A0-46E7-A5A3-A1C4DFAAA9A9}" dt="2022-04-15T12:51:45.267" v="2169"/>
            <ac:picMkLst>
              <pc:docMk/>
              <pc:sldMasterMk cId="164916708" sldId="2147483648"/>
              <pc:sldLayoutMk cId="301422407" sldId="2147483657"/>
              <ac:picMk id="8" creationId="{5C2389BF-E027-48D6-9E8E-FF1C68DFD240}"/>
            </ac:picMkLst>
          </pc:picChg>
        </pc:sldLayoutChg>
        <pc:sldLayoutChg chg="addSp modSp">
          <pc:chgData name="Dunton, Morgan" userId="91b7a865-94d5-4c26-b837-ffc0a489a358" providerId="ADAL" clId="{89103C1A-C0A0-46E7-A5A3-A1C4DFAAA9A9}" dt="2022-04-15T12:51:46.153" v="2170"/>
          <pc:sldLayoutMkLst>
            <pc:docMk/>
            <pc:sldMasterMk cId="164916708" sldId="2147483648"/>
            <pc:sldLayoutMk cId="835879156" sldId="2147483658"/>
          </pc:sldLayoutMkLst>
          <pc:picChg chg="add mod">
            <ac:chgData name="Dunton, Morgan" userId="91b7a865-94d5-4c26-b837-ffc0a489a358" providerId="ADAL" clId="{89103C1A-C0A0-46E7-A5A3-A1C4DFAAA9A9}" dt="2022-04-15T12:51:46.153" v="2170"/>
            <ac:picMkLst>
              <pc:docMk/>
              <pc:sldMasterMk cId="164916708" sldId="2147483648"/>
              <pc:sldLayoutMk cId="835879156" sldId="2147483658"/>
              <ac:picMk id="7" creationId="{41543443-F7A3-417D-B45F-5CB315592C8C}"/>
            </ac:picMkLst>
          </pc:picChg>
        </pc:sldLayoutChg>
        <pc:sldLayoutChg chg="addSp modSp">
          <pc:chgData name="Dunton, Morgan" userId="91b7a865-94d5-4c26-b837-ffc0a489a358" providerId="ADAL" clId="{89103C1A-C0A0-46E7-A5A3-A1C4DFAAA9A9}" dt="2022-04-15T12:51:47.124" v="2171"/>
          <pc:sldLayoutMkLst>
            <pc:docMk/>
            <pc:sldMasterMk cId="164916708" sldId="2147483648"/>
            <pc:sldLayoutMk cId="2469057790" sldId="2147483659"/>
          </pc:sldLayoutMkLst>
          <pc:picChg chg="add mod">
            <ac:chgData name="Dunton, Morgan" userId="91b7a865-94d5-4c26-b837-ffc0a489a358" providerId="ADAL" clId="{89103C1A-C0A0-46E7-A5A3-A1C4DFAAA9A9}" dt="2022-04-15T12:51:47.124" v="2171"/>
            <ac:picMkLst>
              <pc:docMk/>
              <pc:sldMasterMk cId="164916708" sldId="2147483648"/>
              <pc:sldLayoutMk cId="2469057790" sldId="2147483659"/>
              <ac:picMk id="7" creationId="{95199DC9-0D25-4158-8FD8-CE9B8AE8B7F3}"/>
            </ac:picMkLst>
          </pc:picChg>
        </pc:sldLayoutChg>
        <pc:sldLayoutChg chg="del">
          <pc:chgData name="Dunton, Morgan" userId="91b7a865-94d5-4c26-b837-ffc0a489a358" providerId="ADAL" clId="{89103C1A-C0A0-46E7-A5A3-A1C4DFAAA9A9}" dt="2022-04-15T12:43:12.787" v="2003" actId="2696"/>
          <pc:sldLayoutMkLst>
            <pc:docMk/>
            <pc:sldMasterMk cId="164916708" sldId="2147483648"/>
            <pc:sldLayoutMk cId="3738125537" sldId="2147483661"/>
          </pc:sldLayoutMkLst>
        </pc:sldLayoutChg>
      </pc:sldMasterChg>
    </pc:docChg>
  </pc:docChgLst>
  <pc:docChgLst>
    <pc:chgData name="Dunton, Morgan" userId="91b7a865-94d5-4c26-b837-ffc0a489a358" providerId="ADAL" clId="{EDAABFA0-77B8-4BA7-8644-F90A4922B228}"/>
    <pc:docChg chg="undo custSel addSld delSld modSld sldOrd">
      <pc:chgData name="Dunton, Morgan" userId="91b7a865-94d5-4c26-b837-ffc0a489a358" providerId="ADAL" clId="{EDAABFA0-77B8-4BA7-8644-F90A4922B228}" dt="2022-03-29T19:06:02.673" v="3857" actId="255"/>
      <pc:docMkLst>
        <pc:docMk/>
      </pc:docMkLst>
      <pc:sldChg chg="modSp mod modNotesTx">
        <pc:chgData name="Dunton, Morgan" userId="91b7a865-94d5-4c26-b837-ffc0a489a358" providerId="ADAL" clId="{EDAABFA0-77B8-4BA7-8644-F90A4922B228}" dt="2022-03-29T14:10:40.302" v="3328" actId="313"/>
        <pc:sldMkLst>
          <pc:docMk/>
          <pc:sldMk cId="1652133998" sldId="257"/>
        </pc:sldMkLst>
        <pc:spChg chg="mod">
          <ac:chgData name="Dunton, Morgan" userId="91b7a865-94d5-4c26-b837-ffc0a489a358" providerId="ADAL" clId="{EDAABFA0-77B8-4BA7-8644-F90A4922B228}" dt="2022-03-25T16:08:30.473" v="882" actId="255"/>
          <ac:spMkLst>
            <pc:docMk/>
            <pc:sldMk cId="1652133998" sldId="257"/>
            <ac:spMk id="7" creationId="{00000000-0000-0000-0000-000000000000}"/>
          </ac:spMkLst>
        </pc:spChg>
      </pc:sldChg>
      <pc:sldChg chg="addSp delSp modSp mod setBg setClrOvrMap modNotesTx">
        <pc:chgData name="Dunton, Morgan" userId="91b7a865-94d5-4c26-b837-ffc0a489a358" providerId="ADAL" clId="{EDAABFA0-77B8-4BA7-8644-F90A4922B228}" dt="2022-03-25T18:58:37.251" v="1931" actId="20577"/>
        <pc:sldMkLst>
          <pc:docMk/>
          <pc:sldMk cId="1810917560" sldId="259"/>
        </pc:sldMkLst>
        <pc:spChg chg="mod">
          <ac:chgData name="Dunton, Morgan" userId="91b7a865-94d5-4c26-b837-ffc0a489a358" providerId="ADAL" clId="{EDAABFA0-77B8-4BA7-8644-F90A4922B228}" dt="2022-03-25T18:50:38.315" v="1488" actId="26606"/>
          <ac:spMkLst>
            <pc:docMk/>
            <pc:sldMk cId="1810917560" sldId="259"/>
            <ac:spMk id="2" creationId="{E55BC243-D0F0-4B29-BE45-A3EB5C47352A}"/>
          </ac:spMkLst>
        </pc:spChg>
        <pc:spChg chg="mod">
          <ac:chgData name="Dunton, Morgan" userId="91b7a865-94d5-4c26-b837-ffc0a489a358" providerId="ADAL" clId="{EDAABFA0-77B8-4BA7-8644-F90A4922B228}" dt="2022-03-25T18:51:08.453" v="1526" actId="20577"/>
          <ac:spMkLst>
            <pc:docMk/>
            <pc:sldMk cId="1810917560" sldId="259"/>
            <ac:spMk id="3" creationId="{91DEE578-30C9-4A38-9A53-63B5FF1BF102}"/>
          </ac:spMkLst>
        </pc:spChg>
        <pc:spChg chg="add del">
          <ac:chgData name="Dunton, Morgan" userId="91b7a865-94d5-4c26-b837-ffc0a489a358" providerId="ADAL" clId="{EDAABFA0-77B8-4BA7-8644-F90A4922B228}" dt="2022-03-25T18:50:38.315" v="1488" actId="26606"/>
          <ac:spMkLst>
            <pc:docMk/>
            <pc:sldMk cId="1810917560" sldId="259"/>
            <ac:spMk id="18" creationId="{5E8D2E83-FB3A-40E7-A9E5-7AB389D612B4}"/>
          </ac:spMkLst>
        </pc:spChg>
        <pc:spChg chg="add del">
          <ac:chgData name="Dunton, Morgan" userId="91b7a865-94d5-4c26-b837-ffc0a489a358" providerId="ADAL" clId="{EDAABFA0-77B8-4BA7-8644-F90A4922B228}" dt="2022-03-25T18:50:29.810" v="1481" actId="26606"/>
          <ac:spMkLst>
            <pc:docMk/>
            <pc:sldMk cId="1810917560" sldId="259"/>
            <ac:spMk id="23" creationId="{F13C74B1-5B17-4795-BED0-7140497B445A}"/>
          </ac:spMkLst>
        </pc:spChg>
        <pc:spChg chg="add del">
          <ac:chgData name="Dunton, Morgan" userId="91b7a865-94d5-4c26-b837-ffc0a489a358" providerId="ADAL" clId="{EDAABFA0-77B8-4BA7-8644-F90A4922B228}" dt="2022-03-25T18:50:29.810" v="1481" actId="26606"/>
          <ac:spMkLst>
            <pc:docMk/>
            <pc:sldMk cId="1810917560" sldId="259"/>
            <ac:spMk id="25" creationId="{D4974D33-8DC5-464E-8C6D-BE58F0669C17}"/>
          </ac:spMkLst>
        </pc:spChg>
        <pc:spChg chg="add del">
          <ac:chgData name="Dunton, Morgan" userId="91b7a865-94d5-4c26-b837-ffc0a489a358" providerId="ADAL" clId="{EDAABFA0-77B8-4BA7-8644-F90A4922B228}" dt="2022-03-25T18:50:31.970" v="1483" actId="26606"/>
          <ac:spMkLst>
            <pc:docMk/>
            <pc:sldMk cId="1810917560" sldId="259"/>
            <ac:spMk id="27" creationId="{A720C27D-5C39-492B-BD68-C220C0F838AC}"/>
          </ac:spMkLst>
        </pc:spChg>
        <pc:spChg chg="add del">
          <ac:chgData name="Dunton, Morgan" userId="91b7a865-94d5-4c26-b837-ffc0a489a358" providerId="ADAL" clId="{EDAABFA0-77B8-4BA7-8644-F90A4922B228}" dt="2022-03-25T18:50:31.970" v="1483" actId="26606"/>
          <ac:spMkLst>
            <pc:docMk/>
            <pc:sldMk cId="1810917560" sldId="259"/>
            <ac:spMk id="28" creationId="{D5997EA8-5EFC-40CD-A85F-C3C3BC5F9EB7}"/>
          </ac:spMkLst>
        </pc:spChg>
        <pc:spChg chg="add del">
          <ac:chgData name="Dunton, Morgan" userId="91b7a865-94d5-4c26-b837-ffc0a489a358" providerId="ADAL" clId="{EDAABFA0-77B8-4BA7-8644-F90A4922B228}" dt="2022-03-25T18:50:31.970" v="1483" actId="26606"/>
          <ac:spMkLst>
            <pc:docMk/>
            <pc:sldMk cId="1810917560" sldId="259"/>
            <ac:spMk id="29" creationId="{A4F3394A-A959-460A-ACF9-5FA682C76940}"/>
          </ac:spMkLst>
        </pc:spChg>
        <pc:spChg chg="add del">
          <ac:chgData name="Dunton, Morgan" userId="91b7a865-94d5-4c26-b837-ffc0a489a358" providerId="ADAL" clId="{EDAABFA0-77B8-4BA7-8644-F90A4922B228}" dt="2022-03-25T18:50:31.970" v="1483" actId="26606"/>
          <ac:spMkLst>
            <pc:docMk/>
            <pc:sldMk cId="1810917560" sldId="259"/>
            <ac:spMk id="30" creationId="{1CF6A1EC-BD15-42D9-A339-A3970CF7C65A}"/>
          </ac:spMkLst>
        </pc:spChg>
        <pc:spChg chg="add del">
          <ac:chgData name="Dunton, Morgan" userId="91b7a865-94d5-4c26-b837-ffc0a489a358" providerId="ADAL" clId="{EDAABFA0-77B8-4BA7-8644-F90A4922B228}" dt="2022-03-25T18:50:33.179" v="1485" actId="26606"/>
          <ac:spMkLst>
            <pc:docMk/>
            <pc:sldMk cId="1810917560" sldId="259"/>
            <ac:spMk id="32" creationId="{04812C46-200A-4DEB-A05E-3ED6C68C2387}"/>
          </ac:spMkLst>
        </pc:spChg>
        <pc:spChg chg="add del">
          <ac:chgData name="Dunton, Morgan" userId="91b7a865-94d5-4c26-b837-ffc0a489a358" providerId="ADAL" clId="{EDAABFA0-77B8-4BA7-8644-F90A4922B228}" dt="2022-03-25T18:50:33.179" v="1485" actId="26606"/>
          <ac:spMkLst>
            <pc:docMk/>
            <pc:sldMk cId="1810917560" sldId="259"/>
            <ac:spMk id="33" creationId="{D1EA859B-E555-4109-94F3-6700E046E008}"/>
          </ac:spMkLst>
        </pc:spChg>
        <pc:spChg chg="add del">
          <ac:chgData name="Dunton, Morgan" userId="91b7a865-94d5-4c26-b837-ffc0a489a358" providerId="ADAL" clId="{EDAABFA0-77B8-4BA7-8644-F90A4922B228}" dt="2022-03-25T18:50:38.298" v="1487" actId="26606"/>
          <ac:spMkLst>
            <pc:docMk/>
            <pc:sldMk cId="1810917560" sldId="259"/>
            <ac:spMk id="35" creationId="{86C7B4A1-154A-4DF0-AC46-F88D75A2E0FD}"/>
          </ac:spMkLst>
        </pc:spChg>
        <pc:spChg chg="add">
          <ac:chgData name="Dunton, Morgan" userId="91b7a865-94d5-4c26-b837-ffc0a489a358" providerId="ADAL" clId="{EDAABFA0-77B8-4BA7-8644-F90A4922B228}" dt="2022-03-25T18:50:38.315" v="1488" actId="26606"/>
          <ac:spMkLst>
            <pc:docMk/>
            <pc:sldMk cId="1810917560" sldId="259"/>
            <ac:spMk id="37" creationId="{F13C74B1-5B17-4795-BED0-7140497B445A}"/>
          </ac:spMkLst>
        </pc:spChg>
        <pc:spChg chg="add">
          <ac:chgData name="Dunton, Morgan" userId="91b7a865-94d5-4c26-b837-ffc0a489a358" providerId="ADAL" clId="{EDAABFA0-77B8-4BA7-8644-F90A4922B228}" dt="2022-03-25T18:50:38.315" v="1488" actId="26606"/>
          <ac:spMkLst>
            <pc:docMk/>
            <pc:sldMk cId="1810917560" sldId="259"/>
            <ac:spMk id="38" creationId="{D4974D33-8DC5-464E-8C6D-BE58F0669C17}"/>
          </ac:spMkLst>
        </pc:spChg>
        <pc:picChg chg="mod ord">
          <ac:chgData name="Dunton, Morgan" userId="91b7a865-94d5-4c26-b837-ffc0a489a358" providerId="ADAL" clId="{EDAABFA0-77B8-4BA7-8644-F90A4922B228}" dt="2022-03-25T18:50:38.315" v="1488" actId="26606"/>
          <ac:picMkLst>
            <pc:docMk/>
            <pc:sldMk cId="1810917560" sldId="259"/>
            <ac:picMk id="5" creationId="{27B42000-09FD-4DDB-8E9F-7B3561E6322E}"/>
          </ac:picMkLst>
        </pc:picChg>
      </pc:sldChg>
      <pc:sldChg chg="modNotesTx">
        <pc:chgData name="Dunton, Morgan" userId="91b7a865-94d5-4c26-b837-ffc0a489a358" providerId="ADAL" clId="{EDAABFA0-77B8-4BA7-8644-F90A4922B228}" dt="2022-03-25T18:46:32.642" v="1477" actId="20577"/>
        <pc:sldMkLst>
          <pc:docMk/>
          <pc:sldMk cId="1654255301" sldId="264"/>
        </pc:sldMkLst>
      </pc:sldChg>
      <pc:sldChg chg="modSp mod">
        <pc:chgData name="Dunton, Morgan" userId="91b7a865-94d5-4c26-b837-ffc0a489a358" providerId="ADAL" clId="{EDAABFA0-77B8-4BA7-8644-F90A4922B228}" dt="2022-03-29T19:06:02.673" v="3857" actId="255"/>
        <pc:sldMkLst>
          <pc:docMk/>
          <pc:sldMk cId="353363130" sldId="269"/>
        </pc:sldMkLst>
        <pc:spChg chg="mod">
          <ac:chgData name="Dunton, Morgan" userId="91b7a865-94d5-4c26-b837-ffc0a489a358" providerId="ADAL" clId="{EDAABFA0-77B8-4BA7-8644-F90A4922B228}" dt="2022-03-29T19:06:02.673" v="3857" actId="255"/>
          <ac:spMkLst>
            <pc:docMk/>
            <pc:sldMk cId="353363130" sldId="269"/>
            <ac:spMk id="3" creationId="{DFDDFDD5-D569-49EA-AAC8-443B2DD4848A}"/>
          </ac:spMkLst>
        </pc:spChg>
      </pc:sldChg>
      <pc:sldChg chg="modSp">
        <pc:chgData name="Dunton, Morgan" userId="91b7a865-94d5-4c26-b837-ffc0a489a358" providerId="ADAL" clId="{EDAABFA0-77B8-4BA7-8644-F90A4922B228}" dt="2022-03-25T16:19:10.136" v="892" actId="20577"/>
        <pc:sldMkLst>
          <pc:docMk/>
          <pc:sldMk cId="403022194" sldId="272"/>
        </pc:sldMkLst>
        <pc:graphicFrameChg chg="mod">
          <ac:chgData name="Dunton, Morgan" userId="91b7a865-94d5-4c26-b837-ffc0a489a358" providerId="ADAL" clId="{EDAABFA0-77B8-4BA7-8644-F90A4922B228}" dt="2022-03-25T16:19:10.136" v="892" actId="20577"/>
          <ac:graphicFrameMkLst>
            <pc:docMk/>
            <pc:sldMk cId="403022194" sldId="272"/>
            <ac:graphicFrameMk id="5" creationId="{0671C528-E293-9F21-42E0-85A56C323EE9}"/>
          </ac:graphicFrameMkLst>
        </pc:graphicFrameChg>
      </pc:sldChg>
      <pc:sldChg chg="addSp modSp mod">
        <pc:chgData name="Dunton, Morgan" userId="91b7a865-94d5-4c26-b837-ffc0a489a358" providerId="ADAL" clId="{EDAABFA0-77B8-4BA7-8644-F90A4922B228}" dt="2022-03-28T19:47:00.871" v="2117" actId="171"/>
        <pc:sldMkLst>
          <pc:docMk/>
          <pc:sldMk cId="2261862229" sldId="274"/>
        </pc:sldMkLst>
        <pc:spChg chg="ord">
          <ac:chgData name="Dunton, Morgan" userId="91b7a865-94d5-4c26-b837-ffc0a489a358" providerId="ADAL" clId="{EDAABFA0-77B8-4BA7-8644-F90A4922B228}" dt="2022-03-28T19:46:39.804" v="2112" actId="171"/>
          <ac:spMkLst>
            <pc:docMk/>
            <pc:sldMk cId="2261862229" sldId="274"/>
            <ac:spMk id="3" creationId="{0F94D455-0758-4890-A6E3-E2D2AB834A10}"/>
          </ac:spMkLst>
        </pc:spChg>
        <pc:spChg chg="add mod ord">
          <ac:chgData name="Dunton, Morgan" userId="91b7a865-94d5-4c26-b837-ffc0a489a358" providerId="ADAL" clId="{EDAABFA0-77B8-4BA7-8644-F90A4922B228}" dt="2022-03-28T19:47:00.871" v="2117" actId="171"/>
          <ac:spMkLst>
            <pc:docMk/>
            <pc:sldMk cId="2261862229" sldId="274"/>
            <ac:spMk id="4" creationId="{8C333044-663E-4555-8BA9-F27D14F9EC15}"/>
          </ac:spMkLst>
        </pc:spChg>
      </pc:sldChg>
      <pc:sldChg chg="addSp delSp modSp del mod">
        <pc:chgData name="Dunton, Morgan" userId="91b7a865-94d5-4c26-b837-ffc0a489a358" providerId="ADAL" clId="{EDAABFA0-77B8-4BA7-8644-F90A4922B228}" dt="2022-03-28T19:50:29.833" v="2145" actId="2696"/>
        <pc:sldMkLst>
          <pc:docMk/>
          <pc:sldMk cId="554073443" sldId="276"/>
        </pc:sldMkLst>
        <pc:spChg chg="add del mod">
          <ac:chgData name="Dunton, Morgan" userId="91b7a865-94d5-4c26-b837-ffc0a489a358" providerId="ADAL" clId="{EDAABFA0-77B8-4BA7-8644-F90A4922B228}" dt="2022-03-28T19:48:52.266" v="2128" actId="478"/>
          <ac:spMkLst>
            <pc:docMk/>
            <pc:sldMk cId="554073443" sldId="276"/>
            <ac:spMk id="4" creationId="{DE32EEDD-1357-400C-8226-605E49C4C6B3}"/>
          </ac:spMkLst>
        </pc:spChg>
        <pc:graphicFrameChg chg="add del mod">
          <ac:chgData name="Dunton, Morgan" userId="91b7a865-94d5-4c26-b837-ffc0a489a358" providerId="ADAL" clId="{EDAABFA0-77B8-4BA7-8644-F90A4922B228}" dt="2022-03-28T19:48:52.266" v="2128" actId="478"/>
          <ac:graphicFrameMkLst>
            <pc:docMk/>
            <pc:sldMk cId="554073443" sldId="276"/>
            <ac:graphicFrameMk id="5" creationId="{5AC383AC-CE12-B12A-348E-DC441D239CD8}"/>
          </ac:graphicFrameMkLst>
        </pc:graphicFrameChg>
        <pc:graphicFrameChg chg="add del mod">
          <ac:chgData name="Dunton, Morgan" userId="91b7a865-94d5-4c26-b837-ffc0a489a358" providerId="ADAL" clId="{EDAABFA0-77B8-4BA7-8644-F90A4922B228}" dt="2022-03-28T19:49:02.119" v="2132"/>
          <ac:graphicFrameMkLst>
            <pc:docMk/>
            <pc:sldMk cId="554073443" sldId="276"/>
            <ac:graphicFrameMk id="10" creationId="{3519016C-7777-4280-8503-F5F509483A28}"/>
          </ac:graphicFrameMkLst>
        </pc:graphicFrameChg>
        <pc:graphicFrameChg chg="add del mod">
          <ac:chgData name="Dunton, Morgan" userId="91b7a865-94d5-4c26-b837-ffc0a489a358" providerId="ADAL" clId="{EDAABFA0-77B8-4BA7-8644-F90A4922B228}" dt="2022-03-28T19:49:01.494" v="2131"/>
          <ac:graphicFrameMkLst>
            <pc:docMk/>
            <pc:sldMk cId="554073443" sldId="276"/>
            <ac:graphicFrameMk id="12" creationId="{6FC328FF-B477-43CE-938E-B338F8D0F4F4}"/>
          </ac:graphicFrameMkLst>
        </pc:graphicFrameChg>
      </pc:sldChg>
      <pc:sldChg chg="modSp mod modAnim">
        <pc:chgData name="Dunton, Morgan" userId="91b7a865-94d5-4c26-b837-ffc0a489a358" providerId="ADAL" clId="{EDAABFA0-77B8-4BA7-8644-F90A4922B228}" dt="2022-03-25T16:17:32.143" v="886" actId="113"/>
        <pc:sldMkLst>
          <pc:docMk/>
          <pc:sldMk cId="2592227292" sldId="282"/>
        </pc:sldMkLst>
        <pc:graphicFrameChg chg="modGraphic">
          <ac:chgData name="Dunton, Morgan" userId="91b7a865-94d5-4c26-b837-ffc0a489a358" providerId="ADAL" clId="{EDAABFA0-77B8-4BA7-8644-F90A4922B228}" dt="2022-03-25T16:17:32.143" v="886" actId="113"/>
          <ac:graphicFrameMkLst>
            <pc:docMk/>
            <pc:sldMk cId="2592227292" sldId="282"/>
            <ac:graphicFrameMk id="6" creationId="{59B786B7-A824-4F49-9689-F0C33CD93CF6}"/>
          </ac:graphicFrameMkLst>
        </pc:graphicFrameChg>
      </pc:sldChg>
      <pc:sldChg chg="addSp delSp modSp mod setBg modAnim setClrOvrMap">
        <pc:chgData name="Dunton, Morgan" userId="91b7a865-94d5-4c26-b837-ffc0a489a358" providerId="ADAL" clId="{EDAABFA0-77B8-4BA7-8644-F90A4922B228}" dt="2022-03-24T19:28:02.790" v="277"/>
        <pc:sldMkLst>
          <pc:docMk/>
          <pc:sldMk cId="2085080410" sldId="285"/>
        </pc:sldMkLst>
        <pc:spChg chg="mod">
          <ac:chgData name="Dunton, Morgan" userId="91b7a865-94d5-4c26-b837-ffc0a489a358" providerId="ADAL" clId="{EDAABFA0-77B8-4BA7-8644-F90A4922B228}" dt="2022-03-24T19:27:31.730" v="273" actId="26606"/>
          <ac:spMkLst>
            <pc:docMk/>
            <pc:sldMk cId="2085080410" sldId="285"/>
            <ac:spMk id="2" creationId="{9AF8C1AD-87C3-4AAB-93E8-DD91B4927672}"/>
          </ac:spMkLst>
        </pc:spChg>
        <pc:spChg chg="mod">
          <ac:chgData name="Dunton, Morgan" userId="91b7a865-94d5-4c26-b837-ffc0a489a358" providerId="ADAL" clId="{EDAABFA0-77B8-4BA7-8644-F90A4922B228}" dt="2022-03-24T19:27:47.455" v="275" actId="14100"/>
          <ac:spMkLst>
            <pc:docMk/>
            <pc:sldMk cId="2085080410" sldId="285"/>
            <ac:spMk id="3" creationId="{14EFB432-A5DB-4210-92C1-C3929EA4B31B}"/>
          </ac:spMkLst>
        </pc:spChg>
        <pc:spChg chg="add del">
          <ac:chgData name="Dunton, Morgan" userId="91b7a865-94d5-4c26-b837-ffc0a489a358" providerId="ADAL" clId="{EDAABFA0-77B8-4BA7-8644-F90A4922B228}" dt="2022-03-24T19:23:39.045" v="109"/>
          <ac:spMkLst>
            <pc:docMk/>
            <pc:sldMk cId="2085080410" sldId="285"/>
            <ac:spMk id="4" creationId="{1F479875-D9AF-43CC-B769-31C501759623}"/>
          </ac:spMkLst>
        </pc:spChg>
        <pc:spChg chg="add del">
          <ac:chgData name="Dunton, Morgan" userId="91b7a865-94d5-4c26-b837-ffc0a489a358" providerId="ADAL" clId="{EDAABFA0-77B8-4BA7-8644-F90A4922B228}" dt="2022-03-24T19:24:03.181" v="111"/>
          <ac:spMkLst>
            <pc:docMk/>
            <pc:sldMk cId="2085080410" sldId="285"/>
            <ac:spMk id="5" creationId="{901A0ECF-CD89-4A18-8AB3-B18D77A21FE9}"/>
          </ac:spMkLst>
        </pc:spChg>
        <pc:spChg chg="add del">
          <ac:chgData name="Dunton, Morgan" userId="91b7a865-94d5-4c26-b837-ffc0a489a358" providerId="ADAL" clId="{EDAABFA0-77B8-4BA7-8644-F90A4922B228}" dt="2022-03-24T19:27:31.730" v="273" actId="26606"/>
          <ac:spMkLst>
            <pc:docMk/>
            <pc:sldMk cId="2085080410" sldId="285"/>
            <ac:spMk id="75" creationId="{5E8D2E83-FB3A-40E7-A9E5-7AB389D612B4}"/>
          </ac:spMkLst>
        </pc:spChg>
        <pc:spChg chg="add">
          <ac:chgData name="Dunton, Morgan" userId="91b7a865-94d5-4c26-b837-ffc0a489a358" providerId="ADAL" clId="{EDAABFA0-77B8-4BA7-8644-F90A4922B228}" dt="2022-03-24T19:27:31.730" v="273" actId="26606"/>
          <ac:spMkLst>
            <pc:docMk/>
            <pc:sldMk cId="2085080410" sldId="285"/>
            <ac:spMk id="139" creationId="{C5E6CFF1-2F42-4E10-9A97-F116F46F53FE}"/>
          </ac:spMkLst>
        </pc:spChg>
        <pc:picChg chg="add mod ord">
          <ac:chgData name="Dunton, Morgan" userId="91b7a865-94d5-4c26-b837-ffc0a489a358" providerId="ADAL" clId="{EDAABFA0-77B8-4BA7-8644-F90A4922B228}" dt="2022-03-24T19:27:31.730" v="273" actId="26606"/>
          <ac:picMkLst>
            <pc:docMk/>
            <pc:sldMk cId="2085080410" sldId="285"/>
            <ac:picMk id="2054" creationId="{3F82B0C6-A4F7-4C93-8C3B-7C9776E000C3}"/>
          </ac:picMkLst>
        </pc:picChg>
        <pc:cxnChg chg="add">
          <ac:chgData name="Dunton, Morgan" userId="91b7a865-94d5-4c26-b837-ffc0a489a358" providerId="ADAL" clId="{EDAABFA0-77B8-4BA7-8644-F90A4922B228}" dt="2022-03-24T19:27:31.730" v="273" actId="26606"/>
          <ac:cxnSpMkLst>
            <pc:docMk/>
            <pc:sldMk cId="2085080410" sldId="285"/>
            <ac:cxnSpMk id="141" creationId="{67182200-4859-4C8D-BCBB-55B245C28BA3}"/>
          </ac:cxnSpMkLst>
        </pc:cxnChg>
      </pc:sldChg>
      <pc:sldChg chg="addSp delSp modSp new mod setBg modAnim">
        <pc:chgData name="Dunton, Morgan" userId="91b7a865-94d5-4c26-b837-ffc0a489a358" providerId="ADAL" clId="{EDAABFA0-77B8-4BA7-8644-F90A4922B228}" dt="2022-03-24T19:36:36.981" v="469"/>
        <pc:sldMkLst>
          <pc:docMk/>
          <pc:sldMk cId="960299969" sldId="286"/>
        </pc:sldMkLst>
        <pc:spChg chg="mod">
          <ac:chgData name="Dunton, Morgan" userId="91b7a865-94d5-4c26-b837-ffc0a489a358" providerId="ADAL" clId="{EDAABFA0-77B8-4BA7-8644-F90A4922B228}" dt="2022-03-24T19:35:51.233" v="466" actId="207"/>
          <ac:spMkLst>
            <pc:docMk/>
            <pc:sldMk cId="960299969" sldId="286"/>
            <ac:spMk id="2" creationId="{22F839C6-CD65-47FD-910E-412DC34209CC}"/>
          </ac:spMkLst>
        </pc:spChg>
        <pc:spChg chg="mod">
          <ac:chgData name="Dunton, Morgan" userId="91b7a865-94d5-4c26-b837-ffc0a489a358" providerId="ADAL" clId="{EDAABFA0-77B8-4BA7-8644-F90A4922B228}" dt="2022-03-24T19:36:07.905" v="467" actId="207"/>
          <ac:spMkLst>
            <pc:docMk/>
            <pc:sldMk cId="960299969" sldId="286"/>
            <ac:spMk id="3" creationId="{E0C5B36C-FAD7-4ACC-9467-D551E61AC120}"/>
          </ac:spMkLst>
        </pc:spChg>
        <pc:spChg chg="add">
          <ac:chgData name="Dunton, Morgan" userId="91b7a865-94d5-4c26-b837-ffc0a489a358" providerId="ADAL" clId="{EDAABFA0-77B8-4BA7-8644-F90A4922B228}" dt="2022-03-24T19:34:30.982" v="462" actId="26606"/>
          <ac:spMkLst>
            <pc:docMk/>
            <pc:sldMk cId="960299969" sldId="286"/>
            <ac:spMk id="73" creationId="{5E39A796-BE83-48B1-B33F-35C4A32AAB57}"/>
          </ac:spMkLst>
        </pc:spChg>
        <pc:spChg chg="add">
          <ac:chgData name="Dunton, Morgan" userId="91b7a865-94d5-4c26-b837-ffc0a489a358" providerId="ADAL" clId="{EDAABFA0-77B8-4BA7-8644-F90A4922B228}" dt="2022-03-24T19:34:30.982" v="462" actId="26606"/>
          <ac:spMkLst>
            <pc:docMk/>
            <pc:sldMk cId="960299969" sldId="286"/>
            <ac:spMk id="75" creationId="{72F84B47-E267-4194-8194-831DB7B5547F}"/>
          </ac:spMkLst>
        </pc:spChg>
        <pc:picChg chg="add del">
          <ac:chgData name="Dunton, Morgan" userId="91b7a865-94d5-4c26-b837-ffc0a489a358" providerId="ADAL" clId="{EDAABFA0-77B8-4BA7-8644-F90A4922B228}" dt="2022-03-24T19:33:40.701" v="460"/>
          <ac:picMkLst>
            <pc:docMk/>
            <pc:sldMk cId="960299969" sldId="286"/>
            <ac:picMk id="3074" creationId="{A169C9B2-95C0-4910-BDF3-8D218B95C0EE}"/>
          </ac:picMkLst>
        </pc:picChg>
        <pc:picChg chg="add mod">
          <ac:chgData name="Dunton, Morgan" userId="91b7a865-94d5-4c26-b837-ffc0a489a358" providerId="ADAL" clId="{EDAABFA0-77B8-4BA7-8644-F90A4922B228}" dt="2022-03-24T19:34:30.982" v="462" actId="26606"/>
          <ac:picMkLst>
            <pc:docMk/>
            <pc:sldMk cId="960299969" sldId="286"/>
            <ac:picMk id="3076" creationId="{1DFB69DC-122A-4041-BF5B-8ADAA4915389}"/>
          </ac:picMkLst>
        </pc:picChg>
      </pc:sldChg>
      <pc:sldChg chg="addSp modSp new mod setBg modAnim">
        <pc:chgData name="Dunton, Morgan" userId="91b7a865-94d5-4c26-b837-ffc0a489a358" providerId="ADAL" clId="{EDAABFA0-77B8-4BA7-8644-F90A4922B228}" dt="2022-03-28T19:51:33.151" v="2147" actId="12"/>
        <pc:sldMkLst>
          <pc:docMk/>
          <pc:sldMk cId="2618563787" sldId="287"/>
        </pc:sldMkLst>
        <pc:spChg chg="mod">
          <ac:chgData name="Dunton, Morgan" userId="91b7a865-94d5-4c26-b837-ffc0a489a358" providerId="ADAL" clId="{EDAABFA0-77B8-4BA7-8644-F90A4922B228}" dt="2022-03-28T19:51:28.276" v="2146" actId="26606"/>
          <ac:spMkLst>
            <pc:docMk/>
            <pc:sldMk cId="2618563787" sldId="287"/>
            <ac:spMk id="2" creationId="{9C8259BD-EF2C-4BA4-A523-F1B67AB29AFC}"/>
          </ac:spMkLst>
        </pc:spChg>
        <pc:spChg chg="mod">
          <ac:chgData name="Dunton, Morgan" userId="91b7a865-94d5-4c26-b837-ffc0a489a358" providerId="ADAL" clId="{EDAABFA0-77B8-4BA7-8644-F90A4922B228}" dt="2022-03-28T19:51:33.151" v="2147" actId="12"/>
          <ac:spMkLst>
            <pc:docMk/>
            <pc:sldMk cId="2618563787" sldId="287"/>
            <ac:spMk id="3" creationId="{C2E69577-2FAA-42BE-A4FC-14DA7C5E5388}"/>
          </ac:spMkLst>
        </pc:spChg>
        <pc:spChg chg="add">
          <ac:chgData name="Dunton, Morgan" userId="91b7a865-94d5-4c26-b837-ffc0a489a358" providerId="ADAL" clId="{EDAABFA0-77B8-4BA7-8644-F90A4922B228}" dt="2022-03-28T19:51:28.276" v="2146" actId="26606"/>
          <ac:spMkLst>
            <pc:docMk/>
            <pc:sldMk cId="2618563787" sldId="287"/>
            <ac:spMk id="8" creationId="{E92FEB64-6EEA-4759-B4A4-BD2C1E660BA8}"/>
          </ac:spMkLst>
        </pc:spChg>
        <pc:spChg chg="add">
          <ac:chgData name="Dunton, Morgan" userId="91b7a865-94d5-4c26-b837-ffc0a489a358" providerId="ADAL" clId="{EDAABFA0-77B8-4BA7-8644-F90A4922B228}" dt="2022-03-28T19:51:28.276" v="2146" actId="26606"/>
          <ac:spMkLst>
            <pc:docMk/>
            <pc:sldMk cId="2618563787" sldId="287"/>
            <ac:spMk id="10" creationId="{B10BB131-AC8E-4A8E-A5D1-36260F720C3B}"/>
          </ac:spMkLst>
        </pc:spChg>
        <pc:spChg chg="add">
          <ac:chgData name="Dunton, Morgan" userId="91b7a865-94d5-4c26-b837-ffc0a489a358" providerId="ADAL" clId="{EDAABFA0-77B8-4BA7-8644-F90A4922B228}" dt="2022-03-28T19:51:28.276" v="2146" actId="26606"/>
          <ac:spMkLst>
            <pc:docMk/>
            <pc:sldMk cId="2618563787" sldId="287"/>
            <ac:spMk id="12" creationId="{14847E93-7DC1-4D4B-8829-B19AA7137C50}"/>
          </ac:spMkLst>
        </pc:spChg>
        <pc:spChg chg="add">
          <ac:chgData name="Dunton, Morgan" userId="91b7a865-94d5-4c26-b837-ffc0a489a358" providerId="ADAL" clId="{EDAABFA0-77B8-4BA7-8644-F90A4922B228}" dt="2022-03-28T19:51:28.276" v="2146" actId="26606"/>
          <ac:spMkLst>
            <pc:docMk/>
            <pc:sldMk cId="2618563787" sldId="287"/>
            <ac:spMk id="14" creationId="{5566D6E1-03A1-4D73-A4E0-35D74D568A04}"/>
          </ac:spMkLst>
        </pc:spChg>
        <pc:spChg chg="add">
          <ac:chgData name="Dunton, Morgan" userId="91b7a865-94d5-4c26-b837-ffc0a489a358" providerId="ADAL" clId="{EDAABFA0-77B8-4BA7-8644-F90A4922B228}" dt="2022-03-28T19:51:28.276" v="2146" actId="26606"/>
          <ac:spMkLst>
            <pc:docMk/>
            <pc:sldMk cId="2618563787" sldId="287"/>
            <ac:spMk id="16" creationId="{9F835A99-04AC-494A-A572-AFE8413CC938}"/>
          </ac:spMkLst>
        </pc:spChg>
        <pc:spChg chg="add">
          <ac:chgData name="Dunton, Morgan" userId="91b7a865-94d5-4c26-b837-ffc0a489a358" providerId="ADAL" clId="{EDAABFA0-77B8-4BA7-8644-F90A4922B228}" dt="2022-03-28T19:51:28.276" v="2146" actId="26606"/>
          <ac:spMkLst>
            <pc:docMk/>
            <pc:sldMk cId="2618563787" sldId="287"/>
            <ac:spMk id="18" creationId="{7B786209-1B0B-4CA9-9BDD-F7327066A84D}"/>
          </ac:spMkLst>
        </pc:spChg>
        <pc:spChg chg="add">
          <ac:chgData name="Dunton, Morgan" userId="91b7a865-94d5-4c26-b837-ffc0a489a358" providerId="ADAL" clId="{EDAABFA0-77B8-4BA7-8644-F90A4922B228}" dt="2022-03-28T19:51:28.276" v="2146" actId="26606"/>
          <ac:spMkLst>
            <pc:docMk/>
            <pc:sldMk cId="2618563787" sldId="287"/>
            <ac:spMk id="20" creationId="{2D2964BB-484D-45AE-AD66-D407D0629652}"/>
          </ac:spMkLst>
        </pc:spChg>
        <pc:spChg chg="add">
          <ac:chgData name="Dunton, Morgan" userId="91b7a865-94d5-4c26-b837-ffc0a489a358" providerId="ADAL" clId="{EDAABFA0-77B8-4BA7-8644-F90A4922B228}" dt="2022-03-28T19:51:28.276" v="2146" actId="26606"/>
          <ac:spMkLst>
            <pc:docMk/>
            <pc:sldMk cId="2618563787" sldId="287"/>
            <ac:spMk id="22" creationId="{6691AC69-A76E-4DAB-B565-468B6B87ACF3}"/>
          </ac:spMkLst>
        </pc:spChg>
      </pc:sldChg>
      <pc:sldChg chg="addSp delSp modSp new mod setBg">
        <pc:chgData name="Dunton, Morgan" userId="91b7a865-94d5-4c26-b837-ffc0a489a358" providerId="ADAL" clId="{EDAABFA0-77B8-4BA7-8644-F90A4922B228}" dt="2022-03-28T19:56:59.702" v="2621" actId="20577"/>
        <pc:sldMkLst>
          <pc:docMk/>
          <pc:sldMk cId="430847816" sldId="288"/>
        </pc:sldMkLst>
        <pc:spChg chg="mod">
          <ac:chgData name="Dunton, Morgan" userId="91b7a865-94d5-4c26-b837-ffc0a489a358" providerId="ADAL" clId="{EDAABFA0-77B8-4BA7-8644-F90A4922B228}" dt="2022-03-28T19:56:59.702" v="2621" actId="20577"/>
          <ac:spMkLst>
            <pc:docMk/>
            <pc:sldMk cId="430847816" sldId="288"/>
            <ac:spMk id="2" creationId="{3EFC69DB-2BB2-4672-9EF4-E3EF416D5BD0}"/>
          </ac:spMkLst>
        </pc:spChg>
        <pc:spChg chg="del mod">
          <ac:chgData name="Dunton, Morgan" userId="91b7a865-94d5-4c26-b837-ffc0a489a358" providerId="ADAL" clId="{EDAABFA0-77B8-4BA7-8644-F90A4922B228}" dt="2022-03-28T19:56:47.763" v="2585" actId="26606"/>
          <ac:spMkLst>
            <pc:docMk/>
            <pc:sldMk cId="430847816" sldId="288"/>
            <ac:spMk id="3" creationId="{487D81E6-CBC9-4FDA-BD82-69E1883E0253}"/>
          </ac:spMkLst>
        </pc:spChg>
        <pc:spChg chg="add del">
          <ac:chgData name="Dunton, Morgan" userId="91b7a865-94d5-4c26-b837-ffc0a489a358" providerId="ADAL" clId="{EDAABFA0-77B8-4BA7-8644-F90A4922B228}" dt="2022-03-28T19:56:47.763" v="2585" actId="26606"/>
          <ac:spMkLst>
            <pc:docMk/>
            <pc:sldMk cId="430847816" sldId="288"/>
            <ac:spMk id="8" creationId="{C2554CA6-288E-4202-BC52-2E5A8F0C0AED}"/>
          </ac:spMkLst>
        </pc:spChg>
        <pc:spChg chg="add del">
          <ac:chgData name="Dunton, Morgan" userId="91b7a865-94d5-4c26-b837-ffc0a489a358" providerId="ADAL" clId="{EDAABFA0-77B8-4BA7-8644-F90A4922B228}" dt="2022-03-28T19:56:47.763" v="2585" actId="26606"/>
          <ac:spMkLst>
            <pc:docMk/>
            <pc:sldMk cId="430847816" sldId="288"/>
            <ac:spMk id="10" creationId="{B10BB131-AC8E-4A8E-A5D1-36260F720C3B}"/>
          </ac:spMkLst>
        </pc:spChg>
        <pc:spChg chg="add del">
          <ac:chgData name="Dunton, Morgan" userId="91b7a865-94d5-4c26-b837-ffc0a489a358" providerId="ADAL" clId="{EDAABFA0-77B8-4BA7-8644-F90A4922B228}" dt="2022-03-28T19:56:47.763" v="2585" actId="26606"/>
          <ac:spMkLst>
            <pc:docMk/>
            <pc:sldMk cId="430847816" sldId="288"/>
            <ac:spMk id="12" creationId="{5B7778FC-632E-4DCA-A7CB-0D7731CCF970}"/>
          </ac:spMkLst>
        </pc:spChg>
        <pc:spChg chg="add del">
          <ac:chgData name="Dunton, Morgan" userId="91b7a865-94d5-4c26-b837-ffc0a489a358" providerId="ADAL" clId="{EDAABFA0-77B8-4BA7-8644-F90A4922B228}" dt="2022-03-28T19:56:47.763" v="2585" actId="26606"/>
          <ac:spMkLst>
            <pc:docMk/>
            <pc:sldMk cId="430847816" sldId="288"/>
            <ac:spMk id="14" creationId="{FA23A907-97FB-4A8F-880A-DD77401C4296}"/>
          </ac:spMkLst>
        </pc:spChg>
        <pc:spChg chg="add">
          <ac:chgData name="Dunton, Morgan" userId="91b7a865-94d5-4c26-b837-ffc0a489a358" providerId="ADAL" clId="{EDAABFA0-77B8-4BA7-8644-F90A4922B228}" dt="2022-03-28T19:56:47.763" v="2585" actId="26606"/>
          <ac:spMkLst>
            <pc:docMk/>
            <pc:sldMk cId="430847816" sldId="288"/>
            <ac:spMk id="20" creationId="{B819A166-7571-4003-A6B8-B62034C3ED30}"/>
          </ac:spMkLst>
        </pc:spChg>
        <pc:graphicFrameChg chg="add">
          <ac:chgData name="Dunton, Morgan" userId="91b7a865-94d5-4c26-b837-ffc0a489a358" providerId="ADAL" clId="{EDAABFA0-77B8-4BA7-8644-F90A4922B228}" dt="2022-03-28T19:56:47.763" v="2585" actId="26606"/>
          <ac:graphicFrameMkLst>
            <pc:docMk/>
            <pc:sldMk cId="430847816" sldId="288"/>
            <ac:graphicFrameMk id="16" creationId="{34817AF2-5588-B8C1-B218-7784509D0375}"/>
          </ac:graphicFrameMkLst>
        </pc:graphicFrameChg>
      </pc:sldChg>
      <pc:sldChg chg="addSp delSp modSp new mod setBg modNotesTx">
        <pc:chgData name="Dunton, Morgan" userId="91b7a865-94d5-4c26-b837-ffc0a489a358" providerId="ADAL" clId="{EDAABFA0-77B8-4BA7-8644-F90A4922B228}" dt="2022-03-28T20:00:52.150" v="3176" actId="20577"/>
        <pc:sldMkLst>
          <pc:docMk/>
          <pc:sldMk cId="358863783" sldId="289"/>
        </pc:sldMkLst>
        <pc:spChg chg="mod">
          <ac:chgData name="Dunton, Morgan" userId="91b7a865-94d5-4c26-b837-ffc0a489a358" providerId="ADAL" clId="{EDAABFA0-77B8-4BA7-8644-F90A4922B228}" dt="2022-03-28T19:57:48.897" v="2715" actId="26606"/>
          <ac:spMkLst>
            <pc:docMk/>
            <pc:sldMk cId="358863783" sldId="289"/>
            <ac:spMk id="2" creationId="{C6C3EA02-717D-4104-B583-787881265F76}"/>
          </ac:spMkLst>
        </pc:spChg>
        <pc:spChg chg="del mod">
          <ac:chgData name="Dunton, Morgan" userId="91b7a865-94d5-4c26-b837-ffc0a489a358" providerId="ADAL" clId="{EDAABFA0-77B8-4BA7-8644-F90A4922B228}" dt="2022-03-28T19:57:43.118" v="2714" actId="478"/>
          <ac:spMkLst>
            <pc:docMk/>
            <pc:sldMk cId="358863783" sldId="289"/>
            <ac:spMk id="3" creationId="{FE6D1EF6-2D60-471A-9425-E27184600F68}"/>
          </ac:spMkLst>
        </pc:spChg>
        <pc:spChg chg="add">
          <ac:chgData name="Dunton, Morgan" userId="91b7a865-94d5-4c26-b837-ffc0a489a358" providerId="ADAL" clId="{EDAABFA0-77B8-4BA7-8644-F90A4922B228}" dt="2022-03-28T19:57:48.897" v="2715" actId="26606"/>
          <ac:spMkLst>
            <pc:docMk/>
            <pc:sldMk cId="358863783" sldId="289"/>
            <ac:spMk id="7" creationId="{4E1BEB12-92AF-4445-98AD-4C7756E7C93B}"/>
          </ac:spMkLst>
        </pc:spChg>
        <pc:spChg chg="add">
          <ac:chgData name="Dunton, Morgan" userId="91b7a865-94d5-4c26-b837-ffc0a489a358" providerId="ADAL" clId="{EDAABFA0-77B8-4BA7-8644-F90A4922B228}" dt="2022-03-28T19:57:48.897" v="2715" actId="26606"/>
          <ac:spMkLst>
            <pc:docMk/>
            <pc:sldMk cId="358863783" sldId="289"/>
            <ac:spMk id="9" creationId="{D0522C2C-7B5C-48A7-A969-03941E5D2E76}"/>
          </ac:spMkLst>
        </pc:spChg>
        <pc:spChg chg="add">
          <ac:chgData name="Dunton, Morgan" userId="91b7a865-94d5-4c26-b837-ffc0a489a358" providerId="ADAL" clId="{EDAABFA0-77B8-4BA7-8644-F90A4922B228}" dt="2022-03-28T19:57:48.897" v="2715" actId="26606"/>
          <ac:spMkLst>
            <pc:docMk/>
            <pc:sldMk cId="358863783" sldId="289"/>
            <ac:spMk id="11" creationId="{9C682A1A-5B2D-4111-BBD6-620165633E5B}"/>
          </ac:spMkLst>
        </pc:spChg>
        <pc:spChg chg="add">
          <ac:chgData name="Dunton, Morgan" userId="91b7a865-94d5-4c26-b837-ffc0a489a358" providerId="ADAL" clId="{EDAABFA0-77B8-4BA7-8644-F90A4922B228}" dt="2022-03-28T19:57:48.897" v="2715" actId="26606"/>
          <ac:spMkLst>
            <pc:docMk/>
            <pc:sldMk cId="358863783" sldId="289"/>
            <ac:spMk id="13" creationId="{D6EE29F2-D77F-4BD0-A20B-334D316A1C9D}"/>
          </ac:spMkLst>
        </pc:spChg>
        <pc:spChg chg="add">
          <ac:chgData name="Dunton, Morgan" userId="91b7a865-94d5-4c26-b837-ffc0a489a358" providerId="ADAL" clId="{EDAABFA0-77B8-4BA7-8644-F90A4922B228}" dt="2022-03-28T19:57:48.897" v="2715" actId="26606"/>
          <ac:spMkLst>
            <pc:docMk/>
            <pc:sldMk cId="358863783" sldId="289"/>
            <ac:spMk id="15" creationId="{22D09ED2-868F-42C6-866E-F92E0CEF314F}"/>
          </ac:spMkLst>
        </pc:spChg>
      </pc:sldChg>
      <pc:sldChg chg="addSp delSp modSp add mod ord setBg delDesignElem">
        <pc:chgData name="Dunton, Morgan" userId="91b7a865-94d5-4c26-b837-ffc0a489a358" providerId="ADAL" clId="{EDAABFA0-77B8-4BA7-8644-F90A4922B228}" dt="2022-03-28T20:03:47.133" v="3300" actId="26606"/>
        <pc:sldMkLst>
          <pc:docMk/>
          <pc:sldMk cId="3935400377" sldId="290"/>
        </pc:sldMkLst>
        <pc:spChg chg="mod">
          <ac:chgData name="Dunton, Morgan" userId="91b7a865-94d5-4c26-b837-ffc0a489a358" providerId="ADAL" clId="{EDAABFA0-77B8-4BA7-8644-F90A4922B228}" dt="2022-03-28T20:03:47.133" v="3300" actId="26606"/>
          <ac:spMkLst>
            <pc:docMk/>
            <pc:sldMk cId="3935400377" sldId="290"/>
            <ac:spMk id="4" creationId="{2EA37191-6DB2-4D00-BB8F-8892FD6D485D}"/>
          </ac:spMkLst>
        </pc:spChg>
        <pc:spChg chg="mod ord">
          <ac:chgData name="Dunton, Morgan" userId="91b7a865-94d5-4c26-b837-ffc0a489a358" providerId="ADAL" clId="{EDAABFA0-77B8-4BA7-8644-F90A4922B228}" dt="2022-03-28T20:03:47.133" v="3300" actId="26606"/>
          <ac:spMkLst>
            <pc:docMk/>
            <pc:sldMk cId="3935400377" sldId="290"/>
            <ac:spMk id="5" creationId="{45A58ABD-737F-4E7B-BD83-8C2E2311F3D5}"/>
          </ac:spMkLst>
        </pc:spChg>
        <pc:spChg chg="add del">
          <ac:chgData name="Dunton, Morgan" userId="91b7a865-94d5-4c26-b837-ffc0a489a358" providerId="ADAL" clId="{EDAABFA0-77B8-4BA7-8644-F90A4922B228}" dt="2022-03-28T20:03:43.272" v="3297" actId="26606"/>
          <ac:spMkLst>
            <pc:docMk/>
            <pc:sldMk cId="3935400377" sldId="290"/>
            <ac:spMk id="11" creationId="{B34F5AD2-EDBD-4BBD-A55C-EAFFD0C7097A}"/>
          </ac:spMkLst>
        </pc:spChg>
        <pc:spChg chg="add del">
          <ac:chgData name="Dunton, Morgan" userId="91b7a865-94d5-4c26-b837-ffc0a489a358" providerId="ADAL" clId="{EDAABFA0-77B8-4BA7-8644-F90A4922B228}" dt="2022-03-28T20:03:43.272" v="3297" actId="26606"/>
          <ac:spMkLst>
            <pc:docMk/>
            <pc:sldMk cId="3935400377" sldId="290"/>
            <ac:spMk id="12" creationId="{C3896A03-3945-419A-B66B-4EE266EDD152}"/>
          </ac:spMkLst>
        </pc:spChg>
        <pc:spChg chg="add">
          <ac:chgData name="Dunton, Morgan" userId="91b7a865-94d5-4c26-b837-ffc0a489a358" providerId="ADAL" clId="{EDAABFA0-77B8-4BA7-8644-F90A4922B228}" dt="2022-03-28T20:03:47.133" v="3300" actId="26606"/>
          <ac:spMkLst>
            <pc:docMk/>
            <pc:sldMk cId="3935400377" sldId="290"/>
            <ac:spMk id="13" creationId="{47BDE95F-650B-4D12-A3A5-975E461D2E00}"/>
          </ac:spMkLst>
        </pc:spChg>
        <pc:spChg chg="del">
          <ac:chgData name="Dunton, Morgan" userId="91b7a865-94d5-4c26-b837-ffc0a489a358" providerId="ADAL" clId="{EDAABFA0-77B8-4BA7-8644-F90A4922B228}" dt="2022-03-25T16:07:21.251" v="751"/>
          <ac:spMkLst>
            <pc:docMk/>
            <pc:sldMk cId="3935400377" sldId="290"/>
            <ac:spMk id="14" creationId="{2B97F24A-32CE-4C1C-A50D-3016B394DCFB}"/>
          </ac:spMkLst>
        </pc:spChg>
        <pc:spChg chg="add">
          <ac:chgData name="Dunton, Morgan" userId="91b7a865-94d5-4c26-b837-ffc0a489a358" providerId="ADAL" clId="{EDAABFA0-77B8-4BA7-8644-F90A4922B228}" dt="2022-03-28T20:03:47.133" v="3300" actId="26606"/>
          <ac:spMkLst>
            <pc:docMk/>
            <pc:sldMk cId="3935400377" sldId="290"/>
            <ac:spMk id="15" creationId="{71FC7D98-7B8B-402A-90FC-F027482F2142}"/>
          </ac:spMkLst>
        </pc:spChg>
        <pc:spChg chg="del">
          <ac:chgData name="Dunton, Morgan" userId="91b7a865-94d5-4c26-b837-ffc0a489a358" providerId="ADAL" clId="{EDAABFA0-77B8-4BA7-8644-F90A4922B228}" dt="2022-03-25T16:07:21.251" v="751"/>
          <ac:spMkLst>
            <pc:docMk/>
            <pc:sldMk cId="3935400377" sldId="290"/>
            <ac:spMk id="16" creationId="{CD8B4F24-440B-49E9-B85D-733523DC064B}"/>
          </ac:spMkLst>
        </pc:spChg>
        <pc:spChg chg="add">
          <ac:chgData name="Dunton, Morgan" userId="91b7a865-94d5-4c26-b837-ffc0a489a358" providerId="ADAL" clId="{EDAABFA0-77B8-4BA7-8644-F90A4922B228}" dt="2022-03-28T20:03:47.133" v="3300" actId="26606"/>
          <ac:spMkLst>
            <pc:docMk/>
            <pc:sldMk cId="3935400377" sldId="290"/>
            <ac:spMk id="17" creationId="{AD7356EA-285B-4E5D-8FEC-104659A4FD2C}"/>
          </ac:spMkLst>
        </pc:spChg>
        <pc:spChg chg="add del">
          <ac:chgData name="Dunton, Morgan" userId="91b7a865-94d5-4c26-b837-ffc0a489a358" providerId="ADAL" clId="{EDAABFA0-77B8-4BA7-8644-F90A4922B228}" dt="2022-03-28T20:03:43.272" v="3297" actId="26606"/>
          <ac:spMkLst>
            <pc:docMk/>
            <pc:sldMk cId="3935400377" sldId="290"/>
            <ac:spMk id="18" creationId="{6832F003-FCA6-4CFB-A2EA-308F3AA257D1}"/>
          </ac:spMkLst>
        </pc:spChg>
        <pc:picChg chg="mod">
          <ac:chgData name="Dunton, Morgan" userId="91b7a865-94d5-4c26-b837-ffc0a489a358" providerId="ADAL" clId="{EDAABFA0-77B8-4BA7-8644-F90A4922B228}" dt="2022-03-28T20:03:47.133" v="3300" actId="26606"/>
          <ac:picMkLst>
            <pc:docMk/>
            <pc:sldMk cId="3935400377" sldId="290"/>
            <ac:picMk id="9" creationId="{BEABAA55-D84B-439D-BF71-B0F374623242}"/>
          </ac:picMkLst>
        </pc:picChg>
      </pc:sldChg>
      <pc:sldChg chg="addSp delSp modSp new del mod modClrScheme chgLayout">
        <pc:chgData name="Dunton, Morgan" userId="91b7a865-94d5-4c26-b837-ffc0a489a358" providerId="ADAL" clId="{EDAABFA0-77B8-4BA7-8644-F90A4922B228}" dt="2022-03-25T16:28:32.886" v="1008" actId="2696"/>
        <pc:sldMkLst>
          <pc:docMk/>
          <pc:sldMk cId="2761678901" sldId="291"/>
        </pc:sldMkLst>
        <pc:spChg chg="add mod ord">
          <ac:chgData name="Dunton, Morgan" userId="91b7a865-94d5-4c26-b837-ffc0a489a358" providerId="ADAL" clId="{EDAABFA0-77B8-4BA7-8644-F90A4922B228}" dt="2022-03-25T16:26:30.535" v="988" actId="700"/>
          <ac:spMkLst>
            <pc:docMk/>
            <pc:sldMk cId="2761678901" sldId="291"/>
            <ac:spMk id="2" creationId="{E5FEC045-2329-446F-A130-B23D2CBE9F52}"/>
          </ac:spMkLst>
        </pc:spChg>
        <pc:spChg chg="add del mod ord">
          <ac:chgData name="Dunton, Morgan" userId="91b7a865-94d5-4c26-b837-ffc0a489a358" providerId="ADAL" clId="{EDAABFA0-77B8-4BA7-8644-F90A4922B228}" dt="2022-03-25T16:22:50.619" v="935" actId="700"/>
          <ac:spMkLst>
            <pc:docMk/>
            <pc:sldMk cId="2761678901" sldId="291"/>
            <ac:spMk id="3" creationId="{28FE7554-FCCB-404F-8254-C0727E2ECA4C}"/>
          </ac:spMkLst>
        </pc:spChg>
        <pc:spChg chg="add mod ord">
          <ac:chgData name="Dunton, Morgan" userId="91b7a865-94d5-4c26-b837-ffc0a489a358" providerId="ADAL" clId="{EDAABFA0-77B8-4BA7-8644-F90A4922B228}" dt="2022-03-25T16:26:30.535" v="988" actId="700"/>
          <ac:spMkLst>
            <pc:docMk/>
            <pc:sldMk cId="2761678901" sldId="291"/>
            <ac:spMk id="4" creationId="{BC26495E-DE18-4560-B827-EAD4D44B3E3A}"/>
          </ac:spMkLst>
        </pc:spChg>
        <pc:spChg chg="add mod ord">
          <ac:chgData name="Dunton, Morgan" userId="91b7a865-94d5-4c26-b837-ffc0a489a358" providerId="ADAL" clId="{EDAABFA0-77B8-4BA7-8644-F90A4922B228}" dt="2022-03-25T16:26:30.535" v="988" actId="700"/>
          <ac:spMkLst>
            <pc:docMk/>
            <pc:sldMk cId="2761678901" sldId="291"/>
            <ac:spMk id="5" creationId="{070D631B-A913-42CE-91C3-C6C48F21F713}"/>
          </ac:spMkLst>
        </pc:spChg>
        <pc:spChg chg="add mod ord">
          <ac:chgData name="Dunton, Morgan" userId="91b7a865-94d5-4c26-b837-ffc0a489a358" providerId="ADAL" clId="{EDAABFA0-77B8-4BA7-8644-F90A4922B228}" dt="2022-03-25T16:26:30.535" v="988" actId="700"/>
          <ac:spMkLst>
            <pc:docMk/>
            <pc:sldMk cId="2761678901" sldId="291"/>
            <ac:spMk id="10" creationId="{129F7695-4C2E-4A2C-B487-F1866A53FAF3}"/>
          </ac:spMkLst>
        </pc:spChg>
        <pc:spChg chg="add mod ord">
          <ac:chgData name="Dunton, Morgan" userId="91b7a865-94d5-4c26-b837-ffc0a489a358" providerId="ADAL" clId="{EDAABFA0-77B8-4BA7-8644-F90A4922B228}" dt="2022-03-25T16:26:30.535" v="988" actId="700"/>
          <ac:spMkLst>
            <pc:docMk/>
            <pc:sldMk cId="2761678901" sldId="291"/>
            <ac:spMk id="11" creationId="{C296E3DA-F139-44A4-A7DB-A7A61717CA9F}"/>
          </ac:spMkLst>
        </pc:spChg>
        <pc:picChg chg="add del mod">
          <ac:chgData name="Dunton, Morgan" userId="91b7a865-94d5-4c26-b837-ffc0a489a358" providerId="ADAL" clId="{EDAABFA0-77B8-4BA7-8644-F90A4922B228}" dt="2022-03-25T16:27:32.571" v="999" actId="478"/>
          <ac:picMkLst>
            <pc:docMk/>
            <pc:sldMk cId="2761678901" sldId="291"/>
            <ac:picMk id="7" creationId="{F6D728A9-4419-4BAD-8C59-B1F5EB5696B9}"/>
          </ac:picMkLst>
        </pc:picChg>
        <pc:picChg chg="add del mod">
          <ac:chgData name="Dunton, Morgan" userId="91b7a865-94d5-4c26-b837-ffc0a489a358" providerId="ADAL" clId="{EDAABFA0-77B8-4BA7-8644-F90A4922B228}" dt="2022-03-25T16:26:59.211" v="992" actId="478"/>
          <ac:picMkLst>
            <pc:docMk/>
            <pc:sldMk cId="2761678901" sldId="291"/>
            <ac:picMk id="9" creationId="{7E7B1025-A8D0-4079-8FF2-821DB4CB8CCE}"/>
          </ac:picMkLst>
        </pc:picChg>
      </pc:sldChg>
      <pc:sldChg chg="addSp delSp modSp new mod">
        <pc:chgData name="Dunton, Morgan" userId="91b7a865-94d5-4c26-b837-ffc0a489a358" providerId="ADAL" clId="{EDAABFA0-77B8-4BA7-8644-F90A4922B228}" dt="2022-03-25T16:28:56.386" v="1011" actId="207"/>
        <pc:sldMkLst>
          <pc:docMk/>
          <pc:sldMk cId="2302231300" sldId="292"/>
        </pc:sldMkLst>
        <pc:spChg chg="mod">
          <ac:chgData name="Dunton, Morgan" userId="91b7a865-94d5-4c26-b837-ffc0a489a358" providerId="ADAL" clId="{EDAABFA0-77B8-4BA7-8644-F90A4922B228}" dt="2022-03-25T16:28:43.651" v="1009" actId="207"/>
          <ac:spMkLst>
            <pc:docMk/>
            <pc:sldMk cId="2302231300" sldId="292"/>
            <ac:spMk id="2" creationId="{417C03DD-9336-4C68-AD74-CFD935170C7E}"/>
          </ac:spMkLst>
        </pc:spChg>
        <pc:spChg chg="mod">
          <ac:chgData name="Dunton, Morgan" userId="91b7a865-94d5-4c26-b837-ffc0a489a358" providerId="ADAL" clId="{EDAABFA0-77B8-4BA7-8644-F90A4922B228}" dt="2022-03-25T16:28:54.356" v="1010" actId="207"/>
          <ac:spMkLst>
            <pc:docMk/>
            <pc:sldMk cId="2302231300" sldId="292"/>
            <ac:spMk id="3" creationId="{37CE0CB8-C222-4CFF-9CFD-EF48252ECE85}"/>
          </ac:spMkLst>
        </pc:spChg>
        <pc:spChg chg="del">
          <ac:chgData name="Dunton, Morgan" userId="91b7a865-94d5-4c26-b837-ffc0a489a358" providerId="ADAL" clId="{EDAABFA0-77B8-4BA7-8644-F90A4922B228}" dt="2022-03-25T16:27:28.328" v="998"/>
          <ac:spMkLst>
            <pc:docMk/>
            <pc:sldMk cId="2302231300" sldId="292"/>
            <ac:spMk id="4" creationId="{31BF1F20-F402-40C0-AA7A-4CE9919CE4DC}"/>
          </ac:spMkLst>
        </pc:spChg>
        <pc:spChg chg="mod">
          <ac:chgData name="Dunton, Morgan" userId="91b7a865-94d5-4c26-b837-ffc0a489a358" providerId="ADAL" clId="{EDAABFA0-77B8-4BA7-8644-F90A4922B228}" dt="2022-03-25T16:28:56.386" v="1011" actId="207"/>
          <ac:spMkLst>
            <pc:docMk/>
            <pc:sldMk cId="2302231300" sldId="292"/>
            <ac:spMk id="5" creationId="{D8A4A96F-7189-40C9-9EAB-CB313CCB6C7B}"/>
          </ac:spMkLst>
        </pc:spChg>
        <pc:spChg chg="del mod">
          <ac:chgData name="Dunton, Morgan" userId="91b7a865-94d5-4c26-b837-ffc0a489a358" providerId="ADAL" clId="{EDAABFA0-77B8-4BA7-8644-F90A4922B228}" dt="2022-03-25T16:26:53.839" v="991"/>
          <ac:spMkLst>
            <pc:docMk/>
            <pc:sldMk cId="2302231300" sldId="292"/>
            <ac:spMk id="6" creationId="{66FCE86F-48A3-4BBA-884D-0374B3DA7043}"/>
          </ac:spMkLst>
        </pc:spChg>
        <pc:picChg chg="add mod">
          <ac:chgData name="Dunton, Morgan" userId="91b7a865-94d5-4c26-b837-ffc0a489a358" providerId="ADAL" clId="{EDAABFA0-77B8-4BA7-8644-F90A4922B228}" dt="2022-03-25T16:26:53.839" v="991"/>
          <ac:picMkLst>
            <pc:docMk/>
            <pc:sldMk cId="2302231300" sldId="292"/>
            <ac:picMk id="7" creationId="{57915B0A-C352-4433-9860-4AA48F88A6F3}"/>
          </ac:picMkLst>
        </pc:picChg>
        <pc:picChg chg="add mod">
          <ac:chgData name="Dunton, Morgan" userId="91b7a865-94d5-4c26-b837-ffc0a489a358" providerId="ADAL" clId="{EDAABFA0-77B8-4BA7-8644-F90A4922B228}" dt="2022-03-25T16:27:56.833" v="1003" actId="14100"/>
          <ac:picMkLst>
            <pc:docMk/>
            <pc:sldMk cId="2302231300" sldId="292"/>
            <ac:picMk id="8" creationId="{2C75DD9D-67C7-44F6-8141-216B7669C71B}"/>
          </ac:picMkLst>
        </pc:picChg>
      </pc:sldChg>
      <pc:sldChg chg="addSp delSp modSp new mod ord modClrScheme modAnim chgLayout">
        <pc:chgData name="Dunton, Morgan" userId="91b7a865-94d5-4c26-b837-ffc0a489a358" providerId="ADAL" clId="{EDAABFA0-77B8-4BA7-8644-F90A4922B228}" dt="2022-03-29T19:04:28.926" v="3681"/>
        <pc:sldMkLst>
          <pc:docMk/>
          <pc:sldMk cId="3810419505" sldId="293"/>
        </pc:sldMkLst>
        <pc:spChg chg="mod ord">
          <ac:chgData name="Dunton, Morgan" userId="91b7a865-94d5-4c26-b837-ffc0a489a358" providerId="ADAL" clId="{EDAABFA0-77B8-4BA7-8644-F90A4922B228}" dt="2022-03-29T19:01:41.614" v="3535" actId="20577"/>
          <ac:spMkLst>
            <pc:docMk/>
            <pc:sldMk cId="3810419505" sldId="293"/>
            <ac:spMk id="2" creationId="{BCF51CAC-A3D6-4A6E-975C-C7175B39BC2A}"/>
          </ac:spMkLst>
        </pc:spChg>
        <pc:spChg chg="del">
          <ac:chgData name="Dunton, Morgan" userId="91b7a865-94d5-4c26-b837-ffc0a489a358" providerId="ADAL" clId="{EDAABFA0-77B8-4BA7-8644-F90A4922B228}" dt="2022-03-29T19:00:04.097" v="3431" actId="931"/>
          <ac:spMkLst>
            <pc:docMk/>
            <pc:sldMk cId="3810419505" sldId="293"/>
            <ac:spMk id="3" creationId="{F96977A5-F2C2-43E0-A8CD-7E8270D42614}"/>
          </ac:spMkLst>
        </pc:spChg>
        <pc:spChg chg="add del mod ord">
          <ac:chgData name="Dunton, Morgan" userId="91b7a865-94d5-4c26-b837-ffc0a489a358" providerId="ADAL" clId="{EDAABFA0-77B8-4BA7-8644-F90A4922B228}" dt="2022-03-29T19:00:55.942" v="3435" actId="700"/>
          <ac:spMkLst>
            <pc:docMk/>
            <pc:sldMk cId="3810419505" sldId="293"/>
            <ac:spMk id="6" creationId="{02236F46-E3A2-46EC-913A-76E4EAC91C08}"/>
          </ac:spMkLst>
        </pc:spChg>
        <pc:spChg chg="add del mod">
          <ac:chgData name="Dunton, Morgan" userId="91b7a865-94d5-4c26-b837-ffc0a489a358" providerId="ADAL" clId="{EDAABFA0-77B8-4BA7-8644-F90A4922B228}" dt="2022-03-29T19:00:46.860" v="3434" actId="931"/>
          <ac:spMkLst>
            <pc:docMk/>
            <pc:sldMk cId="3810419505" sldId="293"/>
            <ac:spMk id="8" creationId="{8D9F60F3-213F-434B-8135-F6E9DCCCDBB0}"/>
          </ac:spMkLst>
        </pc:spChg>
        <pc:spChg chg="add mod ord">
          <ac:chgData name="Dunton, Morgan" userId="91b7a865-94d5-4c26-b837-ffc0a489a358" providerId="ADAL" clId="{EDAABFA0-77B8-4BA7-8644-F90A4922B228}" dt="2022-03-29T19:04:11.924" v="3679" actId="113"/>
          <ac:spMkLst>
            <pc:docMk/>
            <pc:sldMk cId="3810419505" sldId="293"/>
            <ac:spMk id="11" creationId="{88C8CF5E-25D3-4655-B739-A767136A7E54}"/>
          </ac:spMkLst>
        </pc:spChg>
        <pc:picChg chg="add del mod ord modCrop">
          <ac:chgData name="Dunton, Morgan" userId="91b7a865-94d5-4c26-b837-ffc0a489a358" providerId="ADAL" clId="{EDAABFA0-77B8-4BA7-8644-F90A4922B228}" dt="2022-03-29T19:00:36.974" v="3433" actId="478"/>
          <ac:picMkLst>
            <pc:docMk/>
            <pc:sldMk cId="3810419505" sldId="293"/>
            <ac:picMk id="5" creationId="{47020E21-F616-4D0A-95F7-FF21C18887A2}"/>
          </ac:picMkLst>
        </pc:picChg>
        <pc:picChg chg="add mod ord">
          <ac:chgData name="Dunton, Morgan" userId="91b7a865-94d5-4c26-b837-ffc0a489a358" providerId="ADAL" clId="{EDAABFA0-77B8-4BA7-8644-F90A4922B228}" dt="2022-03-29T19:00:55.942" v="3435" actId="700"/>
          <ac:picMkLst>
            <pc:docMk/>
            <pc:sldMk cId="3810419505" sldId="293"/>
            <ac:picMk id="10" creationId="{54B53FB4-689D-4B96-9437-0B8E9826D602}"/>
          </ac:picMkLst>
        </pc:picChg>
      </pc:sldChg>
      <pc:sldChg chg="addSp delSp modSp add mod setBg delDesignElem chgLayout">
        <pc:chgData name="Dunton, Morgan" userId="91b7a865-94d5-4c26-b837-ffc0a489a358" providerId="ADAL" clId="{EDAABFA0-77B8-4BA7-8644-F90A4922B228}" dt="2022-03-28T19:50:22.425" v="2144" actId="171"/>
        <pc:sldMkLst>
          <pc:docMk/>
          <pc:sldMk cId="2794043903" sldId="294"/>
        </pc:sldMkLst>
        <pc:spChg chg="mod ord">
          <ac:chgData name="Dunton, Morgan" userId="91b7a865-94d5-4c26-b837-ffc0a489a358" providerId="ADAL" clId="{EDAABFA0-77B8-4BA7-8644-F90A4922B228}" dt="2022-03-28T19:49:54.662" v="2139" actId="26606"/>
          <ac:spMkLst>
            <pc:docMk/>
            <pc:sldMk cId="2794043903" sldId="294"/>
            <ac:spMk id="2" creationId="{A98E3A29-8813-406D-9739-318FD82A058A}"/>
          </ac:spMkLst>
        </pc:spChg>
        <pc:spChg chg="add del mod">
          <ac:chgData name="Dunton, Morgan" userId="91b7a865-94d5-4c26-b837-ffc0a489a358" providerId="ADAL" clId="{EDAABFA0-77B8-4BA7-8644-F90A4922B228}" dt="2022-03-28T19:49:34.839" v="2137" actId="700"/>
          <ac:spMkLst>
            <pc:docMk/>
            <pc:sldMk cId="2794043903" sldId="294"/>
            <ac:spMk id="4" creationId="{1D30C1C2-FD07-4B5C-8216-40C6E14C1CD6}"/>
          </ac:spMkLst>
        </pc:spChg>
        <pc:spChg chg="add mod ord">
          <ac:chgData name="Dunton, Morgan" userId="91b7a865-94d5-4c26-b837-ffc0a489a358" providerId="ADAL" clId="{EDAABFA0-77B8-4BA7-8644-F90A4922B228}" dt="2022-03-28T19:50:00.665" v="2140" actId="20577"/>
          <ac:spMkLst>
            <pc:docMk/>
            <pc:sldMk cId="2794043903" sldId="294"/>
            <ac:spMk id="6" creationId="{2148033E-F354-404C-B0A0-71382B81BA27}"/>
          </ac:spMkLst>
        </pc:spChg>
        <pc:spChg chg="add mod ord">
          <ac:chgData name="Dunton, Morgan" userId="91b7a865-94d5-4c26-b837-ffc0a489a358" providerId="ADAL" clId="{EDAABFA0-77B8-4BA7-8644-F90A4922B228}" dt="2022-03-28T19:50:22.425" v="2144" actId="171"/>
          <ac:spMkLst>
            <pc:docMk/>
            <pc:sldMk cId="2794043903" sldId="294"/>
            <ac:spMk id="7" creationId="{E5495A07-968B-409D-A749-91D0DA8E1FC3}"/>
          </ac:spMkLst>
        </pc:spChg>
        <pc:spChg chg="add">
          <ac:chgData name="Dunton, Morgan" userId="91b7a865-94d5-4c26-b837-ffc0a489a358" providerId="ADAL" clId="{EDAABFA0-77B8-4BA7-8644-F90A4922B228}" dt="2022-03-28T19:49:54.662" v="2139" actId="26606"/>
          <ac:spMkLst>
            <pc:docMk/>
            <pc:sldMk cId="2794043903" sldId="294"/>
            <ac:spMk id="8" creationId="{907EF6B7-1338-4443-8C46-6A318D952DFD}"/>
          </ac:spMkLst>
        </pc:spChg>
        <pc:spChg chg="del">
          <ac:chgData name="Dunton, Morgan" userId="91b7a865-94d5-4c26-b837-ffc0a489a358" providerId="ADAL" clId="{EDAABFA0-77B8-4BA7-8644-F90A4922B228}" dt="2022-03-28T19:49:05.669" v="2134"/>
          <ac:spMkLst>
            <pc:docMk/>
            <pc:sldMk cId="2794043903" sldId="294"/>
            <ac:spMk id="9" creationId="{7517A47C-B2E5-4B79-8061-D74B1311AF6E}"/>
          </ac:spMkLst>
        </pc:spChg>
        <pc:spChg chg="add">
          <ac:chgData name="Dunton, Morgan" userId="91b7a865-94d5-4c26-b837-ffc0a489a358" providerId="ADAL" clId="{EDAABFA0-77B8-4BA7-8644-F90A4922B228}" dt="2022-03-28T19:49:54.662" v="2139" actId="26606"/>
          <ac:spMkLst>
            <pc:docMk/>
            <pc:sldMk cId="2794043903" sldId="294"/>
            <ac:spMk id="10" creationId="{DAAE4CDD-124C-4DCF-9584-B6033B545DD5}"/>
          </ac:spMkLst>
        </pc:spChg>
        <pc:spChg chg="del">
          <ac:chgData name="Dunton, Morgan" userId="91b7a865-94d5-4c26-b837-ffc0a489a358" providerId="ADAL" clId="{EDAABFA0-77B8-4BA7-8644-F90A4922B228}" dt="2022-03-28T19:49:05.669" v="2134"/>
          <ac:spMkLst>
            <pc:docMk/>
            <pc:sldMk cId="2794043903" sldId="294"/>
            <ac:spMk id="11" creationId="{C505E780-2083-4CB5-A42A-5E0E2908ECC3}"/>
          </ac:spMkLst>
        </pc:spChg>
        <pc:spChg chg="add">
          <ac:chgData name="Dunton, Morgan" userId="91b7a865-94d5-4c26-b837-ffc0a489a358" providerId="ADAL" clId="{EDAABFA0-77B8-4BA7-8644-F90A4922B228}" dt="2022-03-28T19:49:54.662" v="2139" actId="26606"/>
          <ac:spMkLst>
            <pc:docMk/>
            <pc:sldMk cId="2794043903" sldId="294"/>
            <ac:spMk id="12" creationId="{081E4A58-353D-44AE-B2FC-2A74E2E400F7}"/>
          </ac:spMkLst>
        </pc:spChg>
        <pc:spChg chg="del">
          <ac:chgData name="Dunton, Morgan" userId="91b7a865-94d5-4c26-b837-ffc0a489a358" providerId="ADAL" clId="{EDAABFA0-77B8-4BA7-8644-F90A4922B228}" dt="2022-03-28T19:49:05.669" v="2134"/>
          <ac:spMkLst>
            <pc:docMk/>
            <pc:sldMk cId="2794043903" sldId="294"/>
            <ac:spMk id="13" creationId="{D2C0AE1C-0118-41AE-8A10-7CDCBF10E96F}"/>
          </ac:spMkLst>
        </pc:spChg>
        <pc:spChg chg="del">
          <ac:chgData name="Dunton, Morgan" userId="91b7a865-94d5-4c26-b837-ffc0a489a358" providerId="ADAL" clId="{EDAABFA0-77B8-4BA7-8644-F90A4922B228}" dt="2022-03-28T19:49:05.669" v="2134"/>
          <ac:spMkLst>
            <pc:docMk/>
            <pc:sldMk cId="2794043903" sldId="294"/>
            <ac:spMk id="15" creationId="{463EEC44-1BA3-44ED-81FC-A644B04B2A44}"/>
          </ac:spMkLst>
        </pc:spChg>
        <pc:graphicFrameChg chg="del mod">
          <ac:chgData name="Dunton, Morgan" userId="91b7a865-94d5-4c26-b837-ffc0a489a358" providerId="ADAL" clId="{EDAABFA0-77B8-4BA7-8644-F90A4922B228}" dt="2022-03-28T19:49:22.524" v="2136" actId="478"/>
          <ac:graphicFrameMkLst>
            <pc:docMk/>
            <pc:sldMk cId="2794043903" sldId="294"/>
            <ac:graphicFrameMk id="5" creationId="{5AC383AC-CE12-B12A-348E-DC441D239CD8}"/>
          </ac:graphicFrameMkLst>
        </pc:graphicFrameChg>
      </pc:sldChg>
      <pc:sldChg chg="addSp delSp add del setBg delDesignElem">
        <pc:chgData name="Dunton, Morgan" userId="91b7a865-94d5-4c26-b837-ffc0a489a358" providerId="ADAL" clId="{EDAABFA0-77B8-4BA7-8644-F90A4922B228}" dt="2022-03-28T19:48:38.266" v="2125"/>
        <pc:sldMkLst>
          <pc:docMk/>
          <pc:sldMk cId="2941862718" sldId="294"/>
        </pc:sldMkLst>
        <pc:spChg chg="add del">
          <ac:chgData name="Dunton, Morgan" userId="91b7a865-94d5-4c26-b837-ffc0a489a358" providerId="ADAL" clId="{EDAABFA0-77B8-4BA7-8644-F90A4922B228}" dt="2022-03-28T19:48:38.266" v="2125"/>
          <ac:spMkLst>
            <pc:docMk/>
            <pc:sldMk cId="2941862718" sldId="294"/>
            <ac:spMk id="8" creationId="{907EF6B7-1338-4443-8C46-6A318D952DFD}"/>
          </ac:spMkLst>
        </pc:spChg>
        <pc:spChg chg="add del">
          <ac:chgData name="Dunton, Morgan" userId="91b7a865-94d5-4c26-b837-ffc0a489a358" providerId="ADAL" clId="{EDAABFA0-77B8-4BA7-8644-F90A4922B228}" dt="2022-03-28T19:48:38.266" v="2125"/>
          <ac:spMkLst>
            <pc:docMk/>
            <pc:sldMk cId="2941862718" sldId="294"/>
            <ac:spMk id="10" creationId="{DAAE4CDD-124C-4DCF-9584-B6033B545DD5}"/>
          </ac:spMkLst>
        </pc:spChg>
        <pc:spChg chg="add del">
          <ac:chgData name="Dunton, Morgan" userId="91b7a865-94d5-4c26-b837-ffc0a489a358" providerId="ADAL" clId="{EDAABFA0-77B8-4BA7-8644-F90A4922B228}" dt="2022-03-28T19:48:38.266" v="2125"/>
          <ac:spMkLst>
            <pc:docMk/>
            <pc:sldMk cId="2941862718" sldId="294"/>
            <ac:spMk id="12" creationId="{081E4A58-353D-44AE-B2FC-2A74E2E400F7}"/>
          </ac:spMkLst>
        </pc:spChg>
      </pc:sldChg>
      <pc:sldChg chg="addSp delSp modSp new mod setBg modClrScheme chgLayout">
        <pc:chgData name="Dunton, Morgan" userId="91b7a865-94d5-4c26-b837-ffc0a489a358" providerId="ADAL" clId="{EDAABFA0-77B8-4BA7-8644-F90A4922B228}" dt="2022-03-28T19:53:06.993" v="2195" actId="255"/>
        <pc:sldMkLst>
          <pc:docMk/>
          <pc:sldMk cId="1409377367" sldId="295"/>
        </pc:sldMkLst>
        <pc:spChg chg="del mod ord">
          <ac:chgData name="Dunton, Morgan" userId="91b7a865-94d5-4c26-b837-ffc0a489a358" providerId="ADAL" clId="{EDAABFA0-77B8-4BA7-8644-F90A4922B228}" dt="2022-03-28T19:52:08.790" v="2149" actId="700"/>
          <ac:spMkLst>
            <pc:docMk/>
            <pc:sldMk cId="1409377367" sldId="295"/>
            <ac:spMk id="2" creationId="{28A9AC0D-A152-46B5-A5F2-7DEA4700AC93}"/>
          </ac:spMkLst>
        </pc:spChg>
        <pc:spChg chg="del mod ord">
          <ac:chgData name="Dunton, Morgan" userId="91b7a865-94d5-4c26-b837-ffc0a489a358" providerId="ADAL" clId="{EDAABFA0-77B8-4BA7-8644-F90A4922B228}" dt="2022-03-28T19:52:08.790" v="2149" actId="700"/>
          <ac:spMkLst>
            <pc:docMk/>
            <pc:sldMk cId="1409377367" sldId="295"/>
            <ac:spMk id="3" creationId="{7AA922DE-9029-45FD-A1F0-9901C74A174D}"/>
          </ac:spMkLst>
        </pc:spChg>
        <pc:spChg chg="add mod ord">
          <ac:chgData name="Dunton, Morgan" userId="91b7a865-94d5-4c26-b837-ffc0a489a358" providerId="ADAL" clId="{EDAABFA0-77B8-4BA7-8644-F90A4922B228}" dt="2022-03-28T19:53:06.993" v="2195" actId="255"/>
          <ac:spMkLst>
            <pc:docMk/>
            <pc:sldMk cId="1409377367" sldId="295"/>
            <ac:spMk id="4" creationId="{01E54C64-7E05-4316-8C98-966185163AA5}"/>
          </ac:spMkLst>
        </pc:spChg>
        <pc:spChg chg="add mod ord">
          <ac:chgData name="Dunton, Morgan" userId="91b7a865-94d5-4c26-b837-ffc0a489a358" providerId="ADAL" clId="{EDAABFA0-77B8-4BA7-8644-F90A4922B228}" dt="2022-03-28T19:52:59.712" v="2194" actId="255"/>
          <ac:spMkLst>
            <pc:docMk/>
            <pc:sldMk cId="1409377367" sldId="295"/>
            <ac:spMk id="5" creationId="{744157A0-60C9-4A2A-9639-95B36CD5E4D5}"/>
          </ac:spMkLst>
        </pc:spChg>
        <pc:spChg chg="add">
          <ac:chgData name="Dunton, Morgan" userId="91b7a865-94d5-4c26-b837-ffc0a489a358" providerId="ADAL" clId="{EDAABFA0-77B8-4BA7-8644-F90A4922B228}" dt="2022-03-28T19:52:49.717" v="2193" actId="26606"/>
          <ac:spMkLst>
            <pc:docMk/>
            <pc:sldMk cId="1409377367" sldId="295"/>
            <ac:spMk id="10" creationId="{A8DB9CD9-59B1-4D73-BC4C-98796A48EF9B}"/>
          </ac:spMkLst>
        </pc:spChg>
        <pc:spChg chg="add">
          <ac:chgData name="Dunton, Morgan" userId="91b7a865-94d5-4c26-b837-ffc0a489a358" providerId="ADAL" clId="{EDAABFA0-77B8-4BA7-8644-F90A4922B228}" dt="2022-03-28T19:52:49.717" v="2193" actId="26606"/>
          <ac:spMkLst>
            <pc:docMk/>
            <pc:sldMk cId="1409377367" sldId="295"/>
            <ac:spMk id="12" creationId="{8874A6A9-41FF-4E33-AFA8-F9F81436A59E}"/>
          </ac:spMkLst>
        </pc:spChg>
        <pc:grpChg chg="add">
          <ac:chgData name="Dunton, Morgan" userId="91b7a865-94d5-4c26-b837-ffc0a489a358" providerId="ADAL" clId="{EDAABFA0-77B8-4BA7-8644-F90A4922B228}" dt="2022-03-28T19:52:49.717" v="2193" actId="26606"/>
          <ac:grpSpMkLst>
            <pc:docMk/>
            <pc:sldMk cId="1409377367" sldId="295"/>
            <ac:grpSpMk id="14" creationId="{721D730E-1F97-4071-B143-B05E6D2599BC}"/>
          </ac:grpSpMkLst>
        </pc:grpChg>
      </pc:sldChg>
      <pc:sldChg chg="addSp delSp modSp new mod setBg">
        <pc:chgData name="Dunton, Morgan" userId="91b7a865-94d5-4c26-b837-ffc0a489a358" providerId="ADAL" clId="{EDAABFA0-77B8-4BA7-8644-F90A4922B228}" dt="2022-03-28T19:54:36.276" v="2294" actId="26606"/>
        <pc:sldMkLst>
          <pc:docMk/>
          <pc:sldMk cId="4109683366" sldId="296"/>
        </pc:sldMkLst>
        <pc:spChg chg="mod">
          <ac:chgData name="Dunton, Morgan" userId="91b7a865-94d5-4c26-b837-ffc0a489a358" providerId="ADAL" clId="{EDAABFA0-77B8-4BA7-8644-F90A4922B228}" dt="2022-03-28T19:54:36.276" v="2294" actId="26606"/>
          <ac:spMkLst>
            <pc:docMk/>
            <pc:sldMk cId="4109683366" sldId="296"/>
            <ac:spMk id="2" creationId="{994BD2A1-D0D4-47AF-AD1A-0D16E9FA6148}"/>
          </ac:spMkLst>
        </pc:spChg>
        <pc:spChg chg="del mod">
          <ac:chgData name="Dunton, Morgan" userId="91b7a865-94d5-4c26-b837-ffc0a489a358" providerId="ADAL" clId="{EDAABFA0-77B8-4BA7-8644-F90A4922B228}" dt="2022-03-28T19:54:30.814" v="2293" actId="478"/>
          <ac:spMkLst>
            <pc:docMk/>
            <pc:sldMk cId="4109683366" sldId="296"/>
            <ac:spMk id="3" creationId="{3FB78B9E-53FE-410B-8526-E0B368B3E754}"/>
          </ac:spMkLst>
        </pc:spChg>
        <pc:spChg chg="add">
          <ac:chgData name="Dunton, Morgan" userId="91b7a865-94d5-4c26-b837-ffc0a489a358" providerId="ADAL" clId="{EDAABFA0-77B8-4BA7-8644-F90A4922B228}" dt="2022-03-28T19:54:36.276" v="2294" actId="26606"/>
          <ac:spMkLst>
            <pc:docMk/>
            <pc:sldMk cId="4109683366" sldId="296"/>
            <ac:spMk id="9" creationId="{A3363022-C969-41E9-8EB2-E4C94908C1FA}"/>
          </ac:spMkLst>
        </pc:spChg>
        <pc:spChg chg="add">
          <ac:chgData name="Dunton, Morgan" userId="91b7a865-94d5-4c26-b837-ffc0a489a358" providerId="ADAL" clId="{EDAABFA0-77B8-4BA7-8644-F90A4922B228}" dt="2022-03-28T19:54:36.276" v="2294" actId="26606"/>
          <ac:spMkLst>
            <pc:docMk/>
            <pc:sldMk cId="4109683366" sldId="296"/>
            <ac:spMk id="11" creationId="{8D1AD6B3-BE88-4CEB-BA17-790657CC4729}"/>
          </ac:spMkLst>
        </pc:spChg>
        <pc:grpChg chg="add">
          <ac:chgData name="Dunton, Morgan" userId="91b7a865-94d5-4c26-b837-ffc0a489a358" providerId="ADAL" clId="{EDAABFA0-77B8-4BA7-8644-F90A4922B228}" dt="2022-03-28T19:54:36.276" v="2294" actId="26606"/>
          <ac:grpSpMkLst>
            <pc:docMk/>
            <pc:sldMk cId="4109683366" sldId="296"/>
            <ac:grpSpMk id="13" creationId="{89D1390B-7E13-4B4F-9CB2-391063412E54}"/>
          </ac:grpSpMkLst>
        </pc:grpChg>
        <pc:picChg chg="add">
          <ac:chgData name="Dunton, Morgan" userId="91b7a865-94d5-4c26-b837-ffc0a489a358" providerId="ADAL" clId="{EDAABFA0-77B8-4BA7-8644-F90A4922B228}" dt="2022-03-28T19:54:36.276" v="2294" actId="26606"/>
          <ac:picMkLst>
            <pc:docMk/>
            <pc:sldMk cId="4109683366" sldId="296"/>
            <ac:picMk id="6" creationId="{77279682-FC7B-138F-9F38-A24B834039C0}"/>
          </ac:picMkLst>
        </pc:picChg>
      </pc:sldChg>
      <pc:sldChg chg="addSp delSp modSp new mod setBg setClrOvrMap modNotesTx">
        <pc:chgData name="Dunton, Morgan" userId="91b7a865-94d5-4c26-b837-ffc0a489a358" providerId="ADAL" clId="{EDAABFA0-77B8-4BA7-8644-F90A4922B228}" dt="2022-03-29T15:03:59.466" v="3426" actId="20577"/>
        <pc:sldMkLst>
          <pc:docMk/>
          <pc:sldMk cId="1734165858" sldId="297"/>
        </pc:sldMkLst>
        <pc:spChg chg="mod">
          <ac:chgData name="Dunton, Morgan" userId="91b7a865-94d5-4c26-b837-ffc0a489a358" providerId="ADAL" clId="{EDAABFA0-77B8-4BA7-8644-F90A4922B228}" dt="2022-03-28T20:03:07.040" v="3295" actId="26606"/>
          <ac:spMkLst>
            <pc:docMk/>
            <pc:sldMk cId="1734165858" sldId="297"/>
            <ac:spMk id="2" creationId="{2786A01C-2819-4599-ADB3-5A490074FC97}"/>
          </ac:spMkLst>
        </pc:spChg>
        <pc:spChg chg="mod">
          <ac:chgData name="Dunton, Morgan" userId="91b7a865-94d5-4c26-b837-ffc0a489a358" providerId="ADAL" clId="{EDAABFA0-77B8-4BA7-8644-F90A4922B228}" dt="2022-03-28T20:03:07.040" v="3295" actId="26606"/>
          <ac:spMkLst>
            <pc:docMk/>
            <pc:sldMk cId="1734165858" sldId="297"/>
            <ac:spMk id="3" creationId="{CEABFD7F-0EDB-463D-A77A-4041F672589B}"/>
          </ac:spMkLst>
        </pc:spChg>
        <pc:spChg chg="add del">
          <ac:chgData name="Dunton, Morgan" userId="91b7a865-94d5-4c26-b837-ffc0a489a358" providerId="ADAL" clId="{EDAABFA0-77B8-4BA7-8644-F90A4922B228}" dt="2022-03-28T20:03:05.373" v="3292" actId="26606"/>
          <ac:spMkLst>
            <pc:docMk/>
            <pc:sldMk cId="1734165858" sldId="297"/>
            <ac:spMk id="10" creationId="{5E8D2E83-FB3A-40E7-A9E5-7AB389D612B4}"/>
          </ac:spMkLst>
        </pc:spChg>
        <pc:spChg chg="add del">
          <ac:chgData name="Dunton, Morgan" userId="91b7a865-94d5-4c26-b837-ffc0a489a358" providerId="ADAL" clId="{EDAABFA0-77B8-4BA7-8644-F90A4922B228}" dt="2022-03-28T20:03:07.009" v="3294" actId="26606"/>
          <ac:spMkLst>
            <pc:docMk/>
            <pc:sldMk cId="1734165858" sldId="297"/>
            <ac:spMk id="13" creationId="{3CD9DF72-87A3-404E-A828-84CBF11A8303}"/>
          </ac:spMkLst>
        </pc:spChg>
        <pc:spChg chg="add">
          <ac:chgData name="Dunton, Morgan" userId="91b7a865-94d5-4c26-b837-ffc0a489a358" providerId="ADAL" clId="{EDAABFA0-77B8-4BA7-8644-F90A4922B228}" dt="2022-03-28T20:03:07.040" v="3295" actId="26606"/>
          <ac:spMkLst>
            <pc:docMk/>
            <pc:sldMk cId="1734165858" sldId="297"/>
            <ac:spMk id="15" creationId="{F13C74B1-5B17-4795-BED0-7140497B445A}"/>
          </ac:spMkLst>
        </pc:spChg>
        <pc:spChg chg="add">
          <ac:chgData name="Dunton, Morgan" userId="91b7a865-94d5-4c26-b837-ffc0a489a358" providerId="ADAL" clId="{EDAABFA0-77B8-4BA7-8644-F90A4922B228}" dt="2022-03-28T20:03:07.040" v="3295" actId="26606"/>
          <ac:spMkLst>
            <pc:docMk/>
            <pc:sldMk cId="1734165858" sldId="297"/>
            <ac:spMk id="16" creationId="{D4974D33-8DC5-464E-8C6D-BE58F0669C17}"/>
          </ac:spMkLst>
        </pc:spChg>
        <pc:picChg chg="add mod ord">
          <ac:chgData name="Dunton, Morgan" userId="91b7a865-94d5-4c26-b837-ffc0a489a358" providerId="ADAL" clId="{EDAABFA0-77B8-4BA7-8644-F90A4922B228}" dt="2022-03-28T20:03:07.040" v="3295" actId="26606"/>
          <ac:picMkLst>
            <pc:docMk/>
            <pc:sldMk cId="1734165858" sldId="297"/>
            <ac:picMk id="5" creationId="{61C29EDD-889D-45AB-BAB5-04078D3FE6BD}"/>
          </ac:picMkLst>
        </pc:picChg>
        <pc:cxnChg chg="add del">
          <ac:chgData name="Dunton, Morgan" userId="91b7a865-94d5-4c26-b837-ffc0a489a358" providerId="ADAL" clId="{EDAABFA0-77B8-4BA7-8644-F90A4922B228}" dt="2022-03-28T20:03:07.009" v="3294" actId="26606"/>
          <ac:cxnSpMkLst>
            <pc:docMk/>
            <pc:sldMk cId="1734165858" sldId="297"/>
            <ac:cxnSpMk id="12" creationId="{20E3A342-4D61-4E3F-AF90-1AB42AEB96CC}"/>
          </ac:cxnSpMkLst>
        </pc:cxnChg>
      </pc:sldChg>
      <pc:sldChg chg="modSp new mod">
        <pc:chgData name="Dunton, Morgan" userId="91b7a865-94d5-4c26-b837-ffc0a489a358" providerId="ADAL" clId="{EDAABFA0-77B8-4BA7-8644-F90A4922B228}" dt="2022-03-29T19:05:42.034" v="3856" actId="20577"/>
        <pc:sldMkLst>
          <pc:docMk/>
          <pc:sldMk cId="4190057949" sldId="298"/>
        </pc:sldMkLst>
        <pc:spChg chg="mod">
          <ac:chgData name="Dunton, Morgan" userId="91b7a865-94d5-4c26-b837-ffc0a489a358" providerId="ADAL" clId="{EDAABFA0-77B8-4BA7-8644-F90A4922B228}" dt="2022-03-29T19:05:11.198" v="3715" actId="313"/>
          <ac:spMkLst>
            <pc:docMk/>
            <pc:sldMk cId="4190057949" sldId="298"/>
            <ac:spMk id="2" creationId="{DDB9270A-C796-45F0-A2E1-767B27B9AF9D}"/>
          </ac:spMkLst>
        </pc:spChg>
        <pc:spChg chg="mod">
          <ac:chgData name="Dunton, Morgan" userId="91b7a865-94d5-4c26-b837-ffc0a489a358" providerId="ADAL" clId="{EDAABFA0-77B8-4BA7-8644-F90A4922B228}" dt="2022-03-29T19:05:42.034" v="3856" actId="20577"/>
          <ac:spMkLst>
            <pc:docMk/>
            <pc:sldMk cId="4190057949" sldId="298"/>
            <ac:spMk id="3" creationId="{AAA2FCA4-1F7E-4470-B293-A08349667604}"/>
          </ac:spMkLst>
        </pc:spChg>
      </pc:sldChg>
    </pc:docChg>
  </pc:docChgLst>
  <pc:docChgLst>
    <pc:chgData name="Dunton, Morgan" userId="S::morgan.dunton@maine.gov::91b7a865-94d5-4c26-b837-ffc0a489a358" providerId="AD" clId="Web-{AB2FB94D-CDB1-41A3-9142-49804885B379}"/>
    <pc:docChg chg="modSld">
      <pc:chgData name="Dunton, Morgan" userId="S::morgan.dunton@maine.gov::91b7a865-94d5-4c26-b837-ffc0a489a358" providerId="AD" clId="Web-{AB2FB94D-CDB1-41A3-9142-49804885B379}" dt="2022-04-19T12:34:18.515" v="3"/>
      <pc:docMkLst>
        <pc:docMk/>
      </pc:docMkLst>
      <pc:sldChg chg="addSp delSp modSp">
        <pc:chgData name="Dunton, Morgan" userId="S::morgan.dunton@maine.gov::91b7a865-94d5-4c26-b837-ffc0a489a358" providerId="AD" clId="Web-{AB2FB94D-CDB1-41A3-9142-49804885B379}" dt="2022-04-19T12:34:18.515" v="3"/>
        <pc:sldMkLst>
          <pc:docMk/>
          <pc:sldMk cId="1618319521" sldId="322"/>
        </pc:sldMkLst>
        <pc:picChg chg="add del mod">
          <ac:chgData name="Dunton, Morgan" userId="S::morgan.dunton@maine.gov::91b7a865-94d5-4c26-b837-ffc0a489a358" providerId="AD" clId="Web-{AB2FB94D-CDB1-41A3-9142-49804885B379}" dt="2022-04-19T12:34:10.796" v="1"/>
          <ac:picMkLst>
            <pc:docMk/>
            <pc:sldMk cId="1618319521" sldId="322"/>
            <ac:picMk id="2" creationId="{BB6A3F40-AEB6-1E0D-E5BB-4E28F4E9C980}"/>
          </ac:picMkLst>
        </pc:picChg>
        <pc:picChg chg="add del mod">
          <ac:chgData name="Dunton, Morgan" userId="S::morgan.dunton@maine.gov::91b7a865-94d5-4c26-b837-ffc0a489a358" providerId="AD" clId="Web-{AB2FB94D-CDB1-41A3-9142-49804885B379}" dt="2022-04-19T12:34:18.515" v="3"/>
          <ac:picMkLst>
            <pc:docMk/>
            <pc:sldMk cId="1618319521" sldId="322"/>
            <ac:picMk id="3" creationId="{54A3360B-B864-5CA2-34CA-B22FCB2F5BC5}"/>
          </ac:picMkLst>
        </pc:picChg>
      </pc:sldChg>
    </pc:docChg>
  </pc:docChgLst>
  <pc:docChgLst>
    <pc:chgData name="Perkins, April" userId="c6c518b8-f019-40eb-b045-24c3ca375427" providerId="ADAL" clId="{2DFCD199-C051-4126-AB6C-6514E9B4ED01}"/>
    <pc:docChg chg="undo custSel addSld delSld modSld">
      <pc:chgData name="Perkins, April" userId="c6c518b8-f019-40eb-b045-24c3ca375427" providerId="ADAL" clId="{2DFCD199-C051-4126-AB6C-6514E9B4ED01}" dt="2022-04-22T11:56:53.771" v="6756" actId="14100"/>
      <pc:docMkLst>
        <pc:docMk/>
      </pc:docMkLst>
      <pc:sldChg chg="addSp delSp modSp mod setBg modNotesTx">
        <pc:chgData name="Perkins, April" userId="c6c518b8-f019-40eb-b045-24c3ca375427" providerId="ADAL" clId="{2DFCD199-C051-4126-AB6C-6514E9B4ED01}" dt="2022-04-20T13:35:50.832" v="4551" actId="207"/>
        <pc:sldMkLst>
          <pc:docMk/>
          <pc:sldMk cId="4266283062" sldId="326"/>
        </pc:sldMkLst>
        <pc:spChg chg="del mod">
          <ac:chgData name="Perkins, April" userId="c6c518b8-f019-40eb-b045-24c3ca375427" providerId="ADAL" clId="{2DFCD199-C051-4126-AB6C-6514E9B4ED01}" dt="2022-04-20T12:51:21.697" v="3690" actId="21"/>
          <ac:spMkLst>
            <pc:docMk/>
            <pc:sldMk cId="4266283062" sldId="326"/>
            <ac:spMk id="2" creationId="{0F335970-A20B-4B91-8A87-0CFB741D1294}"/>
          </ac:spMkLst>
        </pc:spChg>
        <pc:spChg chg="mod">
          <ac:chgData name="Perkins, April" userId="c6c518b8-f019-40eb-b045-24c3ca375427" providerId="ADAL" clId="{2DFCD199-C051-4126-AB6C-6514E9B4ED01}" dt="2022-04-20T13:35:50.832" v="4551" actId="207"/>
          <ac:spMkLst>
            <pc:docMk/>
            <pc:sldMk cId="4266283062" sldId="326"/>
            <ac:spMk id="3" creationId="{184A8D0C-4D76-4879-9479-70F93C7F49F5}"/>
          </ac:spMkLst>
        </pc:spChg>
        <pc:spChg chg="add mod">
          <ac:chgData name="Perkins, April" userId="c6c518b8-f019-40eb-b045-24c3ca375427" providerId="ADAL" clId="{2DFCD199-C051-4126-AB6C-6514E9B4ED01}" dt="2022-04-20T13:05:06.733" v="4135" actId="14100"/>
          <ac:spMkLst>
            <pc:docMk/>
            <pc:sldMk cId="4266283062" sldId="326"/>
            <ac:spMk id="4" creationId="{E6EF5CCB-B224-43EE-92C8-A121D74032B3}"/>
          </ac:spMkLst>
        </pc:spChg>
        <pc:spChg chg="add del mod">
          <ac:chgData name="Perkins, April" userId="c6c518b8-f019-40eb-b045-24c3ca375427" providerId="ADAL" clId="{2DFCD199-C051-4126-AB6C-6514E9B4ED01}" dt="2022-04-20T12:51:29.864" v="3692"/>
          <ac:spMkLst>
            <pc:docMk/>
            <pc:sldMk cId="4266283062" sldId="326"/>
            <ac:spMk id="5" creationId="{504AE2FB-AB5C-4FAE-802F-AD573E828D6C}"/>
          </ac:spMkLst>
        </pc:spChg>
        <pc:picChg chg="add mod">
          <ac:chgData name="Perkins, April" userId="c6c518b8-f019-40eb-b045-24c3ca375427" providerId="ADAL" clId="{2DFCD199-C051-4126-AB6C-6514E9B4ED01}" dt="2022-04-20T13:07:13.744" v="4139" actId="1076"/>
          <ac:picMkLst>
            <pc:docMk/>
            <pc:sldMk cId="4266283062" sldId="326"/>
            <ac:picMk id="7" creationId="{047D57F1-63A4-4CFA-8273-5F2A4BE345E4}"/>
          </ac:picMkLst>
        </pc:picChg>
      </pc:sldChg>
      <pc:sldChg chg="addSp delSp modSp mod setBg modNotesTx">
        <pc:chgData name="Perkins, April" userId="c6c518b8-f019-40eb-b045-24c3ca375427" providerId="ADAL" clId="{2DFCD199-C051-4126-AB6C-6514E9B4ED01}" dt="2022-04-20T18:46:34.311" v="6284" actId="1076"/>
        <pc:sldMkLst>
          <pc:docMk/>
          <pc:sldMk cId="3199659353" sldId="340"/>
        </pc:sldMkLst>
        <pc:spChg chg="mod">
          <ac:chgData name="Perkins, April" userId="c6c518b8-f019-40eb-b045-24c3ca375427" providerId="ADAL" clId="{2DFCD199-C051-4126-AB6C-6514E9B4ED01}" dt="2022-04-20T18:46:03.664" v="6239" actId="20577"/>
          <ac:spMkLst>
            <pc:docMk/>
            <pc:sldMk cId="3199659353" sldId="340"/>
            <ac:spMk id="4" creationId="{DC427F9C-2660-4413-8724-CE06FFBA85B6}"/>
          </ac:spMkLst>
        </pc:spChg>
        <pc:spChg chg="add del mod">
          <ac:chgData name="Perkins, April" userId="c6c518b8-f019-40eb-b045-24c3ca375427" providerId="ADAL" clId="{2DFCD199-C051-4126-AB6C-6514E9B4ED01}" dt="2022-04-20T14:35:28.683" v="5917" actId="1076"/>
          <ac:spMkLst>
            <pc:docMk/>
            <pc:sldMk cId="3199659353" sldId="340"/>
            <ac:spMk id="5" creationId="{55EF914D-ECB2-413D-B61A-6A605EAB489B}"/>
          </ac:spMkLst>
        </pc:spChg>
        <pc:spChg chg="add del mod">
          <ac:chgData name="Perkins, April" userId="c6c518b8-f019-40eb-b045-24c3ca375427" providerId="ADAL" clId="{2DFCD199-C051-4126-AB6C-6514E9B4ED01}" dt="2022-04-20T13:25:42.342" v="4337" actId="767"/>
          <ac:spMkLst>
            <pc:docMk/>
            <pc:sldMk cId="3199659353" sldId="340"/>
            <ac:spMk id="8" creationId="{EA9D383E-167A-41D2-9D25-DE836087A440}"/>
          </ac:spMkLst>
        </pc:spChg>
        <pc:spChg chg="add mod">
          <ac:chgData name="Perkins, April" userId="c6c518b8-f019-40eb-b045-24c3ca375427" providerId="ADAL" clId="{2DFCD199-C051-4126-AB6C-6514E9B4ED01}" dt="2022-04-20T18:46:34.311" v="6284" actId="1076"/>
          <ac:spMkLst>
            <pc:docMk/>
            <pc:sldMk cId="3199659353" sldId="340"/>
            <ac:spMk id="27" creationId="{5DC8107A-A505-4706-9DC8-9C5947FF238F}"/>
          </ac:spMkLst>
        </pc:spChg>
        <pc:picChg chg="add del mod">
          <ac:chgData name="Perkins, April" userId="c6c518b8-f019-40eb-b045-24c3ca375427" providerId="ADAL" clId="{2DFCD199-C051-4126-AB6C-6514E9B4ED01}" dt="2022-04-20T13:17:55.099" v="4283" actId="22"/>
          <ac:picMkLst>
            <pc:docMk/>
            <pc:sldMk cId="3199659353" sldId="340"/>
            <ac:picMk id="3" creationId="{4EF6EB34-EC91-435B-8160-F0B101F27B4B}"/>
          </ac:picMkLst>
        </pc:picChg>
        <pc:picChg chg="add del mod">
          <ac:chgData name="Perkins, April" userId="c6c518b8-f019-40eb-b045-24c3ca375427" providerId="ADAL" clId="{2DFCD199-C051-4126-AB6C-6514E9B4ED01}" dt="2022-04-20T13:25:43.503" v="4339" actId="931"/>
          <ac:picMkLst>
            <pc:docMk/>
            <pc:sldMk cId="3199659353" sldId="340"/>
            <ac:picMk id="7" creationId="{0A08963B-1708-49C4-A8C8-65B7824CAD26}"/>
          </ac:picMkLst>
        </pc:picChg>
        <pc:picChg chg="add del mod">
          <ac:chgData name="Perkins, April" userId="c6c518b8-f019-40eb-b045-24c3ca375427" providerId="ADAL" clId="{2DFCD199-C051-4126-AB6C-6514E9B4ED01}" dt="2022-04-20T13:27:10.955" v="4351" actId="931"/>
          <ac:picMkLst>
            <pc:docMk/>
            <pc:sldMk cId="3199659353" sldId="340"/>
            <ac:picMk id="10" creationId="{35061E38-6B1C-4F84-BDE7-4DFA58A4789D}"/>
          </ac:picMkLst>
        </pc:picChg>
        <pc:picChg chg="add del mod">
          <ac:chgData name="Perkins, April" userId="c6c518b8-f019-40eb-b045-24c3ca375427" providerId="ADAL" clId="{2DFCD199-C051-4126-AB6C-6514E9B4ED01}" dt="2022-04-20T13:27:10.955" v="4351" actId="931"/>
          <ac:picMkLst>
            <pc:docMk/>
            <pc:sldMk cId="3199659353" sldId="340"/>
            <ac:picMk id="12" creationId="{64EA324D-1A51-4341-9555-88E8EDF5715A}"/>
          </ac:picMkLst>
        </pc:picChg>
        <pc:picChg chg="add del mod">
          <ac:chgData name="Perkins, April" userId="c6c518b8-f019-40eb-b045-24c3ca375427" providerId="ADAL" clId="{2DFCD199-C051-4126-AB6C-6514E9B4ED01}" dt="2022-04-20T13:27:10.955" v="4351" actId="931"/>
          <ac:picMkLst>
            <pc:docMk/>
            <pc:sldMk cId="3199659353" sldId="340"/>
            <ac:picMk id="14" creationId="{A7724369-438A-47E7-A28A-722EEBE95B64}"/>
          </ac:picMkLst>
        </pc:picChg>
        <pc:picChg chg="add mod">
          <ac:chgData name="Perkins, April" userId="c6c518b8-f019-40eb-b045-24c3ca375427" providerId="ADAL" clId="{2DFCD199-C051-4126-AB6C-6514E9B4ED01}" dt="2022-04-20T13:31:08.561" v="4392" actId="1076"/>
          <ac:picMkLst>
            <pc:docMk/>
            <pc:sldMk cId="3199659353" sldId="340"/>
            <ac:picMk id="16" creationId="{456C06D4-3432-4910-AB28-397F6A654DFB}"/>
          </ac:picMkLst>
        </pc:picChg>
        <pc:picChg chg="add mod">
          <ac:chgData name="Perkins, April" userId="c6c518b8-f019-40eb-b045-24c3ca375427" providerId="ADAL" clId="{2DFCD199-C051-4126-AB6C-6514E9B4ED01}" dt="2022-04-20T13:31:06.588" v="4391" actId="1076"/>
          <ac:picMkLst>
            <pc:docMk/>
            <pc:sldMk cId="3199659353" sldId="340"/>
            <ac:picMk id="18" creationId="{FD998462-868A-4668-91C9-E7A13D3933BE}"/>
          </ac:picMkLst>
        </pc:picChg>
        <pc:picChg chg="add del mod">
          <ac:chgData name="Perkins, April" userId="c6c518b8-f019-40eb-b045-24c3ca375427" providerId="ADAL" clId="{2DFCD199-C051-4126-AB6C-6514E9B4ED01}" dt="2022-04-20T13:28:23.925" v="4357" actId="478"/>
          <ac:picMkLst>
            <pc:docMk/>
            <pc:sldMk cId="3199659353" sldId="340"/>
            <ac:picMk id="20" creationId="{2B6E44DA-41CA-41E0-9A22-05C80538A5B9}"/>
          </ac:picMkLst>
        </pc:picChg>
        <pc:picChg chg="add mod">
          <ac:chgData name="Perkins, April" userId="c6c518b8-f019-40eb-b045-24c3ca375427" providerId="ADAL" clId="{2DFCD199-C051-4126-AB6C-6514E9B4ED01}" dt="2022-04-20T13:31:05.532" v="4390" actId="1076"/>
          <ac:picMkLst>
            <pc:docMk/>
            <pc:sldMk cId="3199659353" sldId="340"/>
            <ac:picMk id="22" creationId="{DAA77F42-EE6B-453F-BF4C-BEAE0CE831D0}"/>
          </ac:picMkLst>
        </pc:picChg>
        <pc:picChg chg="add mod">
          <ac:chgData name="Perkins, April" userId="c6c518b8-f019-40eb-b045-24c3ca375427" providerId="ADAL" clId="{2DFCD199-C051-4126-AB6C-6514E9B4ED01}" dt="2022-04-20T13:31:03.596" v="4389" actId="1076"/>
          <ac:picMkLst>
            <pc:docMk/>
            <pc:sldMk cId="3199659353" sldId="340"/>
            <ac:picMk id="24" creationId="{CA6CE558-4D67-4AE2-881A-C6316BEC1441}"/>
          </ac:picMkLst>
        </pc:picChg>
        <pc:picChg chg="add mod">
          <ac:chgData name="Perkins, April" userId="c6c518b8-f019-40eb-b045-24c3ca375427" providerId="ADAL" clId="{2DFCD199-C051-4126-AB6C-6514E9B4ED01}" dt="2022-04-20T13:31:01.892" v="4388" actId="1076"/>
          <ac:picMkLst>
            <pc:docMk/>
            <pc:sldMk cId="3199659353" sldId="340"/>
            <ac:picMk id="26" creationId="{46559AB9-8356-4D73-9166-C29402138AE7}"/>
          </ac:picMkLst>
        </pc:picChg>
      </pc:sldChg>
      <pc:sldChg chg="addSp delSp modSp mod chgLayout modNotesTx">
        <pc:chgData name="Perkins, April" userId="c6c518b8-f019-40eb-b045-24c3ca375427" providerId="ADAL" clId="{2DFCD199-C051-4126-AB6C-6514E9B4ED01}" dt="2022-04-20T18:40:27.190" v="6237" actId="14100"/>
        <pc:sldMkLst>
          <pc:docMk/>
          <pc:sldMk cId="2124653336" sldId="341"/>
        </pc:sldMkLst>
        <pc:spChg chg="mod ord">
          <ac:chgData name="Perkins, April" userId="c6c518b8-f019-40eb-b045-24c3ca375427" providerId="ADAL" clId="{2DFCD199-C051-4126-AB6C-6514E9B4ED01}" dt="2022-04-15T20:12:08.931" v="1011" actId="700"/>
          <ac:spMkLst>
            <pc:docMk/>
            <pc:sldMk cId="2124653336" sldId="341"/>
            <ac:spMk id="2" creationId="{B1137511-365B-41B3-BD01-721CF0261AEB}"/>
          </ac:spMkLst>
        </pc:spChg>
        <pc:spChg chg="del">
          <ac:chgData name="Perkins, April" userId="c6c518b8-f019-40eb-b045-24c3ca375427" providerId="ADAL" clId="{2DFCD199-C051-4126-AB6C-6514E9B4ED01}" dt="2022-04-15T20:07:36.092" v="223" actId="3680"/>
          <ac:spMkLst>
            <pc:docMk/>
            <pc:sldMk cId="2124653336" sldId="341"/>
            <ac:spMk id="3" creationId="{4BBE2209-FAC6-458C-96B8-EA3AED55660E}"/>
          </ac:spMkLst>
        </pc:spChg>
        <pc:spChg chg="add mod">
          <ac:chgData name="Perkins, April" userId="c6c518b8-f019-40eb-b045-24c3ca375427" providerId="ADAL" clId="{2DFCD199-C051-4126-AB6C-6514E9B4ED01}" dt="2022-04-15T20:12:49.820" v="1060" actId="403"/>
          <ac:spMkLst>
            <pc:docMk/>
            <pc:sldMk cId="2124653336" sldId="341"/>
            <ac:spMk id="5" creationId="{D6457B5C-05F8-4C0C-B275-BC10DC302A59}"/>
          </ac:spMkLst>
        </pc:spChg>
        <pc:spChg chg="add mod">
          <ac:chgData name="Perkins, April" userId="c6c518b8-f019-40eb-b045-24c3ca375427" providerId="ADAL" clId="{2DFCD199-C051-4126-AB6C-6514E9B4ED01}" dt="2022-04-20T18:40:27.190" v="6237" actId="14100"/>
          <ac:spMkLst>
            <pc:docMk/>
            <pc:sldMk cId="2124653336" sldId="341"/>
            <ac:spMk id="6" creationId="{090DE8B0-76CC-4F7E-8EAD-93CAFAE6F41A}"/>
          </ac:spMkLst>
        </pc:spChg>
        <pc:graphicFrameChg chg="add mod ord modGraphic">
          <ac:chgData name="Perkins, April" userId="c6c518b8-f019-40eb-b045-24c3ca375427" providerId="ADAL" clId="{2DFCD199-C051-4126-AB6C-6514E9B4ED01}" dt="2022-04-20T18:39:59.982" v="6234" actId="14734"/>
          <ac:graphicFrameMkLst>
            <pc:docMk/>
            <pc:sldMk cId="2124653336" sldId="341"/>
            <ac:graphicFrameMk id="4" creationId="{4F6AF8B2-5211-4241-A399-202F58DEFB92}"/>
          </ac:graphicFrameMkLst>
        </pc:graphicFrameChg>
      </pc:sldChg>
      <pc:sldChg chg="addSp delSp modSp mod setBg">
        <pc:chgData name="Perkins, April" userId="c6c518b8-f019-40eb-b045-24c3ca375427" providerId="ADAL" clId="{2DFCD199-C051-4126-AB6C-6514E9B4ED01}" dt="2022-04-20T13:40:10.427" v="4557" actId="113"/>
        <pc:sldMkLst>
          <pc:docMk/>
          <pc:sldMk cId="2638568499" sldId="342"/>
        </pc:sldMkLst>
        <pc:spChg chg="mod">
          <ac:chgData name="Perkins, April" userId="c6c518b8-f019-40eb-b045-24c3ca375427" providerId="ADAL" clId="{2DFCD199-C051-4126-AB6C-6514E9B4ED01}" dt="2022-04-19T19:26:25.497" v="2244" actId="20577"/>
          <ac:spMkLst>
            <pc:docMk/>
            <pc:sldMk cId="2638568499" sldId="342"/>
            <ac:spMk id="2" creationId="{B047A0F0-E33F-4B44-8EE1-80AA46175022}"/>
          </ac:spMkLst>
        </pc:spChg>
        <pc:spChg chg="mod">
          <ac:chgData name="Perkins, April" userId="c6c518b8-f019-40eb-b045-24c3ca375427" providerId="ADAL" clId="{2DFCD199-C051-4126-AB6C-6514E9B4ED01}" dt="2022-04-20T13:40:10.427" v="4557" actId="113"/>
          <ac:spMkLst>
            <pc:docMk/>
            <pc:sldMk cId="2638568499" sldId="342"/>
            <ac:spMk id="3" creationId="{03FF31E1-7625-4690-9F1F-18DEA2F09696}"/>
          </ac:spMkLst>
        </pc:spChg>
        <pc:spChg chg="add mod">
          <ac:chgData name="Perkins, April" userId="c6c518b8-f019-40eb-b045-24c3ca375427" providerId="ADAL" clId="{2DFCD199-C051-4126-AB6C-6514E9B4ED01}" dt="2022-04-20T13:14:43.064" v="4182" actId="122"/>
          <ac:spMkLst>
            <pc:docMk/>
            <pc:sldMk cId="2638568499" sldId="342"/>
            <ac:spMk id="6" creationId="{990643CB-31E8-49FC-BFB7-F8EB427EA0DC}"/>
          </ac:spMkLst>
        </pc:spChg>
        <pc:spChg chg="add del mod">
          <ac:chgData name="Perkins, April" userId="c6c518b8-f019-40eb-b045-24c3ca375427" providerId="ADAL" clId="{2DFCD199-C051-4126-AB6C-6514E9B4ED01}" dt="2022-04-20T13:14:08.150" v="4148" actId="767"/>
          <ac:spMkLst>
            <pc:docMk/>
            <pc:sldMk cId="2638568499" sldId="342"/>
            <ac:spMk id="7" creationId="{870948B4-956A-43BD-B04E-0A42A2BFD73C}"/>
          </ac:spMkLst>
        </pc:spChg>
        <pc:picChg chg="add mod">
          <ac:chgData name="Perkins, April" userId="c6c518b8-f019-40eb-b045-24c3ca375427" providerId="ADAL" clId="{2DFCD199-C051-4126-AB6C-6514E9B4ED01}" dt="2022-04-20T13:13:48.968" v="4145" actId="1076"/>
          <ac:picMkLst>
            <pc:docMk/>
            <pc:sldMk cId="2638568499" sldId="342"/>
            <ac:picMk id="5" creationId="{57CE54C6-C522-41C5-A8BB-B6F73ECA19DC}"/>
          </ac:picMkLst>
        </pc:picChg>
      </pc:sldChg>
      <pc:sldChg chg="addSp delSp modSp mod setBg modNotesTx">
        <pc:chgData name="Perkins, April" userId="c6c518b8-f019-40eb-b045-24c3ca375427" providerId="ADAL" clId="{2DFCD199-C051-4126-AB6C-6514E9B4ED01}" dt="2022-04-20T14:39:01.777" v="5931" actId="1076"/>
        <pc:sldMkLst>
          <pc:docMk/>
          <pc:sldMk cId="3147338508" sldId="343"/>
        </pc:sldMkLst>
        <pc:spChg chg="mod">
          <ac:chgData name="Perkins, April" userId="c6c518b8-f019-40eb-b045-24c3ca375427" providerId="ADAL" clId="{2DFCD199-C051-4126-AB6C-6514E9B4ED01}" dt="2022-04-19T19:34:28.812" v="2884" actId="20577"/>
          <ac:spMkLst>
            <pc:docMk/>
            <pc:sldMk cId="3147338508" sldId="343"/>
            <ac:spMk id="2" creationId="{C3F67C81-EA3C-4C80-BFA4-80EB509C70B3}"/>
          </ac:spMkLst>
        </pc:spChg>
        <pc:spChg chg="mod">
          <ac:chgData name="Perkins, April" userId="c6c518b8-f019-40eb-b045-24c3ca375427" providerId="ADAL" clId="{2DFCD199-C051-4126-AB6C-6514E9B4ED01}" dt="2022-04-20T13:41:32.563" v="4580" actId="20577"/>
          <ac:spMkLst>
            <pc:docMk/>
            <pc:sldMk cId="3147338508" sldId="343"/>
            <ac:spMk id="3" creationId="{2D38CD5E-6B3A-4F2A-8A51-A6B9641F5F2D}"/>
          </ac:spMkLst>
        </pc:spChg>
        <pc:picChg chg="add del mod">
          <ac:chgData name="Perkins, April" userId="c6c518b8-f019-40eb-b045-24c3ca375427" providerId="ADAL" clId="{2DFCD199-C051-4126-AB6C-6514E9B4ED01}" dt="2022-04-20T14:37:37.096" v="5924" actId="931"/>
          <ac:picMkLst>
            <pc:docMk/>
            <pc:sldMk cId="3147338508" sldId="343"/>
            <ac:picMk id="5" creationId="{16DCAAA8-9A9A-4582-852F-00DAE9A68F13}"/>
          </ac:picMkLst>
        </pc:picChg>
        <pc:picChg chg="add del mod">
          <ac:chgData name="Perkins, April" userId="c6c518b8-f019-40eb-b045-24c3ca375427" providerId="ADAL" clId="{2DFCD199-C051-4126-AB6C-6514E9B4ED01}" dt="2022-04-20T14:37:37.096" v="5924" actId="931"/>
          <ac:picMkLst>
            <pc:docMk/>
            <pc:sldMk cId="3147338508" sldId="343"/>
            <ac:picMk id="7" creationId="{E6B85783-F0E8-4170-8999-CE310EDB8003}"/>
          </ac:picMkLst>
        </pc:picChg>
        <pc:picChg chg="add del mod">
          <ac:chgData name="Perkins, April" userId="c6c518b8-f019-40eb-b045-24c3ca375427" providerId="ADAL" clId="{2DFCD199-C051-4126-AB6C-6514E9B4ED01}" dt="2022-04-20T14:37:37.096" v="5924" actId="931"/>
          <ac:picMkLst>
            <pc:docMk/>
            <pc:sldMk cId="3147338508" sldId="343"/>
            <ac:picMk id="9" creationId="{7A27EF01-5BEB-4606-83F4-C401DD9507D2}"/>
          </ac:picMkLst>
        </pc:picChg>
        <pc:picChg chg="add del mod">
          <ac:chgData name="Perkins, April" userId="c6c518b8-f019-40eb-b045-24c3ca375427" providerId="ADAL" clId="{2DFCD199-C051-4126-AB6C-6514E9B4ED01}" dt="2022-04-20T14:37:37.096" v="5924" actId="931"/>
          <ac:picMkLst>
            <pc:docMk/>
            <pc:sldMk cId="3147338508" sldId="343"/>
            <ac:picMk id="11" creationId="{E5EF1C41-0414-4CA7-A6F2-3FC46BC4B649}"/>
          </ac:picMkLst>
        </pc:picChg>
        <pc:picChg chg="add del mod">
          <ac:chgData name="Perkins, April" userId="c6c518b8-f019-40eb-b045-24c3ca375427" providerId="ADAL" clId="{2DFCD199-C051-4126-AB6C-6514E9B4ED01}" dt="2022-04-20T14:37:37.096" v="5924" actId="931"/>
          <ac:picMkLst>
            <pc:docMk/>
            <pc:sldMk cId="3147338508" sldId="343"/>
            <ac:picMk id="13" creationId="{8E4B29AD-FA5C-40A3-8E0C-FD4C492CF775}"/>
          </ac:picMkLst>
        </pc:picChg>
        <pc:picChg chg="add mod">
          <ac:chgData name="Perkins, April" userId="c6c518b8-f019-40eb-b045-24c3ca375427" providerId="ADAL" clId="{2DFCD199-C051-4126-AB6C-6514E9B4ED01}" dt="2022-04-20T14:38:12.666" v="5928" actId="1076"/>
          <ac:picMkLst>
            <pc:docMk/>
            <pc:sldMk cId="3147338508" sldId="343"/>
            <ac:picMk id="15" creationId="{12F8DEE0-E638-420A-89BD-5ACE5D310DD5}"/>
          </ac:picMkLst>
        </pc:picChg>
        <pc:picChg chg="add mod">
          <ac:chgData name="Perkins, April" userId="c6c518b8-f019-40eb-b045-24c3ca375427" providerId="ADAL" clId="{2DFCD199-C051-4126-AB6C-6514E9B4ED01}" dt="2022-04-20T14:39:01.777" v="5931" actId="1076"/>
          <ac:picMkLst>
            <pc:docMk/>
            <pc:sldMk cId="3147338508" sldId="343"/>
            <ac:picMk id="17" creationId="{35A6B641-1A8F-49C1-B880-E23539A894CE}"/>
          </ac:picMkLst>
        </pc:picChg>
      </pc:sldChg>
      <pc:sldChg chg="addSp delSp modSp mod setBg">
        <pc:chgData name="Perkins, April" userId="c6c518b8-f019-40eb-b045-24c3ca375427" providerId="ADAL" clId="{2DFCD199-C051-4126-AB6C-6514E9B4ED01}" dt="2022-04-20T14:43:25.112" v="5950" actId="14100"/>
        <pc:sldMkLst>
          <pc:docMk/>
          <pc:sldMk cId="695141778" sldId="344"/>
        </pc:sldMkLst>
        <pc:spChg chg="mod">
          <ac:chgData name="Perkins, April" userId="c6c518b8-f019-40eb-b045-24c3ca375427" providerId="ADAL" clId="{2DFCD199-C051-4126-AB6C-6514E9B4ED01}" dt="2022-04-20T14:35:47.500" v="5918" actId="20577"/>
          <ac:spMkLst>
            <pc:docMk/>
            <pc:sldMk cId="695141778" sldId="344"/>
            <ac:spMk id="2" creationId="{4718F9C1-4D6A-44B9-B255-E50926E9FC3D}"/>
          </ac:spMkLst>
        </pc:spChg>
        <pc:spChg chg="mod">
          <ac:chgData name="Perkins, April" userId="c6c518b8-f019-40eb-b045-24c3ca375427" providerId="ADAL" clId="{2DFCD199-C051-4126-AB6C-6514E9B4ED01}" dt="2022-04-20T14:40:27.646" v="5933" actId="27636"/>
          <ac:spMkLst>
            <pc:docMk/>
            <pc:sldMk cId="695141778" sldId="344"/>
            <ac:spMk id="3" creationId="{BEF88D68-E248-427A-8E3B-BCCF33392645}"/>
          </ac:spMkLst>
        </pc:spChg>
        <pc:picChg chg="add mod">
          <ac:chgData name="Perkins, April" userId="c6c518b8-f019-40eb-b045-24c3ca375427" providerId="ADAL" clId="{2DFCD199-C051-4126-AB6C-6514E9B4ED01}" dt="2022-04-20T14:43:25.112" v="5950" actId="14100"/>
          <ac:picMkLst>
            <pc:docMk/>
            <pc:sldMk cId="695141778" sldId="344"/>
            <ac:picMk id="5" creationId="{23139636-10ED-4BC3-9239-CEDF03FAC182}"/>
          </ac:picMkLst>
        </pc:picChg>
        <pc:picChg chg="add del mod">
          <ac:chgData name="Perkins, April" userId="c6c518b8-f019-40eb-b045-24c3ca375427" providerId="ADAL" clId="{2DFCD199-C051-4126-AB6C-6514E9B4ED01}" dt="2022-04-20T14:42:03.813" v="5939" actId="478"/>
          <ac:picMkLst>
            <pc:docMk/>
            <pc:sldMk cId="695141778" sldId="344"/>
            <ac:picMk id="7" creationId="{567C6136-D4DD-45FF-AEB0-3134ACCEA5EA}"/>
          </ac:picMkLst>
        </pc:picChg>
        <pc:picChg chg="add mod">
          <ac:chgData name="Perkins, April" userId="c6c518b8-f019-40eb-b045-24c3ca375427" providerId="ADAL" clId="{2DFCD199-C051-4126-AB6C-6514E9B4ED01}" dt="2022-04-20T14:43:21.061" v="5949" actId="14100"/>
          <ac:picMkLst>
            <pc:docMk/>
            <pc:sldMk cId="695141778" sldId="344"/>
            <ac:picMk id="9" creationId="{AEDCCA6B-54C8-4869-B82B-626AB6DA1D17}"/>
          </ac:picMkLst>
        </pc:picChg>
      </pc:sldChg>
      <pc:sldChg chg="del">
        <pc:chgData name="Perkins, April" userId="c6c518b8-f019-40eb-b045-24c3ca375427" providerId="ADAL" clId="{2DFCD199-C051-4126-AB6C-6514E9B4ED01}" dt="2022-04-20T14:43:36.060" v="5951" actId="2696"/>
        <pc:sldMkLst>
          <pc:docMk/>
          <pc:sldMk cId="3409080027" sldId="345"/>
        </pc:sldMkLst>
      </pc:sldChg>
      <pc:sldChg chg="addSp modSp new mod setBg modNotesTx">
        <pc:chgData name="Perkins, April" userId="c6c518b8-f019-40eb-b045-24c3ca375427" providerId="ADAL" clId="{2DFCD199-C051-4126-AB6C-6514E9B4ED01}" dt="2022-04-20T19:03:47.374" v="6323" actId="20577"/>
        <pc:sldMkLst>
          <pc:docMk/>
          <pc:sldMk cId="1354033333" sldId="347"/>
        </pc:sldMkLst>
        <pc:spChg chg="mod">
          <ac:chgData name="Perkins, April" userId="c6c518b8-f019-40eb-b045-24c3ca375427" providerId="ADAL" clId="{2DFCD199-C051-4126-AB6C-6514E9B4ED01}" dt="2022-04-19T19:36:00.449" v="2945" actId="20577"/>
          <ac:spMkLst>
            <pc:docMk/>
            <pc:sldMk cId="1354033333" sldId="347"/>
            <ac:spMk id="2" creationId="{56AFCED0-536F-482F-B4F2-A40CC81FE08C}"/>
          </ac:spMkLst>
        </pc:spChg>
        <pc:spChg chg="mod">
          <ac:chgData name="Perkins, April" userId="c6c518b8-f019-40eb-b045-24c3ca375427" providerId="ADAL" clId="{2DFCD199-C051-4126-AB6C-6514E9B4ED01}" dt="2022-04-20T14:07:00.221" v="4749" actId="1076"/>
          <ac:spMkLst>
            <pc:docMk/>
            <pc:sldMk cId="1354033333" sldId="347"/>
            <ac:spMk id="3" creationId="{9D0D2249-8072-4A68-8BFA-72518DB938C3}"/>
          </ac:spMkLst>
        </pc:spChg>
        <pc:spChg chg="add mod">
          <ac:chgData name="Perkins, April" userId="c6c518b8-f019-40eb-b045-24c3ca375427" providerId="ADAL" clId="{2DFCD199-C051-4126-AB6C-6514E9B4ED01}" dt="2022-04-20T14:07:48.684" v="4779" actId="1076"/>
          <ac:spMkLst>
            <pc:docMk/>
            <pc:sldMk cId="1354033333" sldId="347"/>
            <ac:spMk id="8" creationId="{F93F1FF0-6850-4AA3-BF74-B79E5F1CCDFF}"/>
          </ac:spMkLst>
        </pc:spChg>
        <pc:spChg chg="add mod">
          <ac:chgData name="Perkins, April" userId="c6c518b8-f019-40eb-b045-24c3ca375427" providerId="ADAL" clId="{2DFCD199-C051-4126-AB6C-6514E9B4ED01}" dt="2022-04-20T19:03:47.374" v="6323" actId="20577"/>
          <ac:spMkLst>
            <pc:docMk/>
            <pc:sldMk cId="1354033333" sldId="347"/>
            <ac:spMk id="9" creationId="{AB620DAE-3132-4D69-B338-A00D2F708CBD}"/>
          </ac:spMkLst>
        </pc:spChg>
        <pc:picChg chg="add mod">
          <ac:chgData name="Perkins, April" userId="c6c518b8-f019-40eb-b045-24c3ca375427" providerId="ADAL" clId="{2DFCD199-C051-4126-AB6C-6514E9B4ED01}" dt="2022-04-20T14:07:03.358" v="4750" actId="1076"/>
          <ac:picMkLst>
            <pc:docMk/>
            <pc:sldMk cId="1354033333" sldId="347"/>
            <ac:picMk id="5" creationId="{866241AF-26BE-4C00-A4BE-A7A92F530767}"/>
          </ac:picMkLst>
        </pc:picChg>
        <pc:picChg chg="add mod">
          <ac:chgData name="Perkins, April" userId="c6c518b8-f019-40eb-b045-24c3ca375427" providerId="ADAL" clId="{2DFCD199-C051-4126-AB6C-6514E9B4ED01}" dt="2022-04-20T14:07:08.053" v="4752" actId="1076"/>
          <ac:picMkLst>
            <pc:docMk/>
            <pc:sldMk cId="1354033333" sldId="347"/>
            <ac:picMk id="7" creationId="{7600A911-ACDB-4C33-BDCD-9A6A3B86CAFC}"/>
          </ac:picMkLst>
        </pc:picChg>
      </pc:sldChg>
      <pc:sldChg chg="modSp add del mod">
        <pc:chgData name="Perkins, April" userId="c6c518b8-f019-40eb-b045-24c3ca375427" providerId="ADAL" clId="{2DFCD199-C051-4126-AB6C-6514E9B4ED01}" dt="2022-04-20T14:35:19.515" v="5916" actId="2696"/>
        <pc:sldMkLst>
          <pc:docMk/>
          <pc:sldMk cId="530539154" sldId="348"/>
        </pc:sldMkLst>
        <pc:spChg chg="mod">
          <ac:chgData name="Perkins, April" userId="c6c518b8-f019-40eb-b045-24c3ca375427" providerId="ADAL" clId="{2DFCD199-C051-4126-AB6C-6514E9B4ED01}" dt="2022-04-19T19:35:52.868" v="2915" actId="20577"/>
          <ac:spMkLst>
            <pc:docMk/>
            <pc:sldMk cId="530539154" sldId="348"/>
            <ac:spMk id="2" creationId="{56AFCED0-536F-482F-B4F2-A40CC81FE08C}"/>
          </ac:spMkLst>
        </pc:spChg>
        <pc:spChg chg="mod">
          <ac:chgData name="Perkins, April" userId="c6c518b8-f019-40eb-b045-24c3ca375427" providerId="ADAL" clId="{2DFCD199-C051-4126-AB6C-6514E9B4ED01}" dt="2022-04-20T14:33:22.993" v="5913" actId="313"/>
          <ac:spMkLst>
            <pc:docMk/>
            <pc:sldMk cId="530539154" sldId="348"/>
            <ac:spMk id="3" creationId="{9D0D2249-8072-4A68-8BFA-72518DB938C3}"/>
          </ac:spMkLst>
        </pc:spChg>
      </pc:sldChg>
      <pc:sldChg chg="new del">
        <pc:chgData name="Perkins, April" userId="c6c518b8-f019-40eb-b045-24c3ca375427" providerId="ADAL" clId="{2DFCD199-C051-4126-AB6C-6514E9B4ED01}" dt="2022-04-20T12:43:43.364" v="3613" actId="680"/>
        <pc:sldMkLst>
          <pc:docMk/>
          <pc:sldMk cId="862461832" sldId="349"/>
        </pc:sldMkLst>
      </pc:sldChg>
      <pc:sldChg chg="modSp mod">
        <pc:chgData name="Perkins, April" userId="c6c518b8-f019-40eb-b045-24c3ca375427" providerId="ADAL" clId="{2DFCD199-C051-4126-AB6C-6514E9B4ED01}" dt="2022-04-20T18:43:05.079" v="6238" actId="313"/>
        <pc:sldMkLst>
          <pc:docMk/>
          <pc:sldMk cId="3996615458" sldId="349"/>
        </pc:sldMkLst>
        <pc:spChg chg="mod">
          <ac:chgData name="Perkins, April" userId="c6c518b8-f019-40eb-b045-24c3ca375427" providerId="ADAL" clId="{2DFCD199-C051-4126-AB6C-6514E9B4ED01}" dt="2022-04-20T18:43:05.079" v="6238" actId="313"/>
          <ac:spMkLst>
            <pc:docMk/>
            <pc:sldMk cId="3996615458" sldId="349"/>
            <ac:spMk id="3" creationId="{21EE29BC-A86C-40ED-A465-57A323C5CA87}"/>
          </ac:spMkLst>
        </pc:spChg>
      </pc:sldChg>
      <pc:sldChg chg="addSp delSp modSp new mod setBg">
        <pc:chgData name="Perkins, April" userId="c6c518b8-f019-40eb-b045-24c3ca375427" providerId="ADAL" clId="{2DFCD199-C051-4126-AB6C-6514E9B4ED01}" dt="2022-04-22T11:56:53.771" v="6756" actId="14100"/>
        <pc:sldMkLst>
          <pc:docMk/>
          <pc:sldMk cId="3382263712" sldId="352"/>
        </pc:sldMkLst>
        <pc:spChg chg="mod">
          <ac:chgData name="Perkins, April" userId="c6c518b8-f019-40eb-b045-24c3ca375427" providerId="ADAL" clId="{2DFCD199-C051-4126-AB6C-6514E9B4ED01}" dt="2022-04-22T11:56:06.619" v="6746" actId="1076"/>
          <ac:spMkLst>
            <pc:docMk/>
            <pc:sldMk cId="3382263712" sldId="352"/>
            <ac:spMk id="2" creationId="{3910222E-5BD4-4961-BDA6-8F0EE423B3D4}"/>
          </ac:spMkLst>
        </pc:spChg>
        <pc:spChg chg="mod">
          <ac:chgData name="Perkins, April" userId="c6c518b8-f019-40eb-b045-24c3ca375427" providerId="ADAL" clId="{2DFCD199-C051-4126-AB6C-6514E9B4ED01}" dt="2022-04-22T11:56:53.771" v="6756" actId="14100"/>
          <ac:spMkLst>
            <pc:docMk/>
            <pc:sldMk cId="3382263712" sldId="352"/>
            <ac:spMk id="3" creationId="{E88F6F64-6998-47AA-A993-938CFA7C7504}"/>
          </ac:spMkLst>
        </pc:spChg>
        <pc:picChg chg="add del mod">
          <ac:chgData name="Perkins, April" userId="c6c518b8-f019-40eb-b045-24c3ca375427" providerId="ADAL" clId="{2DFCD199-C051-4126-AB6C-6514E9B4ED01}" dt="2022-04-22T11:53:36.193" v="6731" actId="478"/>
          <ac:picMkLst>
            <pc:docMk/>
            <pc:sldMk cId="3382263712" sldId="352"/>
            <ac:picMk id="5" creationId="{66458840-347E-4C41-86FA-DAF93F3844F9}"/>
          </ac:picMkLst>
        </pc:picChg>
        <pc:picChg chg="add del mod">
          <ac:chgData name="Perkins, April" userId="c6c518b8-f019-40eb-b045-24c3ca375427" providerId="ADAL" clId="{2DFCD199-C051-4126-AB6C-6514E9B4ED01}" dt="2022-04-22T11:53:35.291" v="6730" actId="478"/>
          <ac:picMkLst>
            <pc:docMk/>
            <pc:sldMk cId="3382263712" sldId="352"/>
            <ac:picMk id="7" creationId="{A9054C3A-A6C2-49EB-8893-3E2678AE8B35}"/>
          </ac:picMkLst>
        </pc:picChg>
        <pc:picChg chg="add mod">
          <ac:chgData name="Perkins, April" userId="c6c518b8-f019-40eb-b045-24c3ca375427" providerId="ADAL" clId="{2DFCD199-C051-4126-AB6C-6514E9B4ED01}" dt="2022-04-22T11:56:23.395" v="6750" actId="14100"/>
          <ac:picMkLst>
            <pc:docMk/>
            <pc:sldMk cId="3382263712" sldId="352"/>
            <ac:picMk id="9" creationId="{9D87D2AC-A42B-46B4-8FE7-C52DCA030A5E}"/>
          </ac:picMkLst>
        </pc:picChg>
      </pc:sldChg>
    </pc:docChg>
  </pc:docChgLst>
  <pc:docChgLst>
    <pc:chgData name="Templeton, Shari" userId="S::shari.templeton@maine.gov::74cdc7e9-5b02-4853-b422-d0041fccc641" providerId="AD" clId="Web-{8D59EEA7-2BE0-44F0-BB1F-F95A05E31F6E}"/>
    <pc:docChg chg="addSld delSld modSld">
      <pc:chgData name="Templeton, Shari" userId="S::shari.templeton@maine.gov::74cdc7e9-5b02-4853-b422-d0041fccc641" providerId="AD" clId="Web-{8D59EEA7-2BE0-44F0-BB1F-F95A05E31F6E}" dt="2022-04-07T14:14:51.942" v="13" actId="14100"/>
      <pc:docMkLst>
        <pc:docMk/>
      </pc:docMkLst>
      <pc:sldChg chg="addSp delSp modSp new">
        <pc:chgData name="Templeton, Shari" userId="S::shari.templeton@maine.gov::74cdc7e9-5b02-4853-b422-d0041fccc641" providerId="AD" clId="Web-{8D59EEA7-2BE0-44F0-BB1F-F95A05E31F6E}" dt="2022-04-07T13:56:33.351" v="1"/>
        <pc:sldMkLst>
          <pc:docMk/>
          <pc:sldMk cId="1215512630" sldId="312"/>
        </pc:sldMkLst>
        <pc:spChg chg="del">
          <ac:chgData name="Templeton, Shari" userId="S::shari.templeton@maine.gov::74cdc7e9-5b02-4853-b422-d0041fccc641" providerId="AD" clId="Web-{8D59EEA7-2BE0-44F0-BB1F-F95A05E31F6E}" dt="2022-04-07T13:56:33.351" v="1"/>
          <ac:spMkLst>
            <pc:docMk/>
            <pc:sldMk cId="1215512630" sldId="312"/>
            <ac:spMk id="3" creationId="{2BA8016B-0A96-5ABD-303A-F48157D07AE1}"/>
          </ac:spMkLst>
        </pc:spChg>
        <pc:picChg chg="add mod ord">
          <ac:chgData name="Templeton, Shari" userId="S::shari.templeton@maine.gov::74cdc7e9-5b02-4853-b422-d0041fccc641" providerId="AD" clId="Web-{8D59EEA7-2BE0-44F0-BB1F-F95A05E31F6E}" dt="2022-04-07T13:56:33.351" v="1"/>
          <ac:picMkLst>
            <pc:docMk/>
            <pc:sldMk cId="1215512630" sldId="312"/>
            <ac:picMk id="4" creationId="{014FE0E8-8A98-2A2B-1F08-3CA21C4DEFF3}"/>
          </ac:picMkLst>
        </pc:picChg>
      </pc:sldChg>
      <pc:sldChg chg="addSp delSp modSp new">
        <pc:chgData name="Templeton, Shari" userId="S::shari.templeton@maine.gov::74cdc7e9-5b02-4853-b422-d0041fccc641" providerId="AD" clId="Web-{8D59EEA7-2BE0-44F0-BB1F-F95A05E31F6E}" dt="2022-04-07T14:14:51.942" v="13" actId="14100"/>
        <pc:sldMkLst>
          <pc:docMk/>
          <pc:sldMk cId="1524713329" sldId="313"/>
        </pc:sldMkLst>
        <pc:spChg chg="del">
          <ac:chgData name="Templeton, Shari" userId="S::shari.templeton@maine.gov::74cdc7e9-5b02-4853-b422-d0041fccc641" providerId="AD" clId="Web-{8D59EEA7-2BE0-44F0-BB1F-F95A05E31F6E}" dt="2022-04-07T14:05:42.545" v="6"/>
          <ac:spMkLst>
            <pc:docMk/>
            <pc:sldMk cId="1524713329" sldId="313"/>
            <ac:spMk id="3" creationId="{D7461CA2-991D-5555-C496-7C20E1683077}"/>
          </ac:spMkLst>
        </pc:spChg>
        <pc:spChg chg="add del mod">
          <ac:chgData name="Templeton, Shari" userId="S::shari.templeton@maine.gov::74cdc7e9-5b02-4853-b422-d0041fccc641" providerId="AD" clId="Web-{8D59EEA7-2BE0-44F0-BB1F-F95A05E31F6E}" dt="2022-04-07T14:14:29.848" v="10"/>
          <ac:spMkLst>
            <pc:docMk/>
            <pc:sldMk cId="1524713329" sldId="313"/>
            <ac:spMk id="6" creationId="{12496D16-283D-2D9A-23AD-C1D7AC5A3F85}"/>
          </ac:spMkLst>
        </pc:spChg>
        <pc:picChg chg="add del mod ord">
          <ac:chgData name="Templeton, Shari" userId="S::shari.templeton@maine.gov::74cdc7e9-5b02-4853-b422-d0041fccc641" providerId="AD" clId="Web-{8D59EEA7-2BE0-44F0-BB1F-F95A05E31F6E}" dt="2022-04-07T14:05:54.905" v="9"/>
          <ac:picMkLst>
            <pc:docMk/>
            <pc:sldMk cId="1524713329" sldId="313"/>
            <ac:picMk id="4" creationId="{08071D3B-A76A-44BA-7C9E-F776D50878A3}"/>
          </ac:picMkLst>
        </pc:picChg>
        <pc:picChg chg="add mod ord">
          <ac:chgData name="Templeton, Shari" userId="S::shari.templeton@maine.gov::74cdc7e9-5b02-4853-b422-d0041fccc641" providerId="AD" clId="Web-{8D59EEA7-2BE0-44F0-BB1F-F95A05E31F6E}" dt="2022-04-07T14:14:51.942" v="13" actId="14100"/>
          <ac:picMkLst>
            <pc:docMk/>
            <pc:sldMk cId="1524713329" sldId="313"/>
            <ac:picMk id="7" creationId="{A5136B14-4851-3E43-C1DC-B71214212B0B}"/>
          </ac:picMkLst>
        </pc:picChg>
      </pc:sldChg>
      <pc:sldChg chg="addSp delSp modSp new del">
        <pc:chgData name="Templeton, Shari" userId="S::shari.templeton@maine.gov::74cdc7e9-5b02-4853-b422-d0041fccc641" providerId="AD" clId="Web-{8D59EEA7-2BE0-44F0-BB1F-F95A05E31F6E}" dt="2022-04-07T14:01:11.729" v="4"/>
        <pc:sldMkLst>
          <pc:docMk/>
          <pc:sldMk cId="2389872063" sldId="313"/>
        </pc:sldMkLst>
        <pc:spChg chg="del">
          <ac:chgData name="Templeton, Shari" userId="S::shari.templeton@maine.gov::74cdc7e9-5b02-4853-b422-d0041fccc641" providerId="AD" clId="Web-{8D59EEA7-2BE0-44F0-BB1F-F95A05E31F6E}" dt="2022-04-07T14:00:53.948" v="3"/>
          <ac:spMkLst>
            <pc:docMk/>
            <pc:sldMk cId="2389872063" sldId="313"/>
            <ac:spMk id="3" creationId="{4F94076E-8F08-14E9-825A-175859ED5A11}"/>
          </ac:spMkLst>
        </pc:spChg>
        <pc:picChg chg="add mod ord">
          <ac:chgData name="Templeton, Shari" userId="S::shari.templeton@maine.gov::74cdc7e9-5b02-4853-b422-d0041fccc641" providerId="AD" clId="Web-{8D59EEA7-2BE0-44F0-BB1F-F95A05E31F6E}" dt="2022-04-07T14:00:53.948" v="3"/>
          <ac:picMkLst>
            <pc:docMk/>
            <pc:sldMk cId="2389872063" sldId="313"/>
            <ac:picMk id="4" creationId="{6335A8B0-DC52-183E-1F49-1F46659A121A}"/>
          </ac:picMkLst>
        </pc:picChg>
      </pc:sldChg>
    </pc:docChg>
  </pc:docChgLst>
  <pc:docChgLst>
    <pc:chgData name="Templeton, Shari" userId="S::shari.templeton@maine.gov::74cdc7e9-5b02-4853-b422-d0041fccc641" providerId="AD" clId="Web-{AF916734-783E-4D85-BCD8-37B6CA09DCA4}"/>
    <pc:docChg chg="modSld sldOrd">
      <pc:chgData name="Templeton, Shari" userId="S::shari.templeton@maine.gov::74cdc7e9-5b02-4853-b422-d0041fccc641" providerId="AD" clId="Web-{AF916734-783E-4D85-BCD8-37B6CA09DCA4}" dt="2022-03-31T14:08:03.283" v="112" actId="20577"/>
      <pc:docMkLst>
        <pc:docMk/>
      </pc:docMkLst>
      <pc:sldChg chg="modSp">
        <pc:chgData name="Templeton, Shari" userId="S::shari.templeton@maine.gov::74cdc7e9-5b02-4853-b422-d0041fccc641" providerId="AD" clId="Web-{AF916734-783E-4D85-BCD8-37B6CA09DCA4}" dt="2022-03-31T14:04:48.078" v="88" actId="20577"/>
        <pc:sldMkLst>
          <pc:docMk/>
          <pc:sldMk cId="2291023802" sldId="304"/>
        </pc:sldMkLst>
        <pc:spChg chg="mod">
          <ac:chgData name="Templeton, Shari" userId="S::shari.templeton@maine.gov::74cdc7e9-5b02-4853-b422-d0041fccc641" providerId="AD" clId="Web-{AF916734-783E-4D85-BCD8-37B6CA09DCA4}" dt="2022-03-31T14:04:48.078" v="88" actId="20577"/>
          <ac:spMkLst>
            <pc:docMk/>
            <pc:sldMk cId="2291023802" sldId="304"/>
            <ac:spMk id="3" creationId="{60CE21E6-73AB-46F8-8127-DDC14E732970}"/>
          </ac:spMkLst>
        </pc:spChg>
      </pc:sldChg>
      <pc:sldChg chg="modSp ord">
        <pc:chgData name="Templeton, Shari" userId="S::shari.templeton@maine.gov::74cdc7e9-5b02-4853-b422-d0041fccc641" providerId="AD" clId="Web-{AF916734-783E-4D85-BCD8-37B6CA09DCA4}" dt="2022-03-31T13:49:40.567" v="36" actId="20577"/>
        <pc:sldMkLst>
          <pc:docMk/>
          <pc:sldMk cId="1652719196" sldId="306"/>
        </pc:sldMkLst>
        <pc:spChg chg="mod">
          <ac:chgData name="Templeton, Shari" userId="S::shari.templeton@maine.gov::74cdc7e9-5b02-4853-b422-d0041fccc641" providerId="AD" clId="Web-{AF916734-783E-4D85-BCD8-37B6CA09DCA4}" dt="2022-03-31T13:49:40.567" v="36" actId="20577"/>
          <ac:spMkLst>
            <pc:docMk/>
            <pc:sldMk cId="1652719196" sldId="306"/>
            <ac:spMk id="2" creationId="{EA76165B-5FB2-4A88-B5A0-0C47AA38A2B8}"/>
          </ac:spMkLst>
        </pc:spChg>
        <pc:spChg chg="mod">
          <ac:chgData name="Templeton, Shari" userId="S::shari.templeton@maine.gov::74cdc7e9-5b02-4853-b422-d0041fccc641" providerId="AD" clId="Web-{AF916734-783E-4D85-BCD8-37B6CA09DCA4}" dt="2022-03-31T13:48:39.191" v="23" actId="20577"/>
          <ac:spMkLst>
            <pc:docMk/>
            <pc:sldMk cId="1652719196" sldId="306"/>
            <ac:spMk id="3" creationId="{576A1C38-C455-498D-B683-82AEDE091FD5}"/>
          </ac:spMkLst>
        </pc:spChg>
      </pc:sldChg>
      <pc:sldChg chg="modSp">
        <pc:chgData name="Templeton, Shari" userId="S::shari.templeton@maine.gov::74cdc7e9-5b02-4853-b422-d0041fccc641" providerId="AD" clId="Web-{AF916734-783E-4D85-BCD8-37B6CA09DCA4}" dt="2022-03-31T14:08:03.283" v="112" actId="20577"/>
        <pc:sldMkLst>
          <pc:docMk/>
          <pc:sldMk cId="3994897745" sldId="307"/>
        </pc:sldMkLst>
        <pc:spChg chg="mod">
          <ac:chgData name="Templeton, Shari" userId="S::shari.templeton@maine.gov::74cdc7e9-5b02-4853-b422-d0041fccc641" providerId="AD" clId="Web-{AF916734-783E-4D85-BCD8-37B6CA09DCA4}" dt="2022-03-31T14:08:03.283" v="112" actId="20577"/>
          <ac:spMkLst>
            <pc:docMk/>
            <pc:sldMk cId="3994897745" sldId="307"/>
            <ac:spMk id="3" creationId="{30AD7A00-E7E5-419B-A752-8FF8942A1B3A}"/>
          </ac:spMkLst>
        </pc:spChg>
      </pc:sldChg>
      <pc:sldChg chg="modSp">
        <pc:chgData name="Templeton, Shari" userId="S::shari.templeton@maine.gov::74cdc7e9-5b02-4853-b422-d0041fccc641" providerId="AD" clId="Web-{AF916734-783E-4D85-BCD8-37B6CA09DCA4}" dt="2022-03-31T14:05:37.094" v="94" actId="20577"/>
        <pc:sldMkLst>
          <pc:docMk/>
          <pc:sldMk cId="2681788808" sldId="308"/>
        </pc:sldMkLst>
        <pc:spChg chg="mod">
          <ac:chgData name="Templeton, Shari" userId="S::shari.templeton@maine.gov::74cdc7e9-5b02-4853-b422-d0041fccc641" providerId="AD" clId="Web-{AF916734-783E-4D85-BCD8-37B6CA09DCA4}" dt="2022-03-31T14:05:37.094" v="94" actId="20577"/>
          <ac:spMkLst>
            <pc:docMk/>
            <pc:sldMk cId="2681788808" sldId="308"/>
            <ac:spMk id="3" creationId="{1B346CD4-35CB-4C31-8496-B05A40B41E9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598F0-2A5A-43E4-9661-35A008F37086}"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C4F76C2-66F8-4B05-BDEF-7634631208BF}">
      <dgm:prSet/>
      <dgm:spPr/>
      <dgm:t>
        <a:bodyPr/>
        <a:lstStyle/>
        <a:p>
          <a:pPr>
            <a:defRPr cap="all"/>
          </a:pPr>
          <a:r>
            <a:rPr lang="en-US"/>
            <a:t>Asking the right questions</a:t>
          </a:r>
        </a:p>
      </dgm:t>
    </dgm:pt>
    <dgm:pt modelId="{46A85695-80E7-4D76-A88B-A235B3BFDD27}" type="parTrans" cxnId="{52B6055C-CD2E-4D9B-BBC3-1EA25F08F13A}">
      <dgm:prSet/>
      <dgm:spPr/>
      <dgm:t>
        <a:bodyPr/>
        <a:lstStyle/>
        <a:p>
          <a:endParaRPr lang="en-US"/>
        </a:p>
      </dgm:t>
    </dgm:pt>
    <dgm:pt modelId="{6B8799C8-0C5B-49B4-B285-936D012937D7}" type="sibTrans" cxnId="{52B6055C-CD2E-4D9B-BBC3-1EA25F08F13A}">
      <dgm:prSet/>
      <dgm:spPr/>
      <dgm:t>
        <a:bodyPr/>
        <a:lstStyle/>
        <a:p>
          <a:endParaRPr lang="en-US"/>
        </a:p>
      </dgm:t>
    </dgm:pt>
    <dgm:pt modelId="{EF8A32D9-FADF-4D92-A702-4FAB642E5E57}">
      <dgm:prSet/>
      <dgm:spPr/>
      <dgm:t>
        <a:bodyPr/>
        <a:lstStyle/>
        <a:p>
          <a:pPr>
            <a:defRPr cap="all"/>
          </a:pPr>
          <a:r>
            <a:rPr lang="en-US"/>
            <a:t>Key strategies inspired by </a:t>
          </a:r>
          <a:r>
            <a:rPr lang="en-US" err="1"/>
            <a:t>wida</a:t>
          </a:r>
          <a:endParaRPr lang="en-US"/>
        </a:p>
      </dgm:t>
    </dgm:pt>
    <dgm:pt modelId="{1F7AE714-E57D-4D04-88F8-950FA94300E8}" type="parTrans" cxnId="{D59588A4-43DC-4BD5-81AF-46DEBD22ADE3}">
      <dgm:prSet/>
      <dgm:spPr/>
      <dgm:t>
        <a:bodyPr/>
        <a:lstStyle/>
        <a:p>
          <a:endParaRPr lang="en-US"/>
        </a:p>
      </dgm:t>
    </dgm:pt>
    <dgm:pt modelId="{4EE3E9AB-5561-40F7-8FB7-DC3B53A3C1F3}" type="sibTrans" cxnId="{D59588A4-43DC-4BD5-81AF-46DEBD22ADE3}">
      <dgm:prSet/>
      <dgm:spPr/>
      <dgm:t>
        <a:bodyPr/>
        <a:lstStyle/>
        <a:p>
          <a:endParaRPr lang="en-US"/>
        </a:p>
      </dgm:t>
    </dgm:pt>
    <dgm:pt modelId="{D77A173D-01B3-4877-A574-E7C5FFD66725}">
      <dgm:prSet/>
      <dgm:spPr/>
      <dgm:t>
        <a:bodyPr/>
        <a:lstStyle/>
        <a:p>
          <a:pPr>
            <a:defRPr cap="all"/>
          </a:pPr>
          <a:endParaRPr lang="en-US"/>
        </a:p>
      </dgm:t>
    </dgm:pt>
    <dgm:pt modelId="{963C01A8-FBBC-453C-8D75-F31AE439CEAE}" type="parTrans" cxnId="{F42A8E3F-7CAF-43A2-B93B-A5715F7C32F7}">
      <dgm:prSet/>
      <dgm:spPr/>
      <dgm:t>
        <a:bodyPr/>
        <a:lstStyle/>
        <a:p>
          <a:endParaRPr lang="en-US"/>
        </a:p>
      </dgm:t>
    </dgm:pt>
    <dgm:pt modelId="{222DAE24-0EAA-4BF2-B6C6-B885BC06146A}" type="sibTrans" cxnId="{F42A8E3F-7CAF-43A2-B93B-A5715F7C32F7}">
      <dgm:prSet/>
      <dgm:spPr/>
      <dgm:t>
        <a:bodyPr/>
        <a:lstStyle/>
        <a:p>
          <a:endParaRPr lang="en-US"/>
        </a:p>
      </dgm:t>
    </dgm:pt>
    <dgm:pt modelId="{DA2CFA55-BBEE-4927-91F8-560A39014236}" type="pres">
      <dgm:prSet presAssocID="{972598F0-2A5A-43E4-9661-35A008F37086}" presName="linear" presStyleCnt="0">
        <dgm:presLayoutVars>
          <dgm:dir/>
          <dgm:animLvl val="lvl"/>
          <dgm:resizeHandles val="exact"/>
        </dgm:presLayoutVars>
      </dgm:prSet>
      <dgm:spPr/>
    </dgm:pt>
    <dgm:pt modelId="{B93CB4C0-EFAE-4B1C-906C-CB89081516B0}" type="pres">
      <dgm:prSet presAssocID="{2C4F76C2-66F8-4B05-BDEF-7634631208BF}" presName="parentLin" presStyleCnt="0"/>
      <dgm:spPr/>
    </dgm:pt>
    <dgm:pt modelId="{1EB5A033-2AC2-4A4C-8F40-D8ABE584A3D9}" type="pres">
      <dgm:prSet presAssocID="{2C4F76C2-66F8-4B05-BDEF-7634631208BF}" presName="parentLeftMargin" presStyleLbl="node1" presStyleIdx="0" presStyleCnt="3"/>
      <dgm:spPr/>
    </dgm:pt>
    <dgm:pt modelId="{D2AF4CF3-4E13-4334-B188-BF6DBAA180B8}" type="pres">
      <dgm:prSet presAssocID="{2C4F76C2-66F8-4B05-BDEF-7634631208BF}" presName="parentText" presStyleLbl="node1" presStyleIdx="0" presStyleCnt="3">
        <dgm:presLayoutVars>
          <dgm:chMax val="0"/>
          <dgm:bulletEnabled val="1"/>
        </dgm:presLayoutVars>
      </dgm:prSet>
      <dgm:spPr/>
    </dgm:pt>
    <dgm:pt modelId="{9D77F7B2-6098-446F-B7B7-A7CE83B55E58}" type="pres">
      <dgm:prSet presAssocID="{2C4F76C2-66F8-4B05-BDEF-7634631208BF}" presName="negativeSpace" presStyleCnt="0"/>
      <dgm:spPr/>
    </dgm:pt>
    <dgm:pt modelId="{94BC6E6F-8057-4BFE-AE2F-BD7DD3064DC8}" type="pres">
      <dgm:prSet presAssocID="{2C4F76C2-66F8-4B05-BDEF-7634631208BF}" presName="childText" presStyleLbl="conFgAcc1" presStyleIdx="0" presStyleCnt="3">
        <dgm:presLayoutVars>
          <dgm:bulletEnabled val="1"/>
        </dgm:presLayoutVars>
      </dgm:prSet>
      <dgm:spPr/>
    </dgm:pt>
    <dgm:pt modelId="{22577449-FC51-4D82-8CBC-4ED46506FCF9}" type="pres">
      <dgm:prSet presAssocID="{6B8799C8-0C5B-49B4-B285-936D012937D7}" presName="spaceBetweenRectangles" presStyleCnt="0"/>
      <dgm:spPr/>
    </dgm:pt>
    <dgm:pt modelId="{9DDE1697-A898-4A9B-BFD7-D5D060A8EB79}" type="pres">
      <dgm:prSet presAssocID="{EF8A32D9-FADF-4D92-A702-4FAB642E5E57}" presName="parentLin" presStyleCnt="0"/>
      <dgm:spPr/>
    </dgm:pt>
    <dgm:pt modelId="{B368F69C-4651-41FF-BED6-06F6710C1863}" type="pres">
      <dgm:prSet presAssocID="{EF8A32D9-FADF-4D92-A702-4FAB642E5E57}" presName="parentLeftMargin" presStyleLbl="node1" presStyleIdx="0" presStyleCnt="3"/>
      <dgm:spPr/>
    </dgm:pt>
    <dgm:pt modelId="{14DE808A-0071-4AA9-8D29-739DB4D621E9}" type="pres">
      <dgm:prSet presAssocID="{EF8A32D9-FADF-4D92-A702-4FAB642E5E57}" presName="parentText" presStyleLbl="node1" presStyleIdx="1" presStyleCnt="3">
        <dgm:presLayoutVars>
          <dgm:chMax val="0"/>
          <dgm:bulletEnabled val="1"/>
        </dgm:presLayoutVars>
      </dgm:prSet>
      <dgm:spPr/>
    </dgm:pt>
    <dgm:pt modelId="{F41752DE-C787-44DD-AAFA-4D1DA37CFD4D}" type="pres">
      <dgm:prSet presAssocID="{EF8A32D9-FADF-4D92-A702-4FAB642E5E57}" presName="negativeSpace" presStyleCnt="0"/>
      <dgm:spPr/>
    </dgm:pt>
    <dgm:pt modelId="{C69AD9BA-73DF-40EA-9297-50F88B1307CE}" type="pres">
      <dgm:prSet presAssocID="{EF8A32D9-FADF-4D92-A702-4FAB642E5E57}" presName="childText" presStyleLbl="conFgAcc1" presStyleIdx="1" presStyleCnt="3">
        <dgm:presLayoutVars>
          <dgm:bulletEnabled val="1"/>
        </dgm:presLayoutVars>
      </dgm:prSet>
      <dgm:spPr/>
    </dgm:pt>
    <dgm:pt modelId="{929F3A82-5176-4F86-9F3D-4816FF34DE8C}" type="pres">
      <dgm:prSet presAssocID="{4EE3E9AB-5561-40F7-8FB7-DC3B53A3C1F3}" presName="spaceBetweenRectangles" presStyleCnt="0"/>
      <dgm:spPr/>
    </dgm:pt>
    <dgm:pt modelId="{3AFA522B-6AA1-4B5F-AE14-16783F185CEF}" type="pres">
      <dgm:prSet presAssocID="{D77A173D-01B3-4877-A574-E7C5FFD66725}" presName="parentLin" presStyleCnt="0"/>
      <dgm:spPr/>
    </dgm:pt>
    <dgm:pt modelId="{0ECED79F-808D-4981-921B-A36DFC34D306}" type="pres">
      <dgm:prSet presAssocID="{D77A173D-01B3-4877-A574-E7C5FFD66725}" presName="parentLeftMargin" presStyleLbl="node1" presStyleIdx="1" presStyleCnt="3"/>
      <dgm:spPr/>
    </dgm:pt>
    <dgm:pt modelId="{6C197B83-162B-477B-BDA8-C8413F6E6D4F}" type="pres">
      <dgm:prSet presAssocID="{D77A173D-01B3-4877-A574-E7C5FFD66725}" presName="parentText" presStyleLbl="node1" presStyleIdx="2" presStyleCnt="3">
        <dgm:presLayoutVars>
          <dgm:chMax val="0"/>
          <dgm:bulletEnabled val="1"/>
        </dgm:presLayoutVars>
      </dgm:prSet>
      <dgm:spPr/>
    </dgm:pt>
    <dgm:pt modelId="{04CDAABC-7884-4C4E-A055-D82277841E56}" type="pres">
      <dgm:prSet presAssocID="{D77A173D-01B3-4877-A574-E7C5FFD66725}" presName="negativeSpace" presStyleCnt="0"/>
      <dgm:spPr/>
    </dgm:pt>
    <dgm:pt modelId="{61BB8222-8A11-4102-A809-FDFC65E95A34}" type="pres">
      <dgm:prSet presAssocID="{D77A173D-01B3-4877-A574-E7C5FFD66725}" presName="childText" presStyleLbl="conFgAcc1" presStyleIdx="2" presStyleCnt="3">
        <dgm:presLayoutVars>
          <dgm:bulletEnabled val="1"/>
        </dgm:presLayoutVars>
      </dgm:prSet>
      <dgm:spPr/>
    </dgm:pt>
  </dgm:ptLst>
  <dgm:cxnLst>
    <dgm:cxn modelId="{BDF11618-B5B1-478E-BEE7-A19A0C24618A}" type="presOf" srcId="{EF8A32D9-FADF-4D92-A702-4FAB642E5E57}" destId="{B368F69C-4651-41FF-BED6-06F6710C1863}" srcOrd="0" destOrd="0" presId="urn:microsoft.com/office/officeart/2005/8/layout/list1"/>
    <dgm:cxn modelId="{A7615921-38AE-43F3-A297-C875B293346C}" type="presOf" srcId="{2C4F76C2-66F8-4B05-BDEF-7634631208BF}" destId="{1EB5A033-2AC2-4A4C-8F40-D8ABE584A3D9}" srcOrd="0" destOrd="0" presId="urn:microsoft.com/office/officeart/2005/8/layout/list1"/>
    <dgm:cxn modelId="{61F06D2A-FA39-489E-B3CD-E49CA824BE9F}" type="presOf" srcId="{972598F0-2A5A-43E4-9661-35A008F37086}" destId="{DA2CFA55-BBEE-4927-91F8-560A39014236}" srcOrd="0" destOrd="0" presId="urn:microsoft.com/office/officeart/2005/8/layout/list1"/>
    <dgm:cxn modelId="{F42A8E3F-7CAF-43A2-B93B-A5715F7C32F7}" srcId="{972598F0-2A5A-43E4-9661-35A008F37086}" destId="{D77A173D-01B3-4877-A574-E7C5FFD66725}" srcOrd="2" destOrd="0" parTransId="{963C01A8-FBBC-453C-8D75-F31AE439CEAE}" sibTransId="{222DAE24-0EAA-4BF2-B6C6-B885BC06146A}"/>
    <dgm:cxn modelId="{52B6055C-CD2E-4D9B-BBC3-1EA25F08F13A}" srcId="{972598F0-2A5A-43E4-9661-35A008F37086}" destId="{2C4F76C2-66F8-4B05-BDEF-7634631208BF}" srcOrd="0" destOrd="0" parTransId="{46A85695-80E7-4D76-A88B-A235B3BFDD27}" sibTransId="{6B8799C8-0C5B-49B4-B285-936D012937D7}"/>
    <dgm:cxn modelId="{AE4C79A1-16F7-4660-822D-39C43C8F788B}" type="presOf" srcId="{EF8A32D9-FADF-4D92-A702-4FAB642E5E57}" destId="{14DE808A-0071-4AA9-8D29-739DB4D621E9}" srcOrd="1" destOrd="0" presId="urn:microsoft.com/office/officeart/2005/8/layout/list1"/>
    <dgm:cxn modelId="{D59588A4-43DC-4BD5-81AF-46DEBD22ADE3}" srcId="{972598F0-2A5A-43E4-9661-35A008F37086}" destId="{EF8A32D9-FADF-4D92-A702-4FAB642E5E57}" srcOrd="1" destOrd="0" parTransId="{1F7AE714-E57D-4D04-88F8-950FA94300E8}" sibTransId="{4EE3E9AB-5561-40F7-8FB7-DC3B53A3C1F3}"/>
    <dgm:cxn modelId="{7BB5B4CF-89A8-4D74-9A3B-16EC602B1A74}" type="presOf" srcId="{D77A173D-01B3-4877-A574-E7C5FFD66725}" destId="{0ECED79F-808D-4981-921B-A36DFC34D306}" srcOrd="0" destOrd="0" presId="urn:microsoft.com/office/officeart/2005/8/layout/list1"/>
    <dgm:cxn modelId="{B71331D8-8B67-4E29-8B2C-919CFC5B3B59}" type="presOf" srcId="{D77A173D-01B3-4877-A574-E7C5FFD66725}" destId="{6C197B83-162B-477B-BDA8-C8413F6E6D4F}" srcOrd="1" destOrd="0" presId="urn:microsoft.com/office/officeart/2005/8/layout/list1"/>
    <dgm:cxn modelId="{5B7C5FDA-D3EE-4987-A1DD-28358F2F4D8B}" type="presOf" srcId="{2C4F76C2-66F8-4B05-BDEF-7634631208BF}" destId="{D2AF4CF3-4E13-4334-B188-BF6DBAA180B8}" srcOrd="1" destOrd="0" presId="urn:microsoft.com/office/officeart/2005/8/layout/list1"/>
    <dgm:cxn modelId="{3D96B46D-F84B-4B2E-92B9-B36CA1868C9D}" type="presParOf" srcId="{DA2CFA55-BBEE-4927-91F8-560A39014236}" destId="{B93CB4C0-EFAE-4B1C-906C-CB89081516B0}" srcOrd="0" destOrd="0" presId="urn:microsoft.com/office/officeart/2005/8/layout/list1"/>
    <dgm:cxn modelId="{EAC9A7DE-606A-4E17-967C-CFE194443205}" type="presParOf" srcId="{B93CB4C0-EFAE-4B1C-906C-CB89081516B0}" destId="{1EB5A033-2AC2-4A4C-8F40-D8ABE584A3D9}" srcOrd="0" destOrd="0" presId="urn:microsoft.com/office/officeart/2005/8/layout/list1"/>
    <dgm:cxn modelId="{8E1BFC76-E454-47DF-87EF-126C8A429D4B}" type="presParOf" srcId="{B93CB4C0-EFAE-4B1C-906C-CB89081516B0}" destId="{D2AF4CF3-4E13-4334-B188-BF6DBAA180B8}" srcOrd="1" destOrd="0" presId="urn:microsoft.com/office/officeart/2005/8/layout/list1"/>
    <dgm:cxn modelId="{550B2A13-05F8-47FC-97D3-DC4D87445DEE}" type="presParOf" srcId="{DA2CFA55-BBEE-4927-91F8-560A39014236}" destId="{9D77F7B2-6098-446F-B7B7-A7CE83B55E58}" srcOrd="1" destOrd="0" presId="urn:microsoft.com/office/officeart/2005/8/layout/list1"/>
    <dgm:cxn modelId="{DEC3F52A-DD87-4D63-86CC-FD64B36D6CC1}" type="presParOf" srcId="{DA2CFA55-BBEE-4927-91F8-560A39014236}" destId="{94BC6E6F-8057-4BFE-AE2F-BD7DD3064DC8}" srcOrd="2" destOrd="0" presId="urn:microsoft.com/office/officeart/2005/8/layout/list1"/>
    <dgm:cxn modelId="{8F30603A-0D63-4990-8250-DE70C2D5CAC8}" type="presParOf" srcId="{DA2CFA55-BBEE-4927-91F8-560A39014236}" destId="{22577449-FC51-4D82-8CBC-4ED46506FCF9}" srcOrd="3" destOrd="0" presId="urn:microsoft.com/office/officeart/2005/8/layout/list1"/>
    <dgm:cxn modelId="{4D23A5C6-A353-4457-97F7-ACB28ED143FB}" type="presParOf" srcId="{DA2CFA55-BBEE-4927-91F8-560A39014236}" destId="{9DDE1697-A898-4A9B-BFD7-D5D060A8EB79}" srcOrd="4" destOrd="0" presId="urn:microsoft.com/office/officeart/2005/8/layout/list1"/>
    <dgm:cxn modelId="{191EFE77-9417-49CC-83B8-53032DF3EDA0}" type="presParOf" srcId="{9DDE1697-A898-4A9B-BFD7-D5D060A8EB79}" destId="{B368F69C-4651-41FF-BED6-06F6710C1863}" srcOrd="0" destOrd="0" presId="urn:microsoft.com/office/officeart/2005/8/layout/list1"/>
    <dgm:cxn modelId="{67297236-860F-4017-BAD8-C3450193AC89}" type="presParOf" srcId="{9DDE1697-A898-4A9B-BFD7-D5D060A8EB79}" destId="{14DE808A-0071-4AA9-8D29-739DB4D621E9}" srcOrd="1" destOrd="0" presId="urn:microsoft.com/office/officeart/2005/8/layout/list1"/>
    <dgm:cxn modelId="{98C4AE9E-2E6E-45A3-ADD5-0403547FC031}" type="presParOf" srcId="{DA2CFA55-BBEE-4927-91F8-560A39014236}" destId="{F41752DE-C787-44DD-AAFA-4D1DA37CFD4D}" srcOrd="5" destOrd="0" presId="urn:microsoft.com/office/officeart/2005/8/layout/list1"/>
    <dgm:cxn modelId="{849ECB32-A056-43D8-A3E0-980C17CE56F0}" type="presParOf" srcId="{DA2CFA55-BBEE-4927-91F8-560A39014236}" destId="{C69AD9BA-73DF-40EA-9297-50F88B1307CE}" srcOrd="6" destOrd="0" presId="urn:microsoft.com/office/officeart/2005/8/layout/list1"/>
    <dgm:cxn modelId="{45D6D53C-87F2-4622-BD18-4A74C6FEE162}" type="presParOf" srcId="{DA2CFA55-BBEE-4927-91F8-560A39014236}" destId="{929F3A82-5176-4F86-9F3D-4816FF34DE8C}" srcOrd="7" destOrd="0" presId="urn:microsoft.com/office/officeart/2005/8/layout/list1"/>
    <dgm:cxn modelId="{E1395A2E-87F9-49D7-B72A-5CEC90BEF555}" type="presParOf" srcId="{DA2CFA55-BBEE-4927-91F8-560A39014236}" destId="{3AFA522B-6AA1-4B5F-AE14-16783F185CEF}" srcOrd="8" destOrd="0" presId="urn:microsoft.com/office/officeart/2005/8/layout/list1"/>
    <dgm:cxn modelId="{FFE3BAE5-210C-4C71-94A2-A7B65DCD9A57}" type="presParOf" srcId="{3AFA522B-6AA1-4B5F-AE14-16783F185CEF}" destId="{0ECED79F-808D-4981-921B-A36DFC34D306}" srcOrd="0" destOrd="0" presId="urn:microsoft.com/office/officeart/2005/8/layout/list1"/>
    <dgm:cxn modelId="{8EF5C1EA-1EE4-4617-BD59-4E0BBC773BEF}" type="presParOf" srcId="{3AFA522B-6AA1-4B5F-AE14-16783F185CEF}" destId="{6C197B83-162B-477B-BDA8-C8413F6E6D4F}" srcOrd="1" destOrd="0" presId="urn:microsoft.com/office/officeart/2005/8/layout/list1"/>
    <dgm:cxn modelId="{F75CAFA4-8CA3-4B0F-840E-7080FD39CB29}" type="presParOf" srcId="{DA2CFA55-BBEE-4927-91F8-560A39014236}" destId="{04CDAABC-7884-4C4E-A055-D82277841E56}" srcOrd="9" destOrd="0" presId="urn:microsoft.com/office/officeart/2005/8/layout/list1"/>
    <dgm:cxn modelId="{3A1FB818-C080-4592-80E1-2AB3D1123700}" type="presParOf" srcId="{DA2CFA55-BBEE-4927-91F8-560A39014236}" destId="{61BB8222-8A11-4102-A809-FDFC65E95A3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D3842D-7D5D-4FDA-8D62-E2C3B9790B7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9D27C70-F640-4D74-8A8C-319CEF42BC5E}">
      <dgm:prSet/>
      <dgm:spPr/>
      <dgm:t>
        <a:bodyPr/>
        <a:lstStyle/>
        <a:p>
          <a:r>
            <a:rPr lang="en-US"/>
            <a:t>What does the text say? </a:t>
          </a:r>
        </a:p>
      </dgm:t>
    </dgm:pt>
    <dgm:pt modelId="{47E470DB-9D93-4F8A-ADFC-25539DE84796}" type="parTrans" cxnId="{D3B71AC5-0573-41D5-B455-B66684937C90}">
      <dgm:prSet/>
      <dgm:spPr/>
      <dgm:t>
        <a:bodyPr/>
        <a:lstStyle/>
        <a:p>
          <a:endParaRPr lang="en-US"/>
        </a:p>
      </dgm:t>
    </dgm:pt>
    <dgm:pt modelId="{89C72795-8E2D-42F2-83A4-6D9F685B0F7C}" type="sibTrans" cxnId="{D3B71AC5-0573-41D5-B455-B66684937C90}">
      <dgm:prSet/>
      <dgm:spPr/>
      <dgm:t>
        <a:bodyPr/>
        <a:lstStyle/>
        <a:p>
          <a:endParaRPr lang="en-US"/>
        </a:p>
      </dgm:t>
    </dgm:pt>
    <dgm:pt modelId="{B5D3800E-1877-45C2-8F5E-C93C0C5B1386}">
      <dgm:prSet/>
      <dgm:spPr/>
      <dgm:t>
        <a:bodyPr/>
        <a:lstStyle/>
        <a:p>
          <a:r>
            <a:rPr lang="en-US"/>
            <a:t>How does the text work?</a:t>
          </a:r>
        </a:p>
      </dgm:t>
    </dgm:pt>
    <dgm:pt modelId="{A5F05106-8A00-4259-B268-19C35453ED2E}" type="parTrans" cxnId="{1997E415-22CB-44DD-99DD-8C887ADE7850}">
      <dgm:prSet/>
      <dgm:spPr/>
      <dgm:t>
        <a:bodyPr/>
        <a:lstStyle/>
        <a:p>
          <a:endParaRPr lang="en-US"/>
        </a:p>
      </dgm:t>
    </dgm:pt>
    <dgm:pt modelId="{883E99EC-F5CE-41E4-8DFF-B160262BC233}" type="sibTrans" cxnId="{1997E415-22CB-44DD-99DD-8C887ADE7850}">
      <dgm:prSet/>
      <dgm:spPr/>
      <dgm:t>
        <a:bodyPr/>
        <a:lstStyle/>
        <a:p>
          <a:endParaRPr lang="en-US"/>
        </a:p>
      </dgm:t>
    </dgm:pt>
    <dgm:pt modelId="{4280E75B-E52D-4FC0-BAEB-5E39D8798701}">
      <dgm:prSet/>
      <dgm:spPr/>
      <dgm:t>
        <a:bodyPr/>
        <a:lstStyle/>
        <a:p>
          <a:r>
            <a:rPr lang="en-US"/>
            <a:t>What does the text mean? </a:t>
          </a:r>
        </a:p>
      </dgm:t>
    </dgm:pt>
    <dgm:pt modelId="{8F7142C8-12C9-4D51-A889-8401F9F36F2A}" type="parTrans" cxnId="{D8BB6484-3CB9-4B1B-89D6-978FC183FC97}">
      <dgm:prSet/>
      <dgm:spPr/>
      <dgm:t>
        <a:bodyPr/>
        <a:lstStyle/>
        <a:p>
          <a:endParaRPr lang="en-US"/>
        </a:p>
      </dgm:t>
    </dgm:pt>
    <dgm:pt modelId="{C129736C-4B5C-4803-9828-EAD3A453DA29}" type="sibTrans" cxnId="{D8BB6484-3CB9-4B1B-89D6-978FC183FC97}">
      <dgm:prSet/>
      <dgm:spPr/>
      <dgm:t>
        <a:bodyPr/>
        <a:lstStyle/>
        <a:p>
          <a:endParaRPr lang="en-US"/>
        </a:p>
      </dgm:t>
    </dgm:pt>
    <dgm:pt modelId="{89EB2BB6-3E1B-40EA-88FF-1C463C64931B}" type="pres">
      <dgm:prSet presAssocID="{F8D3842D-7D5D-4FDA-8D62-E2C3B9790B70}" presName="linear" presStyleCnt="0">
        <dgm:presLayoutVars>
          <dgm:animLvl val="lvl"/>
          <dgm:resizeHandles val="exact"/>
        </dgm:presLayoutVars>
      </dgm:prSet>
      <dgm:spPr/>
    </dgm:pt>
    <dgm:pt modelId="{7F1D9739-EA4D-49DE-BB2B-085BEA909744}" type="pres">
      <dgm:prSet presAssocID="{99D27C70-F640-4D74-8A8C-319CEF42BC5E}" presName="parentText" presStyleLbl="node1" presStyleIdx="0" presStyleCnt="3">
        <dgm:presLayoutVars>
          <dgm:chMax val="0"/>
          <dgm:bulletEnabled val="1"/>
        </dgm:presLayoutVars>
      </dgm:prSet>
      <dgm:spPr/>
    </dgm:pt>
    <dgm:pt modelId="{E4038C0B-1FEA-4B21-B35E-FF4A9447B5DC}" type="pres">
      <dgm:prSet presAssocID="{89C72795-8E2D-42F2-83A4-6D9F685B0F7C}" presName="spacer" presStyleCnt="0"/>
      <dgm:spPr/>
    </dgm:pt>
    <dgm:pt modelId="{80D41F5D-3A6E-4142-86F4-F2AB6ED399EB}" type="pres">
      <dgm:prSet presAssocID="{B5D3800E-1877-45C2-8F5E-C93C0C5B1386}" presName="parentText" presStyleLbl="node1" presStyleIdx="1" presStyleCnt="3">
        <dgm:presLayoutVars>
          <dgm:chMax val="0"/>
          <dgm:bulletEnabled val="1"/>
        </dgm:presLayoutVars>
      </dgm:prSet>
      <dgm:spPr/>
    </dgm:pt>
    <dgm:pt modelId="{6FF3126A-815C-4846-81B3-B0459AC3EC9C}" type="pres">
      <dgm:prSet presAssocID="{883E99EC-F5CE-41E4-8DFF-B160262BC233}" presName="spacer" presStyleCnt="0"/>
      <dgm:spPr/>
    </dgm:pt>
    <dgm:pt modelId="{BEDEA00B-3DB0-44EA-B2F0-611D49B579EF}" type="pres">
      <dgm:prSet presAssocID="{4280E75B-E52D-4FC0-BAEB-5E39D8798701}" presName="parentText" presStyleLbl="node1" presStyleIdx="2" presStyleCnt="3">
        <dgm:presLayoutVars>
          <dgm:chMax val="0"/>
          <dgm:bulletEnabled val="1"/>
        </dgm:presLayoutVars>
      </dgm:prSet>
      <dgm:spPr/>
    </dgm:pt>
  </dgm:ptLst>
  <dgm:cxnLst>
    <dgm:cxn modelId="{29316507-8E4B-4A67-94F5-5DF3F5A8C00A}" type="presOf" srcId="{F8D3842D-7D5D-4FDA-8D62-E2C3B9790B70}" destId="{89EB2BB6-3E1B-40EA-88FF-1C463C64931B}" srcOrd="0" destOrd="0" presId="urn:microsoft.com/office/officeart/2005/8/layout/vList2"/>
    <dgm:cxn modelId="{1997E415-22CB-44DD-99DD-8C887ADE7850}" srcId="{F8D3842D-7D5D-4FDA-8D62-E2C3B9790B70}" destId="{B5D3800E-1877-45C2-8F5E-C93C0C5B1386}" srcOrd="1" destOrd="0" parTransId="{A5F05106-8A00-4259-B268-19C35453ED2E}" sibTransId="{883E99EC-F5CE-41E4-8DFF-B160262BC233}"/>
    <dgm:cxn modelId="{97768626-16FD-4956-9416-F27235019469}" type="presOf" srcId="{B5D3800E-1877-45C2-8F5E-C93C0C5B1386}" destId="{80D41F5D-3A6E-4142-86F4-F2AB6ED399EB}" srcOrd="0" destOrd="0" presId="urn:microsoft.com/office/officeart/2005/8/layout/vList2"/>
    <dgm:cxn modelId="{FDD31371-566F-4E37-8D23-60C55BEDDC0E}" type="presOf" srcId="{4280E75B-E52D-4FC0-BAEB-5E39D8798701}" destId="{BEDEA00B-3DB0-44EA-B2F0-611D49B579EF}" srcOrd="0" destOrd="0" presId="urn:microsoft.com/office/officeart/2005/8/layout/vList2"/>
    <dgm:cxn modelId="{D8BB6484-3CB9-4B1B-89D6-978FC183FC97}" srcId="{F8D3842D-7D5D-4FDA-8D62-E2C3B9790B70}" destId="{4280E75B-E52D-4FC0-BAEB-5E39D8798701}" srcOrd="2" destOrd="0" parTransId="{8F7142C8-12C9-4D51-A889-8401F9F36F2A}" sibTransId="{C129736C-4B5C-4803-9828-EAD3A453DA29}"/>
    <dgm:cxn modelId="{D3B71AC5-0573-41D5-B455-B66684937C90}" srcId="{F8D3842D-7D5D-4FDA-8D62-E2C3B9790B70}" destId="{99D27C70-F640-4D74-8A8C-319CEF42BC5E}" srcOrd="0" destOrd="0" parTransId="{47E470DB-9D93-4F8A-ADFC-25539DE84796}" sibTransId="{89C72795-8E2D-42F2-83A4-6D9F685B0F7C}"/>
    <dgm:cxn modelId="{CF5910CC-347B-4858-A5D9-70061C08E373}" type="presOf" srcId="{99D27C70-F640-4D74-8A8C-319CEF42BC5E}" destId="{7F1D9739-EA4D-49DE-BB2B-085BEA909744}" srcOrd="0" destOrd="0" presId="urn:microsoft.com/office/officeart/2005/8/layout/vList2"/>
    <dgm:cxn modelId="{5259C08F-1341-4A3D-B533-A4A4548BAE9B}" type="presParOf" srcId="{89EB2BB6-3E1B-40EA-88FF-1C463C64931B}" destId="{7F1D9739-EA4D-49DE-BB2B-085BEA909744}" srcOrd="0" destOrd="0" presId="urn:microsoft.com/office/officeart/2005/8/layout/vList2"/>
    <dgm:cxn modelId="{2D1FEAB8-E9BB-4E66-899B-0C2594FCECA5}" type="presParOf" srcId="{89EB2BB6-3E1B-40EA-88FF-1C463C64931B}" destId="{E4038C0B-1FEA-4B21-B35E-FF4A9447B5DC}" srcOrd="1" destOrd="0" presId="urn:microsoft.com/office/officeart/2005/8/layout/vList2"/>
    <dgm:cxn modelId="{F0279E2A-2797-4315-BBC7-3CE5C5D605D1}" type="presParOf" srcId="{89EB2BB6-3E1B-40EA-88FF-1C463C64931B}" destId="{80D41F5D-3A6E-4142-86F4-F2AB6ED399EB}" srcOrd="2" destOrd="0" presId="urn:microsoft.com/office/officeart/2005/8/layout/vList2"/>
    <dgm:cxn modelId="{19F9F88B-F386-438F-9102-F3E2AA384264}" type="presParOf" srcId="{89EB2BB6-3E1B-40EA-88FF-1C463C64931B}" destId="{6FF3126A-815C-4846-81B3-B0459AC3EC9C}" srcOrd="3" destOrd="0" presId="urn:microsoft.com/office/officeart/2005/8/layout/vList2"/>
    <dgm:cxn modelId="{A012442F-8AAF-44B0-803C-8837850351F8}" type="presParOf" srcId="{89EB2BB6-3E1B-40EA-88FF-1C463C64931B}" destId="{BEDEA00B-3DB0-44EA-B2F0-611D49B579E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8D3842D-7D5D-4FDA-8D62-E2C3B9790B7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9D27C70-F640-4D74-8A8C-319CEF42BC5E}">
      <dgm:prSet/>
      <dgm:spPr/>
      <dgm:t>
        <a:bodyPr/>
        <a:lstStyle/>
        <a:p>
          <a:r>
            <a:rPr lang="en-US"/>
            <a:t>What does the text say? </a:t>
          </a:r>
        </a:p>
      </dgm:t>
    </dgm:pt>
    <dgm:pt modelId="{47E470DB-9D93-4F8A-ADFC-25539DE84796}" type="parTrans" cxnId="{D3B71AC5-0573-41D5-B455-B66684937C90}">
      <dgm:prSet/>
      <dgm:spPr/>
      <dgm:t>
        <a:bodyPr/>
        <a:lstStyle/>
        <a:p>
          <a:endParaRPr lang="en-US"/>
        </a:p>
      </dgm:t>
    </dgm:pt>
    <dgm:pt modelId="{89C72795-8E2D-42F2-83A4-6D9F685B0F7C}" type="sibTrans" cxnId="{D3B71AC5-0573-41D5-B455-B66684937C90}">
      <dgm:prSet/>
      <dgm:spPr/>
      <dgm:t>
        <a:bodyPr/>
        <a:lstStyle/>
        <a:p>
          <a:endParaRPr lang="en-US"/>
        </a:p>
      </dgm:t>
    </dgm:pt>
    <dgm:pt modelId="{B5D3800E-1877-45C2-8F5E-C93C0C5B1386}">
      <dgm:prSet/>
      <dgm:spPr/>
      <dgm:t>
        <a:bodyPr/>
        <a:lstStyle/>
        <a:p>
          <a:r>
            <a:rPr lang="en-US"/>
            <a:t>How does the text work?</a:t>
          </a:r>
        </a:p>
      </dgm:t>
    </dgm:pt>
    <dgm:pt modelId="{A5F05106-8A00-4259-B268-19C35453ED2E}" type="parTrans" cxnId="{1997E415-22CB-44DD-99DD-8C887ADE7850}">
      <dgm:prSet/>
      <dgm:spPr/>
      <dgm:t>
        <a:bodyPr/>
        <a:lstStyle/>
        <a:p>
          <a:endParaRPr lang="en-US"/>
        </a:p>
      </dgm:t>
    </dgm:pt>
    <dgm:pt modelId="{883E99EC-F5CE-41E4-8DFF-B160262BC233}" type="sibTrans" cxnId="{1997E415-22CB-44DD-99DD-8C887ADE7850}">
      <dgm:prSet/>
      <dgm:spPr/>
      <dgm:t>
        <a:bodyPr/>
        <a:lstStyle/>
        <a:p>
          <a:endParaRPr lang="en-US"/>
        </a:p>
      </dgm:t>
    </dgm:pt>
    <dgm:pt modelId="{4280E75B-E52D-4FC0-BAEB-5E39D8798701}">
      <dgm:prSet/>
      <dgm:spPr/>
      <dgm:t>
        <a:bodyPr/>
        <a:lstStyle/>
        <a:p>
          <a:r>
            <a:rPr lang="en-US"/>
            <a:t>What does the text mean? </a:t>
          </a:r>
        </a:p>
      </dgm:t>
    </dgm:pt>
    <dgm:pt modelId="{8F7142C8-12C9-4D51-A889-8401F9F36F2A}" type="parTrans" cxnId="{D8BB6484-3CB9-4B1B-89D6-978FC183FC97}">
      <dgm:prSet/>
      <dgm:spPr/>
      <dgm:t>
        <a:bodyPr/>
        <a:lstStyle/>
        <a:p>
          <a:endParaRPr lang="en-US"/>
        </a:p>
      </dgm:t>
    </dgm:pt>
    <dgm:pt modelId="{C129736C-4B5C-4803-9828-EAD3A453DA29}" type="sibTrans" cxnId="{D8BB6484-3CB9-4B1B-89D6-978FC183FC97}">
      <dgm:prSet/>
      <dgm:spPr/>
      <dgm:t>
        <a:bodyPr/>
        <a:lstStyle/>
        <a:p>
          <a:endParaRPr lang="en-US"/>
        </a:p>
      </dgm:t>
    </dgm:pt>
    <dgm:pt modelId="{89EB2BB6-3E1B-40EA-88FF-1C463C64931B}" type="pres">
      <dgm:prSet presAssocID="{F8D3842D-7D5D-4FDA-8D62-E2C3B9790B70}" presName="linear" presStyleCnt="0">
        <dgm:presLayoutVars>
          <dgm:animLvl val="lvl"/>
          <dgm:resizeHandles val="exact"/>
        </dgm:presLayoutVars>
      </dgm:prSet>
      <dgm:spPr/>
    </dgm:pt>
    <dgm:pt modelId="{7F1D9739-EA4D-49DE-BB2B-085BEA909744}" type="pres">
      <dgm:prSet presAssocID="{99D27C70-F640-4D74-8A8C-319CEF42BC5E}" presName="parentText" presStyleLbl="node1" presStyleIdx="0" presStyleCnt="3">
        <dgm:presLayoutVars>
          <dgm:chMax val="0"/>
          <dgm:bulletEnabled val="1"/>
        </dgm:presLayoutVars>
      </dgm:prSet>
      <dgm:spPr/>
    </dgm:pt>
    <dgm:pt modelId="{E4038C0B-1FEA-4B21-B35E-FF4A9447B5DC}" type="pres">
      <dgm:prSet presAssocID="{89C72795-8E2D-42F2-83A4-6D9F685B0F7C}" presName="spacer" presStyleCnt="0"/>
      <dgm:spPr/>
    </dgm:pt>
    <dgm:pt modelId="{80D41F5D-3A6E-4142-86F4-F2AB6ED399EB}" type="pres">
      <dgm:prSet presAssocID="{B5D3800E-1877-45C2-8F5E-C93C0C5B1386}" presName="parentText" presStyleLbl="node1" presStyleIdx="1" presStyleCnt="3" custLinFactNeighborX="-1034" custLinFactNeighborY="-24323">
        <dgm:presLayoutVars>
          <dgm:chMax val="0"/>
          <dgm:bulletEnabled val="1"/>
        </dgm:presLayoutVars>
      </dgm:prSet>
      <dgm:spPr/>
    </dgm:pt>
    <dgm:pt modelId="{6FF3126A-815C-4846-81B3-B0459AC3EC9C}" type="pres">
      <dgm:prSet presAssocID="{883E99EC-F5CE-41E4-8DFF-B160262BC233}" presName="spacer" presStyleCnt="0"/>
      <dgm:spPr/>
    </dgm:pt>
    <dgm:pt modelId="{BEDEA00B-3DB0-44EA-B2F0-611D49B579EF}" type="pres">
      <dgm:prSet presAssocID="{4280E75B-E52D-4FC0-BAEB-5E39D8798701}" presName="parentText" presStyleLbl="node1" presStyleIdx="2" presStyleCnt="3">
        <dgm:presLayoutVars>
          <dgm:chMax val="0"/>
          <dgm:bulletEnabled val="1"/>
        </dgm:presLayoutVars>
      </dgm:prSet>
      <dgm:spPr/>
    </dgm:pt>
  </dgm:ptLst>
  <dgm:cxnLst>
    <dgm:cxn modelId="{29316507-8E4B-4A67-94F5-5DF3F5A8C00A}" type="presOf" srcId="{F8D3842D-7D5D-4FDA-8D62-E2C3B9790B70}" destId="{89EB2BB6-3E1B-40EA-88FF-1C463C64931B}" srcOrd="0" destOrd="0" presId="urn:microsoft.com/office/officeart/2005/8/layout/vList2"/>
    <dgm:cxn modelId="{1997E415-22CB-44DD-99DD-8C887ADE7850}" srcId="{F8D3842D-7D5D-4FDA-8D62-E2C3B9790B70}" destId="{B5D3800E-1877-45C2-8F5E-C93C0C5B1386}" srcOrd="1" destOrd="0" parTransId="{A5F05106-8A00-4259-B268-19C35453ED2E}" sibTransId="{883E99EC-F5CE-41E4-8DFF-B160262BC233}"/>
    <dgm:cxn modelId="{97768626-16FD-4956-9416-F27235019469}" type="presOf" srcId="{B5D3800E-1877-45C2-8F5E-C93C0C5B1386}" destId="{80D41F5D-3A6E-4142-86F4-F2AB6ED399EB}" srcOrd="0" destOrd="0" presId="urn:microsoft.com/office/officeart/2005/8/layout/vList2"/>
    <dgm:cxn modelId="{FDD31371-566F-4E37-8D23-60C55BEDDC0E}" type="presOf" srcId="{4280E75B-E52D-4FC0-BAEB-5E39D8798701}" destId="{BEDEA00B-3DB0-44EA-B2F0-611D49B579EF}" srcOrd="0" destOrd="0" presId="urn:microsoft.com/office/officeart/2005/8/layout/vList2"/>
    <dgm:cxn modelId="{D8BB6484-3CB9-4B1B-89D6-978FC183FC97}" srcId="{F8D3842D-7D5D-4FDA-8D62-E2C3B9790B70}" destId="{4280E75B-E52D-4FC0-BAEB-5E39D8798701}" srcOrd="2" destOrd="0" parTransId="{8F7142C8-12C9-4D51-A889-8401F9F36F2A}" sibTransId="{C129736C-4B5C-4803-9828-EAD3A453DA29}"/>
    <dgm:cxn modelId="{D3B71AC5-0573-41D5-B455-B66684937C90}" srcId="{F8D3842D-7D5D-4FDA-8D62-E2C3B9790B70}" destId="{99D27C70-F640-4D74-8A8C-319CEF42BC5E}" srcOrd="0" destOrd="0" parTransId="{47E470DB-9D93-4F8A-ADFC-25539DE84796}" sibTransId="{89C72795-8E2D-42F2-83A4-6D9F685B0F7C}"/>
    <dgm:cxn modelId="{CF5910CC-347B-4858-A5D9-70061C08E373}" type="presOf" srcId="{99D27C70-F640-4D74-8A8C-319CEF42BC5E}" destId="{7F1D9739-EA4D-49DE-BB2B-085BEA909744}" srcOrd="0" destOrd="0" presId="urn:microsoft.com/office/officeart/2005/8/layout/vList2"/>
    <dgm:cxn modelId="{5259C08F-1341-4A3D-B533-A4A4548BAE9B}" type="presParOf" srcId="{89EB2BB6-3E1B-40EA-88FF-1C463C64931B}" destId="{7F1D9739-EA4D-49DE-BB2B-085BEA909744}" srcOrd="0" destOrd="0" presId="urn:microsoft.com/office/officeart/2005/8/layout/vList2"/>
    <dgm:cxn modelId="{2D1FEAB8-E9BB-4E66-899B-0C2594FCECA5}" type="presParOf" srcId="{89EB2BB6-3E1B-40EA-88FF-1C463C64931B}" destId="{E4038C0B-1FEA-4B21-B35E-FF4A9447B5DC}" srcOrd="1" destOrd="0" presId="urn:microsoft.com/office/officeart/2005/8/layout/vList2"/>
    <dgm:cxn modelId="{F0279E2A-2797-4315-BBC7-3CE5C5D605D1}" type="presParOf" srcId="{89EB2BB6-3E1B-40EA-88FF-1C463C64931B}" destId="{80D41F5D-3A6E-4142-86F4-F2AB6ED399EB}" srcOrd="2" destOrd="0" presId="urn:microsoft.com/office/officeart/2005/8/layout/vList2"/>
    <dgm:cxn modelId="{19F9F88B-F386-438F-9102-F3E2AA384264}" type="presParOf" srcId="{89EB2BB6-3E1B-40EA-88FF-1C463C64931B}" destId="{6FF3126A-815C-4846-81B3-B0459AC3EC9C}" srcOrd="3" destOrd="0" presId="urn:microsoft.com/office/officeart/2005/8/layout/vList2"/>
    <dgm:cxn modelId="{A012442F-8AAF-44B0-803C-8837850351F8}" type="presParOf" srcId="{89EB2BB6-3E1B-40EA-88FF-1C463C64931B}" destId="{BEDEA00B-3DB0-44EA-B2F0-611D49B579EF}"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D3842D-7D5D-4FDA-8D62-E2C3B9790B7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5D3800E-1877-45C2-8F5E-C93C0C5B1386}">
      <dgm:prSet/>
      <dgm:spPr>
        <a:solidFill>
          <a:schemeClr val="accent6">
            <a:lumMod val="75000"/>
          </a:schemeClr>
        </a:solidFill>
      </dgm:spPr>
      <dgm:t>
        <a:bodyPr/>
        <a:lstStyle/>
        <a:p>
          <a:r>
            <a:rPr lang="en-US"/>
            <a:t>How does the text work?</a:t>
          </a:r>
        </a:p>
      </dgm:t>
    </dgm:pt>
    <dgm:pt modelId="{A5F05106-8A00-4259-B268-19C35453ED2E}" type="parTrans" cxnId="{1997E415-22CB-44DD-99DD-8C887ADE7850}">
      <dgm:prSet/>
      <dgm:spPr/>
      <dgm:t>
        <a:bodyPr/>
        <a:lstStyle/>
        <a:p>
          <a:endParaRPr lang="en-US"/>
        </a:p>
      </dgm:t>
    </dgm:pt>
    <dgm:pt modelId="{883E99EC-F5CE-41E4-8DFF-B160262BC233}" type="sibTrans" cxnId="{1997E415-22CB-44DD-99DD-8C887ADE7850}">
      <dgm:prSet/>
      <dgm:spPr/>
      <dgm:t>
        <a:bodyPr/>
        <a:lstStyle/>
        <a:p>
          <a:endParaRPr lang="en-US"/>
        </a:p>
      </dgm:t>
    </dgm:pt>
    <dgm:pt modelId="{89EB2BB6-3E1B-40EA-88FF-1C463C64931B}" type="pres">
      <dgm:prSet presAssocID="{F8D3842D-7D5D-4FDA-8D62-E2C3B9790B70}" presName="linear" presStyleCnt="0">
        <dgm:presLayoutVars>
          <dgm:animLvl val="lvl"/>
          <dgm:resizeHandles val="exact"/>
        </dgm:presLayoutVars>
      </dgm:prSet>
      <dgm:spPr/>
    </dgm:pt>
    <dgm:pt modelId="{80D41F5D-3A6E-4142-86F4-F2AB6ED399EB}" type="pres">
      <dgm:prSet presAssocID="{B5D3800E-1877-45C2-8F5E-C93C0C5B1386}" presName="parentText" presStyleLbl="node1" presStyleIdx="0" presStyleCnt="1">
        <dgm:presLayoutVars>
          <dgm:chMax val="0"/>
          <dgm:bulletEnabled val="1"/>
        </dgm:presLayoutVars>
      </dgm:prSet>
      <dgm:spPr/>
    </dgm:pt>
  </dgm:ptLst>
  <dgm:cxnLst>
    <dgm:cxn modelId="{29316507-8E4B-4A67-94F5-5DF3F5A8C00A}" type="presOf" srcId="{F8D3842D-7D5D-4FDA-8D62-E2C3B9790B70}" destId="{89EB2BB6-3E1B-40EA-88FF-1C463C64931B}" srcOrd="0" destOrd="0" presId="urn:microsoft.com/office/officeart/2005/8/layout/vList2"/>
    <dgm:cxn modelId="{1997E415-22CB-44DD-99DD-8C887ADE7850}" srcId="{F8D3842D-7D5D-4FDA-8D62-E2C3B9790B70}" destId="{B5D3800E-1877-45C2-8F5E-C93C0C5B1386}" srcOrd="0" destOrd="0" parTransId="{A5F05106-8A00-4259-B268-19C35453ED2E}" sibTransId="{883E99EC-F5CE-41E4-8DFF-B160262BC233}"/>
    <dgm:cxn modelId="{97768626-16FD-4956-9416-F27235019469}" type="presOf" srcId="{B5D3800E-1877-45C2-8F5E-C93C0C5B1386}" destId="{80D41F5D-3A6E-4142-86F4-F2AB6ED399EB}" srcOrd="0" destOrd="0" presId="urn:microsoft.com/office/officeart/2005/8/layout/vList2"/>
    <dgm:cxn modelId="{F0279E2A-2797-4315-BBC7-3CE5C5D605D1}" type="presParOf" srcId="{89EB2BB6-3E1B-40EA-88FF-1C463C64931B}" destId="{80D41F5D-3A6E-4142-86F4-F2AB6ED399E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7E9B78-0A30-4866-ABB4-B34AEE9055DB}"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62DAC6B6-1BF2-42CB-98E9-1AE6E0B23623}">
      <dgm:prSet/>
      <dgm:spPr/>
      <dgm:t>
        <a:bodyPr/>
        <a:lstStyle/>
        <a:p>
          <a:r>
            <a:rPr lang="en-US"/>
            <a:t>Productive talk moves will help each learner clarify their understanding and build on each other’s ideas. </a:t>
          </a:r>
        </a:p>
      </dgm:t>
    </dgm:pt>
    <dgm:pt modelId="{9BE7EFDB-5356-4B7C-8897-765148B4D364}" type="parTrans" cxnId="{1EB6CE9E-C47D-462F-89C4-5C507462EC3E}">
      <dgm:prSet/>
      <dgm:spPr/>
      <dgm:t>
        <a:bodyPr/>
        <a:lstStyle/>
        <a:p>
          <a:endParaRPr lang="en-US"/>
        </a:p>
      </dgm:t>
    </dgm:pt>
    <dgm:pt modelId="{5F18EAAC-6A6E-4842-9577-EDD6D1687BC7}" type="sibTrans" cxnId="{1EB6CE9E-C47D-462F-89C4-5C507462EC3E}">
      <dgm:prSet/>
      <dgm:spPr/>
      <dgm:t>
        <a:bodyPr/>
        <a:lstStyle/>
        <a:p>
          <a:endParaRPr lang="en-US"/>
        </a:p>
      </dgm:t>
    </dgm:pt>
    <dgm:pt modelId="{9F6D358B-416C-4FDF-BD54-39E7B082CD27}">
      <dgm:prSet/>
      <dgm:spPr/>
      <dgm:t>
        <a:bodyPr/>
        <a:lstStyle/>
        <a:p>
          <a:r>
            <a:rPr lang="en-US"/>
            <a:t>Accountable talk must include:</a:t>
          </a:r>
        </a:p>
      </dgm:t>
    </dgm:pt>
    <dgm:pt modelId="{77B206A3-0489-43E5-98AC-3DD7528AD538}" type="parTrans" cxnId="{E6534657-A0E2-4533-9585-D6D8DC46D4E5}">
      <dgm:prSet/>
      <dgm:spPr/>
      <dgm:t>
        <a:bodyPr/>
        <a:lstStyle/>
        <a:p>
          <a:endParaRPr lang="en-US"/>
        </a:p>
      </dgm:t>
    </dgm:pt>
    <dgm:pt modelId="{ACA9E66C-2C70-4802-A5B8-4F49FE2B46B6}" type="sibTrans" cxnId="{E6534657-A0E2-4533-9585-D6D8DC46D4E5}">
      <dgm:prSet/>
      <dgm:spPr/>
      <dgm:t>
        <a:bodyPr/>
        <a:lstStyle/>
        <a:p>
          <a:endParaRPr lang="en-US"/>
        </a:p>
      </dgm:t>
    </dgm:pt>
    <dgm:pt modelId="{CC7ACFF0-B403-4D12-92F7-28D3F4261C08}">
      <dgm:prSet/>
      <dgm:spPr/>
      <dgm:t>
        <a:bodyPr/>
        <a:lstStyle/>
        <a:p>
          <a:r>
            <a:rPr lang="en-US"/>
            <a:t>Explicit logic</a:t>
          </a:r>
        </a:p>
      </dgm:t>
    </dgm:pt>
    <dgm:pt modelId="{A94F525B-4D23-4CAB-A6D1-3550BD8FB565}" type="parTrans" cxnId="{574D4B6C-6418-492B-B8C0-06823E9FE558}">
      <dgm:prSet/>
      <dgm:spPr/>
      <dgm:t>
        <a:bodyPr/>
        <a:lstStyle/>
        <a:p>
          <a:endParaRPr lang="en-US"/>
        </a:p>
      </dgm:t>
    </dgm:pt>
    <dgm:pt modelId="{A9373BED-4619-45B4-A603-8E4942A1D726}" type="sibTrans" cxnId="{574D4B6C-6418-492B-B8C0-06823E9FE558}">
      <dgm:prSet/>
      <dgm:spPr/>
      <dgm:t>
        <a:bodyPr/>
        <a:lstStyle/>
        <a:p>
          <a:endParaRPr lang="en-US"/>
        </a:p>
      </dgm:t>
    </dgm:pt>
    <dgm:pt modelId="{D1D37D88-7D5B-414B-BA5A-B2DFB8A5B12D}">
      <dgm:prSet/>
      <dgm:spPr/>
      <dgm:t>
        <a:bodyPr/>
        <a:lstStyle/>
        <a:p>
          <a:r>
            <a:rPr lang="en-US"/>
            <a:t>Evidence-based responses</a:t>
          </a:r>
        </a:p>
      </dgm:t>
    </dgm:pt>
    <dgm:pt modelId="{3EBAF75C-4227-4F81-AAD4-3ED2E27C7F64}" type="parTrans" cxnId="{24CE99FF-29E0-4F23-A6EA-E5A5C837C571}">
      <dgm:prSet/>
      <dgm:spPr/>
      <dgm:t>
        <a:bodyPr/>
        <a:lstStyle/>
        <a:p>
          <a:endParaRPr lang="en-US"/>
        </a:p>
      </dgm:t>
    </dgm:pt>
    <dgm:pt modelId="{BC6F4B4E-2280-444B-9C15-640DC113C05E}" type="sibTrans" cxnId="{24CE99FF-29E0-4F23-A6EA-E5A5C837C571}">
      <dgm:prSet/>
      <dgm:spPr/>
      <dgm:t>
        <a:bodyPr/>
        <a:lstStyle/>
        <a:p>
          <a:endParaRPr lang="en-US"/>
        </a:p>
      </dgm:t>
    </dgm:pt>
    <dgm:pt modelId="{581DEEA7-DF08-4A75-A3A6-DC97F0BFAE80}">
      <dgm:prSet/>
      <dgm:spPr/>
      <dgm:t>
        <a:bodyPr/>
        <a:lstStyle/>
        <a:p>
          <a:r>
            <a:rPr lang="en-US"/>
            <a:t>Precise word choice</a:t>
          </a:r>
        </a:p>
      </dgm:t>
    </dgm:pt>
    <dgm:pt modelId="{A58CBA1C-0440-4380-8F37-E40EADF8837C}" type="parTrans" cxnId="{F066C751-FCF1-41D0-A2C9-D4F5093C7908}">
      <dgm:prSet/>
      <dgm:spPr/>
      <dgm:t>
        <a:bodyPr/>
        <a:lstStyle/>
        <a:p>
          <a:endParaRPr lang="en-US"/>
        </a:p>
      </dgm:t>
    </dgm:pt>
    <dgm:pt modelId="{DBC05506-3405-47D8-B8F5-2D84EF6F88AA}" type="sibTrans" cxnId="{F066C751-FCF1-41D0-A2C9-D4F5093C7908}">
      <dgm:prSet/>
      <dgm:spPr/>
      <dgm:t>
        <a:bodyPr/>
        <a:lstStyle/>
        <a:p>
          <a:endParaRPr lang="en-US"/>
        </a:p>
      </dgm:t>
    </dgm:pt>
    <dgm:pt modelId="{F09B704A-2022-4B76-BD17-4D32193566DB}">
      <dgm:prSet/>
      <dgm:spPr/>
      <dgm:t>
        <a:bodyPr/>
        <a:lstStyle/>
        <a:p>
          <a:r>
            <a:rPr lang="en-US"/>
            <a:t>Acknowledgement of the socio-cultural lens</a:t>
          </a:r>
        </a:p>
      </dgm:t>
    </dgm:pt>
    <dgm:pt modelId="{8D962B43-48F0-406F-A8F6-D1D61C3F3D8A}" type="parTrans" cxnId="{6A83B3E3-3E56-47E7-9BFA-3923F30C4A52}">
      <dgm:prSet/>
      <dgm:spPr/>
      <dgm:t>
        <a:bodyPr/>
        <a:lstStyle/>
        <a:p>
          <a:endParaRPr lang="en-US"/>
        </a:p>
      </dgm:t>
    </dgm:pt>
    <dgm:pt modelId="{B9DCC755-51B5-48A0-AB0F-B9694F283F77}" type="sibTrans" cxnId="{6A83B3E3-3E56-47E7-9BFA-3923F30C4A52}">
      <dgm:prSet/>
      <dgm:spPr/>
      <dgm:t>
        <a:bodyPr/>
        <a:lstStyle/>
        <a:p>
          <a:endParaRPr lang="en-US"/>
        </a:p>
      </dgm:t>
    </dgm:pt>
    <dgm:pt modelId="{9855CB96-E2C1-47D6-9762-1EB82F61BD1A}">
      <dgm:prSet/>
      <dgm:spPr/>
      <dgm:t>
        <a:bodyPr/>
        <a:lstStyle/>
        <a:p>
          <a:r>
            <a:rPr lang="en-US"/>
            <a:t>Accountable talk structures measurable outcomes</a:t>
          </a:r>
        </a:p>
      </dgm:t>
    </dgm:pt>
    <dgm:pt modelId="{4F6E914B-98B3-4C7A-8A31-0930FCFD1FE2}" type="parTrans" cxnId="{2E9C9E5B-F5A0-469A-9482-9A074AF8ACAB}">
      <dgm:prSet/>
      <dgm:spPr/>
      <dgm:t>
        <a:bodyPr/>
        <a:lstStyle/>
        <a:p>
          <a:endParaRPr lang="en-US"/>
        </a:p>
      </dgm:t>
    </dgm:pt>
    <dgm:pt modelId="{568E7E9B-3EA2-4A50-AF6D-49AAE3A64F9F}" type="sibTrans" cxnId="{2E9C9E5B-F5A0-469A-9482-9A074AF8ACAB}">
      <dgm:prSet/>
      <dgm:spPr/>
      <dgm:t>
        <a:bodyPr/>
        <a:lstStyle/>
        <a:p>
          <a:endParaRPr lang="en-US"/>
        </a:p>
      </dgm:t>
    </dgm:pt>
    <dgm:pt modelId="{06855DCD-6B46-4BF7-B701-7F08678CECAC}" type="pres">
      <dgm:prSet presAssocID="{6A7E9B78-0A30-4866-ABB4-B34AEE9055DB}" presName="linear" presStyleCnt="0">
        <dgm:presLayoutVars>
          <dgm:animLvl val="lvl"/>
          <dgm:resizeHandles val="exact"/>
        </dgm:presLayoutVars>
      </dgm:prSet>
      <dgm:spPr/>
    </dgm:pt>
    <dgm:pt modelId="{EA3BCFB3-9446-4001-8485-C29E02DC65C2}" type="pres">
      <dgm:prSet presAssocID="{62DAC6B6-1BF2-42CB-98E9-1AE6E0B23623}" presName="parentText" presStyleLbl="node1" presStyleIdx="0" presStyleCnt="3">
        <dgm:presLayoutVars>
          <dgm:chMax val="0"/>
          <dgm:bulletEnabled val="1"/>
        </dgm:presLayoutVars>
      </dgm:prSet>
      <dgm:spPr/>
    </dgm:pt>
    <dgm:pt modelId="{BB6CC45F-474C-4DD0-AE3D-773F2432278F}" type="pres">
      <dgm:prSet presAssocID="{5F18EAAC-6A6E-4842-9577-EDD6D1687BC7}" presName="spacer" presStyleCnt="0"/>
      <dgm:spPr/>
    </dgm:pt>
    <dgm:pt modelId="{3126075C-0A47-4FD1-B2CA-06E6165D571E}" type="pres">
      <dgm:prSet presAssocID="{9F6D358B-416C-4FDF-BD54-39E7B082CD27}" presName="parentText" presStyleLbl="node1" presStyleIdx="1" presStyleCnt="3">
        <dgm:presLayoutVars>
          <dgm:chMax val="0"/>
          <dgm:bulletEnabled val="1"/>
        </dgm:presLayoutVars>
      </dgm:prSet>
      <dgm:spPr/>
    </dgm:pt>
    <dgm:pt modelId="{B41DDBFD-34DC-4733-B505-452F974E8EDF}" type="pres">
      <dgm:prSet presAssocID="{9F6D358B-416C-4FDF-BD54-39E7B082CD27}" presName="childText" presStyleLbl="revTx" presStyleIdx="0" presStyleCnt="1">
        <dgm:presLayoutVars>
          <dgm:bulletEnabled val="1"/>
        </dgm:presLayoutVars>
      </dgm:prSet>
      <dgm:spPr/>
    </dgm:pt>
    <dgm:pt modelId="{DE1A5898-8653-4162-9702-B14517335CBA}" type="pres">
      <dgm:prSet presAssocID="{9855CB96-E2C1-47D6-9762-1EB82F61BD1A}" presName="parentText" presStyleLbl="node1" presStyleIdx="2" presStyleCnt="3">
        <dgm:presLayoutVars>
          <dgm:chMax val="0"/>
          <dgm:bulletEnabled val="1"/>
        </dgm:presLayoutVars>
      </dgm:prSet>
      <dgm:spPr/>
    </dgm:pt>
  </dgm:ptLst>
  <dgm:cxnLst>
    <dgm:cxn modelId="{78C68100-CD72-46F3-A986-BFB67DE02A46}" type="presOf" srcId="{62DAC6B6-1BF2-42CB-98E9-1AE6E0B23623}" destId="{EA3BCFB3-9446-4001-8485-C29E02DC65C2}" srcOrd="0" destOrd="0" presId="urn:microsoft.com/office/officeart/2005/8/layout/vList2"/>
    <dgm:cxn modelId="{B886B118-2F82-43DD-B5DB-52C98DFEB33C}" type="presOf" srcId="{D1D37D88-7D5B-414B-BA5A-B2DFB8A5B12D}" destId="{B41DDBFD-34DC-4733-B505-452F974E8EDF}" srcOrd="0" destOrd="1" presId="urn:microsoft.com/office/officeart/2005/8/layout/vList2"/>
    <dgm:cxn modelId="{00CC7828-57D9-4DE9-A08C-C5C159342FCA}" type="presOf" srcId="{581DEEA7-DF08-4A75-A3A6-DC97F0BFAE80}" destId="{B41DDBFD-34DC-4733-B505-452F974E8EDF}" srcOrd="0" destOrd="2" presId="urn:microsoft.com/office/officeart/2005/8/layout/vList2"/>
    <dgm:cxn modelId="{2E9C9E5B-F5A0-469A-9482-9A074AF8ACAB}" srcId="{6A7E9B78-0A30-4866-ABB4-B34AEE9055DB}" destId="{9855CB96-E2C1-47D6-9762-1EB82F61BD1A}" srcOrd="2" destOrd="0" parTransId="{4F6E914B-98B3-4C7A-8A31-0930FCFD1FE2}" sibTransId="{568E7E9B-3EA2-4A50-AF6D-49AAE3A64F9F}"/>
    <dgm:cxn modelId="{A0A90D5C-2667-4066-A898-87B5BDCC7026}" type="presOf" srcId="{6A7E9B78-0A30-4866-ABB4-B34AEE9055DB}" destId="{06855DCD-6B46-4BF7-B701-7F08678CECAC}" srcOrd="0" destOrd="0" presId="urn:microsoft.com/office/officeart/2005/8/layout/vList2"/>
    <dgm:cxn modelId="{2C7E2F5F-9844-46E9-96AD-94F58569A766}" type="presOf" srcId="{CC7ACFF0-B403-4D12-92F7-28D3F4261C08}" destId="{B41DDBFD-34DC-4733-B505-452F974E8EDF}" srcOrd="0" destOrd="0" presId="urn:microsoft.com/office/officeart/2005/8/layout/vList2"/>
    <dgm:cxn modelId="{8295486C-AB00-4EFE-9E51-416F970ED9B8}" type="presOf" srcId="{9855CB96-E2C1-47D6-9762-1EB82F61BD1A}" destId="{DE1A5898-8653-4162-9702-B14517335CBA}" srcOrd="0" destOrd="0" presId="urn:microsoft.com/office/officeart/2005/8/layout/vList2"/>
    <dgm:cxn modelId="{574D4B6C-6418-492B-B8C0-06823E9FE558}" srcId="{9F6D358B-416C-4FDF-BD54-39E7B082CD27}" destId="{CC7ACFF0-B403-4D12-92F7-28D3F4261C08}" srcOrd="0" destOrd="0" parTransId="{A94F525B-4D23-4CAB-A6D1-3550BD8FB565}" sibTransId="{A9373BED-4619-45B4-A603-8E4942A1D726}"/>
    <dgm:cxn modelId="{F066C751-FCF1-41D0-A2C9-D4F5093C7908}" srcId="{9F6D358B-416C-4FDF-BD54-39E7B082CD27}" destId="{581DEEA7-DF08-4A75-A3A6-DC97F0BFAE80}" srcOrd="2" destOrd="0" parTransId="{A58CBA1C-0440-4380-8F37-E40EADF8837C}" sibTransId="{DBC05506-3405-47D8-B8F5-2D84EF6F88AA}"/>
    <dgm:cxn modelId="{E6534657-A0E2-4533-9585-D6D8DC46D4E5}" srcId="{6A7E9B78-0A30-4866-ABB4-B34AEE9055DB}" destId="{9F6D358B-416C-4FDF-BD54-39E7B082CD27}" srcOrd="1" destOrd="0" parTransId="{77B206A3-0489-43E5-98AC-3DD7528AD538}" sibTransId="{ACA9E66C-2C70-4802-A5B8-4F49FE2B46B6}"/>
    <dgm:cxn modelId="{1EB6CE9E-C47D-462F-89C4-5C507462EC3E}" srcId="{6A7E9B78-0A30-4866-ABB4-B34AEE9055DB}" destId="{62DAC6B6-1BF2-42CB-98E9-1AE6E0B23623}" srcOrd="0" destOrd="0" parTransId="{9BE7EFDB-5356-4B7C-8897-765148B4D364}" sibTransId="{5F18EAAC-6A6E-4842-9577-EDD6D1687BC7}"/>
    <dgm:cxn modelId="{C7B8F1A0-2455-40B4-8938-79549C87EE46}" type="presOf" srcId="{F09B704A-2022-4B76-BD17-4D32193566DB}" destId="{B41DDBFD-34DC-4733-B505-452F974E8EDF}" srcOrd="0" destOrd="3" presId="urn:microsoft.com/office/officeart/2005/8/layout/vList2"/>
    <dgm:cxn modelId="{DD6A32AD-34C9-469A-98E1-627AB901C28E}" type="presOf" srcId="{9F6D358B-416C-4FDF-BD54-39E7B082CD27}" destId="{3126075C-0A47-4FD1-B2CA-06E6165D571E}" srcOrd="0" destOrd="0" presId="urn:microsoft.com/office/officeart/2005/8/layout/vList2"/>
    <dgm:cxn modelId="{6A83B3E3-3E56-47E7-9BFA-3923F30C4A52}" srcId="{9F6D358B-416C-4FDF-BD54-39E7B082CD27}" destId="{F09B704A-2022-4B76-BD17-4D32193566DB}" srcOrd="3" destOrd="0" parTransId="{8D962B43-48F0-406F-A8F6-D1D61C3F3D8A}" sibTransId="{B9DCC755-51B5-48A0-AB0F-B9694F283F77}"/>
    <dgm:cxn modelId="{24CE99FF-29E0-4F23-A6EA-E5A5C837C571}" srcId="{9F6D358B-416C-4FDF-BD54-39E7B082CD27}" destId="{D1D37D88-7D5B-414B-BA5A-B2DFB8A5B12D}" srcOrd="1" destOrd="0" parTransId="{3EBAF75C-4227-4F81-AAD4-3ED2E27C7F64}" sibTransId="{BC6F4B4E-2280-444B-9C15-640DC113C05E}"/>
    <dgm:cxn modelId="{18C18CD2-5895-4FEF-B1CF-79F3572D9869}" type="presParOf" srcId="{06855DCD-6B46-4BF7-B701-7F08678CECAC}" destId="{EA3BCFB3-9446-4001-8485-C29E02DC65C2}" srcOrd="0" destOrd="0" presId="urn:microsoft.com/office/officeart/2005/8/layout/vList2"/>
    <dgm:cxn modelId="{10C27C12-CF7F-4E6C-8A6D-33FA0AAA6AD0}" type="presParOf" srcId="{06855DCD-6B46-4BF7-B701-7F08678CECAC}" destId="{BB6CC45F-474C-4DD0-AE3D-773F2432278F}" srcOrd="1" destOrd="0" presId="urn:microsoft.com/office/officeart/2005/8/layout/vList2"/>
    <dgm:cxn modelId="{8A15E3DD-38B3-4B6C-8831-04526F1214AD}" type="presParOf" srcId="{06855DCD-6B46-4BF7-B701-7F08678CECAC}" destId="{3126075C-0A47-4FD1-B2CA-06E6165D571E}" srcOrd="2" destOrd="0" presId="urn:microsoft.com/office/officeart/2005/8/layout/vList2"/>
    <dgm:cxn modelId="{F795E565-7927-446E-945B-2D05A774C6F6}" type="presParOf" srcId="{06855DCD-6B46-4BF7-B701-7F08678CECAC}" destId="{B41DDBFD-34DC-4733-B505-452F974E8EDF}" srcOrd="3" destOrd="0" presId="urn:microsoft.com/office/officeart/2005/8/layout/vList2"/>
    <dgm:cxn modelId="{81179CE6-F4BF-47A7-BEA1-A7D8ECEFC84D}" type="presParOf" srcId="{06855DCD-6B46-4BF7-B701-7F08678CECAC}" destId="{DE1A5898-8653-4162-9702-B14517335CB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C6E6F-8057-4BFE-AE2F-BD7DD3064DC8}">
      <dsp:nvSpPr>
        <dsp:cNvPr id="0" name=""/>
        <dsp:cNvSpPr/>
      </dsp:nvSpPr>
      <dsp:spPr>
        <a:xfrm>
          <a:off x="0" y="1554150"/>
          <a:ext cx="6900512" cy="604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AF4CF3-4E13-4334-B188-BF6DBAA180B8}">
      <dsp:nvSpPr>
        <dsp:cNvPr id="0" name=""/>
        <dsp:cNvSpPr/>
      </dsp:nvSpPr>
      <dsp:spPr>
        <a:xfrm>
          <a:off x="345025" y="1199910"/>
          <a:ext cx="4830358" cy="7084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066800">
            <a:lnSpc>
              <a:spcPct val="90000"/>
            </a:lnSpc>
            <a:spcBef>
              <a:spcPct val="0"/>
            </a:spcBef>
            <a:spcAft>
              <a:spcPct val="35000"/>
            </a:spcAft>
            <a:buNone/>
            <a:defRPr cap="all"/>
          </a:pPr>
          <a:r>
            <a:rPr lang="en-US" sz="2400" kern="1200"/>
            <a:t>Asking the right questions</a:t>
          </a:r>
        </a:p>
      </dsp:txBody>
      <dsp:txXfrm>
        <a:off x="379610" y="1234495"/>
        <a:ext cx="4761188" cy="639310"/>
      </dsp:txXfrm>
    </dsp:sp>
    <dsp:sp modelId="{C69AD9BA-73DF-40EA-9297-50F88B1307CE}">
      <dsp:nvSpPr>
        <dsp:cNvPr id="0" name=""/>
        <dsp:cNvSpPr/>
      </dsp:nvSpPr>
      <dsp:spPr>
        <a:xfrm>
          <a:off x="0" y="2642790"/>
          <a:ext cx="6900512" cy="604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DE808A-0071-4AA9-8D29-739DB4D621E9}">
      <dsp:nvSpPr>
        <dsp:cNvPr id="0" name=""/>
        <dsp:cNvSpPr/>
      </dsp:nvSpPr>
      <dsp:spPr>
        <a:xfrm>
          <a:off x="345025" y="2288550"/>
          <a:ext cx="4830358" cy="7084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066800">
            <a:lnSpc>
              <a:spcPct val="90000"/>
            </a:lnSpc>
            <a:spcBef>
              <a:spcPct val="0"/>
            </a:spcBef>
            <a:spcAft>
              <a:spcPct val="35000"/>
            </a:spcAft>
            <a:buNone/>
            <a:defRPr cap="all"/>
          </a:pPr>
          <a:r>
            <a:rPr lang="en-US" sz="2400" kern="1200"/>
            <a:t>Key strategies inspired by </a:t>
          </a:r>
          <a:r>
            <a:rPr lang="en-US" sz="2400" kern="1200" err="1"/>
            <a:t>wida</a:t>
          </a:r>
          <a:endParaRPr lang="en-US" sz="2400" kern="1200"/>
        </a:p>
      </dsp:txBody>
      <dsp:txXfrm>
        <a:off x="379610" y="2323135"/>
        <a:ext cx="4761188" cy="639310"/>
      </dsp:txXfrm>
    </dsp:sp>
    <dsp:sp modelId="{61BB8222-8A11-4102-A809-FDFC65E95A34}">
      <dsp:nvSpPr>
        <dsp:cNvPr id="0" name=""/>
        <dsp:cNvSpPr/>
      </dsp:nvSpPr>
      <dsp:spPr>
        <a:xfrm>
          <a:off x="0" y="3731430"/>
          <a:ext cx="6900512" cy="6048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197B83-162B-477B-BDA8-C8413F6E6D4F}">
      <dsp:nvSpPr>
        <dsp:cNvPr id="0" name=""/>
        <dsp:cNvSpPr/>
      </dsp:nvSpPr>
      <dsp:spPr>
        <a:xfrm>
          <a:off x="345025" y="3377190"/>
          <a:ext cx="4830358" cy="70848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l" defTabSz="1066800">
            <a:lnSpc>
              <a:spcPct val="90000"/>
            </a:lnSpc>
            <a:spcBef>
              <a:spcPct val="0"/>
            </a:spcBef>
            <a:spcAft>
              <a:spcPct val="35000"/>
            </a:spcAft>
            <a:buNone/>
            <a:defRPr cap="all"/>
          </a:pPr>
          <a:endParaRPr lang="en-US" sz="2400" kern="1200"/>
        </a:p>
      </dsp:txBody>
      <dsp:txXfrm>
        <a:off x="379610" y="3411775"/>
        <a:ext cx="4761188"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D9739-EA4D-49DE-BB2B-085BEA909744}">
      <dsp:nvSpPr>
        <dsp:cNvPr id="0" name=""/>
        <dsp:cNvSpPr/>
      </dsp:nvSpPr>
      <dsp:spPr>
        <a:xfrm>
          <a:off x="0" y="3763"/>
          <a:ext cx="6263640" cy="17479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What does the text say? </a:t>
          </a:r>
        </a:p>
      </dsp:txBody>
      <dsp:txXfrm>
        <a:off x="85326" y="89089"/>
        <a:ext cx="6092988" cy="1577254"/>
      </dsp:txXfrm>
    </dsp:sp>
    <dsp:sp modelId="{80D41F5D-3A6E-4142-86F4-F2AB6ED399EB}">
      <dsp:nvSpPr>
        <dsp:cNvPr id="0" name=""/>
        <dsp:cNvSpPr/>
      </dsp:nvSpPr>
      <dsp:spPr>
        <a:xfrm>
          <a:off x="0" y="1878390"/>
          <a:ext cx="6263640" cy="174790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How does the text work?</a:t>
          </a:r>
        </a:p>
      </dsp:txBody>
      <dsp:txXfrm>
        <a:off x="85326" y="1963716"/>
        <a:ext cx="6092988" cy="1577254"/>
      </dsp:txXfrm>
    </dsp:sp>
    <dsp:sp modelId="{BEDEA00B-3DB0-44EA-B2F0-611D49B579EF}">
      <dsp:nvSpPr>
        <dsp:cNvPr id="0" name=""/>
        <dsp:cNvSpPr/>
      </dsp:nvSpPr>
      <dsp:spPr>
        <a:xfrm>
          <a:off x="0" y="3753017"/>
          <a:ext cx="6263640" cy="17479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What does the text mean? </a:t>
          </a:r>
        </a:p>
      </dsp:txBody>
      <dsp:txXfrm>
        <a:off x="85326" y="3838343"/>
        <a:ext cx="6092988" cy="15772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D9739-EA4D-49DE-BB2B-085BEA909744}">
      <dsp:nvSpPr>
        <dsp:cNvPr id="0" name=""/>
        <dsp:cNvSpPr/>
      </dsp:nvSpPr>
      <dsp:spPr>
        <a:xfrm>
          <a:off x="0" y="3763"/>
          <a:ext cx="6263640" cy="17479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What does the text say? </a:t>
          </a:r>
        </a:p>
      </dsp:txBody>
      <dsp:txXfrm>
        <a:off x="85326" y="89089"/>
        <a:ext cx="6092988" cy="1577254"/>
      </dsp:txXfrm>
    </dsp:sp>
    <dsp:sp modelId="{80D41F5D-3A6E-4142-86F4-F2AB6ED399EB}">
      <dsp:nvSpPr>
        <dsp:cNvPr id="0" name=""/>
        <dsp:cNvSpPr/>
      </dsp:nvSpPr>
      <dsp:spPr>
        <a:xfrm>
          <a:off x="0" y="1847568"/>
          <a:ext cx="6263640" cy="1747906"/>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How does the text work?</a:t>
          </a:r>
        </a:p>
      </dsp:txBody>
      <dsp:txXfrm>
        <a:off x="85326" y="1932894"/>
        <a:ext cx="6092988" cy="1577254"/>
      </dsp:txXfrm>
    </dsp:sp>
    <dsp:sp modelId="{BEDEA00B-3DB0-44EA-B2F0-611D49B579EF}">
      <dsp:nvSpPr>
        <dsp:cNvPr id="0" name=""/>
        <dsp:cNvSpPr/>
      </dsp:nvSpPr>
      <dsp:spPr>
        <a:xfrm>
          <a:off x="0" y="3753017"/>
          <a:ext cx="6263640" cy="174790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What does the text mean? </a:t>
          </a:r>
        </a:p>
      </dsp:txBody>
      <dsp:txXfrm>
        <a:off x="85326" y="3838343"/>
        <a:ext cx="6092988" cy="15772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41F5D-3A6E-4142-86F4-F2AB6ED399EB}">
      <dsp:nvSpPr>
        <dsp:cNvPr id="0" name=""/>
        <dsp:cNvSpPr/>
      </dsp:nvSpPr>
      <dsp:spPr>
        <a:xfrm>
          <a:off x="0" y="1459493"/>
          <a:ext cx="6263640" cy="2585700"/>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a:t>How does the text work?</a:t>
          </a:r>
        </a:p>
      </dsp:txBody>
      <dsp:txXfrm>
        <a:off x="126223" y="1585716"/>
        <a:ext cx="6011194" cy="23332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3BCFB3-9446-4001-8485-C29E02DC65C2}">
      <dsp:nvSpPr>
        <dsp:cNvPr id="0" name=""/>
        <dsp:cNvSpPr/>
      </dsp:nvSpPr>
      <dsp:spPr>
        <a:xfrm>
          <a:off x="0" y="54499"/>
          <a:ext cx="6666833" cy="13197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Productive talk moves will help each learner clarify their understanding and build on each other’s ideas. </a:t>
          </a:r>
        </a:p>
      </dsp:txBody>
      <dsp:txXfrm>
        <a:off x="64425" y="118924"/>
        <a:ext cx="6537983" cy="1190909"/>
      </dsp:txXfrm>
    </dsp:sp>
    <dsp:sp modelId="{3126075C-0A47-4FD1-B2CA-06E6165D571E}">
      <dsp:nvSpPr>
        <dsp:cNvPr id="0" name=""/>
        <dsp:cNvSpPr/>
      </dsp:nvSpPr>
      <dsp:spPr>
        <a:xfrm>
          <a:off x="0" y="1443379"/>
          <a:ext cx="6666833" cy="1319759"/>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Accountable talk must include:</a:t>
          </a:r>
        </a:p>
      </dsp:txBody>
      <dsp:txXfrm>
        <a:off x="64425" y="1507804"/>
        <a:ext cx="6537983" cy="1190909"/>
      </dsp:txXfrm>
    </dsp:sp>
    <dsp:sp modelId="{B41DDBFD-34DC-4733-B505-452F974E8EDF}">
      <dsp:nvSpPr>
        <dsp:cNvPr id="0" name=""/>
        <dsp:cNvSpPr/>
      </dsp:nvSpPr>
      <dsp:spPr>
        <a:xfrm>
          <a:off x="0" y="2763139"/>
          <a:ext cx="6666833" cy="1316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Explicit logic</a:t>
          </a:r>
        </a:p>
        <a:p>
          <a:pPr marL="171450" lvl="1" indent="-171450" algn="l" defTabSz="844550">
            <a:lnSpc>
              <a:spcPct val="90000"/>
            </a:lnSpc>
            <a:spcBef>
              <a:spcPct val="0"/>
            </a:spcBef>
            <a:spcAft>
              <a:spcPct val="20000"/>
            </a:spcAft>
            <a:buChar char="•"/>
          </a:pPr>
          <a:r>
            <a:rPr lang="en-US" sz="1900" kern="1200"/>
            <a:t>Evidence-based responses</a:t>
          </a:r>
        </a:p>
        <a:p>
          <a:pPr marL="171450" lvl="1" indent="-171450" algn="l" defTabSz="844550">
            <a:lnSpc>
              <a:spcPct val="90000"/>
            </a:lnSpc>
            <a:spcBef>
              <a:spcPct val="0"/>
            </a:spcBef>
            <a:spcAft>
              <a:spcPct val="20000"/>
            </a:spcAft>
            <a:buChar char="•"/>
          </a:pPr>
          <a:r>
            <a:rPr lang="en-US" sz="1900" kern="1200"/>
            <a:t>Precise word choice</a:t>
          </a:r>
        </a:p>
        <a:p>
          <a:pPr marL="171450" lvl="1" indent="-171450" algn="l" defTabSz="844550">
            <a:lnSpc>
              <a:spcPct val="90000"/>
            </a:lnSpc>
            <a:spcBef>
              <a:spcPct val="0"/>
            </a:spcBef>
            <a:spcAft>
              <a:spcPct val="20000"/>
            </a:spcAft>
            <a:buChar char="•"/>
          </a:pPr>
          <a:r>
            <a:rPr lang="en-US" sz="1900" kern="1200"/>
            <a:t>Acknowledgement of the socio-cultural lens</a:t>
          </a:r>
        </a:p>
      </dsp:txBody>
      <dsp:txXfrm>
        <a:off x="0" y="2763139"/>
        <a:ext cx="6666833" cy="1316520"/>
      </dsp:txXfrm>
    </dsp:sp>
    <dsp:sp modelId="{DE1A5898-8653-4162-9702-B14517335CBA}">
      <dsp:nvSpPr>
        <dsp:cNvPr id="0" name=""/>
        <dsp:cNvSpPr/>
      </dsp:nvSpPr>
      <dsp:spPr>
        <a:xfrm>
          <a:off x="0" y="4079660"/>
          <a:ext cx="6666833" cy="1319759"/>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Accountable talk structures measurable outcomes</a:t>
          </a:r>
        </a:p>
      </dsp:txBody>
      <dsp:txXfrm>
        <a:off x="64425" y="4144085"/>
        <a:ext cx="6537983" cy="119090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194F6-BD6E-4B2A-9BA0-F738B0B4213A}" type="datetimeFigureOut">
              <a:rPr lang="en-US" smtClean="0"/>
              <a:t>4/25/2022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119511-1926-431D-8024-C91B022442E6}" type="slidenum">
              <a:rPr lang="en-US" smtClean="0"/>
              <a:t>‹#›</a:t>
            </a:fld>
            <a:endParaRPr lang="en-US"/>
          </a:p>
        </p:txBody>
      </p:sp>
    </p:spTree>
    <p:extLst>
      <p:ext uri="{BB962C8B-B14F-4D97-AF65-F5344CB8AC3E}">
        <p14:creationId xmlns:p14="http://schemas.microsoft.com/office/powerpoint/2010/main" val="245332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ida.wisc.edu/teach/standards/eld/202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orms.office.com/g/uLWH2LfkW3"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latin typeface="Arial" pitchFamily="34" charset="0"/>
                <a:cs typeface="Arial" pitchFamily="34" charset="0"/>
              </a:rPr>
              <a:t>Redefine text as “source” instead of just text. </a:t>
            </a:r>
          </a:p>
        </p:txBody>
      </p:sp>
      <p:sp>
        <p:nvSpPr>
          <p:cNvPr id="4" name="Slide Number Placeholder 3"/>
          <p:cNvSpPr>
            <a:spLocks noGrp="1"/>
          </p:cNvSpPr>
          <p:nvPr>
            <p:ph type="sldNum" sz="quarter" idx="10"/>
          </p:nvPr>
        </p:nvSpPr>
        <p:spPr/>
        <p:txBody>
          <a:bodyPr/>
          <a:lstStyle/>
          <a:p>
            <a:fld id="{0A3C37BE-C303-496D-B5CD-85F2937540FC}" type="slidenum">
              <a:rPr lang="en-US" smtClean="0"/>
              <a:t>1</a:t>
            </a:fld>
            <a:endParaRPr lang="en-US"/>
          </a:p>
        </p:txBody>
      </p:sp>
    </p:spTree>
    <p:extLst>
      <p:ext uri="{BB962C8B-B14F-4D97-AF65-F5344CB8AC3E}">
        <p14:creationId xmlns:p14="http://schemas.microsoft.com/office/powerpoint/2010/main" val="2406150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13</a:t>
            </a:fld>
            <a:endParaRPr lang="en-US"/>
          </a:p>
        </p:txBody>
      </p:sp>
    </p:spTree>
    <p:extLst>
      <p:ext uri="{BB962C8B-B14F-4D97-AF65-F5344CB8AC3E}">
        <p14:creationId xmlns:p14="http://schemas.microsoft.com/office/powerpoint/2010/main" val="1194843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Analysis in science: 88% correct</a:t>
            </a:r>
          </a:p>
        </p:txBody>
      </p:sp>
      <p:sp>
        <p:nvSpPr>
          <p:cNvPr id="4" name="Slide Number Placeholder 3"/>
          <p:cNvSpPr>
            <a:spLocks noGrp="1"/>
          </p:cNvSpPr>
          <p:nvPr>
            <p:ph type="sldNum" sz="quarter" idx="10"/>
          </p:nvPr>
        </p:nvSpPr>
        <p:spPr/>
        <p:txBody>
          <a:bodyPr/>
          <a:lstStyle/>
          <a:p>
            <a:fld id="{0560F35A-7E9F-44D7-9046-7E13D18E0E16}" type="slidenum">
              <a:rPr lang="en-US" smtClean="0"/>
              <a:t>14</a:t>
            </a:fld>
            <a:endParaRPr lang="en-US"/>
          </a:p>
        </p:txBody>
      </p:sp>
    </p:spTree>
    <p:extLst>
      <p:ext uri="{BB962C8B-B14F-4D97-AF65-F5344CB8AC3E}">
        <p14:creationId xmlns:p14="http://schemas.microsoft.com/office/powerpoint/2010/main" val="1313593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Command of evidence/analysis in science:</a:t>
            </a:r>
            <a:r>
              <a:rPr lang="en-US" baseline="0"/>
              <a:t> 54%  (drawn to A: 27%)</a:t>
            </a:r>
            <a:endParaRPr lang="en-US"/>
          </a:p>
        </p:txBody>
      </p:sp>
      <p:sp>
        <p:nvSpPr>
          <p:cNvPr id="4" name="Slide Number Placeholder 3"/>
          <p:cNvSpPr>
            <a:spLocks noGrp="1"/>
          </p:cNvSpPr>
          <p:nvPr>
            <p:ph type="sldNum" sz="quarter" idx="10"/>
          </p:nvPr>
        </p:nvSpPr>
        <p:spPr/>
        <p:txBody>
          <a:bodyPr/>
          <a:lstStyle/>
          <a:p>
            <a:fld id="{0560F35A-7E9F-44D7-9046-7E13D18E0E16}" type="slidenum">
              <a:rPr lang="en-US" smtClean="0"/>
              <a:t>15</a:t>
            </a:fld>
            <a:endParaRPr lang="en-US"/>
          </a:p>
        </p:txBody>
      </p:sp>
    </p:spTree>
    <p:extLst>
      <p:ext uri="{BB962C8B-B14F-4D97-AF65-F5344CB8AC3E}">
        <p14:creationId xmlns:p14="http://schemas.microsoft.com/office/powerpoint/2010/main" val="261303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Command of evidence/analysis in science:</a:t>
            </a:r>
            <a:r>
              <a:rPr lang="en-US" baseline="0"/>
              <a:t> 45% (B: 14, C:11, D:29)</a:t>
            </a:r>
            <a:endParaRPr lang="en-US"/>
          </a:p>
        </p:txBody>
      </p:sp>
      <p:sp>
        <p:nvSpPr>
          <p:cNvPr id="4" name="Slide Number Placeholder 3"/>
          <p:cNvSpPr>
            <a:spLocks noGrp="1"/>
          </p:cNvSpPr>
          <p:nvPr>
            <p:ph type="sldNum" sz="quarter" idx="10"/>
          </p:nvPr>
        </p:nvSpPr>
        <p:spPr/>
        <p:txBody>
          <a:bodyPr/>
          <a:lstStyle/>
          <a:p>
            <a:fld id="{0560F35A-7E9F-44D7-9046-7E13D18E0E16}" type="slidenum">
              <a:rPr lang="en-US" smtClean="0"/>
              <a:t>16</a:t>
            </a:fld>
            <a:endParaRPr lang="en-US"/>
          </a:p>
        </p:txBody>
      </p:sp>
    </p:spTree>
    <p:extLst>
      <p:ext uri="{BB962C8B-B14F-4D97-AF65-F5344CB8AC3E}">
        <p14:creationId xmlns:p14="http://schemas.microsoft.com/office/powerpoint/2010/main" val="1362707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17</a:t>
            </a:fld>
            <a:endParaRPr lang="en-US"/>
          </a:p>
        </p:txBody>
      </p:sp>
    </p:spTree>
    <p:extLst>
      <p:ext uri="{BB962C8B-B14F-4D97-AF65-F5344CB8AC3E}">
        <p14:creationId xmlns:p14="http://schemas.microsoft.com/office/powerpoint/2010/main" val="1079162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4" name="Shape 28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a:spcBef>
                <a:spcPts val="0"/>
              </a:spcBef>
              <a:buNone/>
            </a:pPr>
            <a:endParaRPr/>
          </a:p>
        </p:txBody>
      </p:sp>
      <p:sp>
        <p:nvSpPr>
          <p:cNvPr id="285" name="Shape 28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baseline="0">
                <a:solidFill>
                  <a:srgbClr val="000000"/>
                </a:solidFill>
                <a:latin typeface="Arial"/>
                <a:ea typeface="Arial"/>
                <a:cs typeface="Arial"/>
                <a:sym typeface="Arial"/>
              </a:rPr>
              <a:t>19</a:t>
            </a:fld>
            <a:endParaRPr lang="en-US" sz="1400" b="0" i="0" u="none" strike="noStrike" cap="none" baseline="0">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https://docs.google.com/document/d/1FineE1J5_xrEZT-wJJxwEdKO7071SNiAN4c0q6c_wfs/copy</a:t>
            </a:r>
          </a:p>
        </p:txBody>
      </p:sp>
      <p:sp>
        <p:nvSpPr>
          <p:cNvPr id="4" name="Slide Number Placeholder 3"/>
          <p:cNvSpPr>
            <a:spLocks noGrp="1"/>
          </p:cNvSpPr>
          <p:nvPr>
            <p:ph type="sldNum" sz="quarter" idx="5"/>
          </p:nvPr>
        </p:nvSpPr>
        <p:spPr/>
        <p:txBody>
          <a:bodyPr/>
          <a:lstStyle/>
          <a:p>
            <a:fld id="{0E119511-1926-431D-8024-C91B022442E6}" type="slidenum">
              <a:rPr lang="en-US" smtClean="0"/>
              <a:t>21</a:t>
            </a:fld>
            <a:endParaRPr lang="en-US"/>
          </a:p>
        </p:txBody>
      </p:sp>
    </p:spTree>
    <p:extLst>
      <p:ext uri="{BB962C8B-B14F-4D97-AF65-F5344CB8AC3E}">
        <p14:creationId xmlns:p14="http://schemas.microsoft.com/office/powerpoint/2010/main" val="15325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https://docs.google.com/document/d/1FineE1J5_xrEZT-wJJxwEdKO7071SNiAN4c0q6c_wfs/copy</a:t>
            </a:r>
          </a:p>
        </p:txBody>
      </p:sp>
      <p:sp>
        <p:nvSpPr>
          <p:cNvPr id="4" name="Slide Number Placeholder 3"/>
          <p:cNvSpPr>
            <a:spLocks noGrp="1"/>
          </p:cNvSpPr>
          <p:nvPr>
            <p:ph type="sldNum" sz="quarter" idx="5"/>
          </p:nvPr>
        </p:nvSpPr>
        <p:spPr/>
        <p:txBody>
          <a:bodyPr/>
          <a:lstStyle/>
          <a:p>
            <a:fld id="{0E119511-1926-431D-8024-C91B022442E6}" type="slidenum">
              <a:rPr lang="en-US" smtClean="0"/>
              <a:t>22</a:t>
            </a:fld>
            <a:endParaRPr lang="en-US"/>
          </a:p>
        </p:txBody>
      </p:sp>
    </p:spTree>
    <p:extLst>
      <p:ext uri="{BB962C8B-B14F-4D97-AF65-F5344CB8AC3E}">
        <p14:creationId xmlns:p14="http://schemas.microsoft.com/office/powerpoint/2010/main" val="2684791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23</a:t>
            </a:fld>
            <a:endParaRPr lang="en-US"/>
          </a:p>
        </p:txBody>
      </p:sp>
    </p:spTree>
    <p:extLst>
      <p:ext uri="{BB962C8B-B14F-4D97-AF65-F5344CB8AC3E}">
        <p14:creationId xmlns:p14="http://schemas.microsoft.com/office/powerpoint/2010/main" val="2197681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Emphasize interpretive vs expressive and the inclusivity involved – comprehension precedes production</a:t>
            </a:r>
          </a:p>
          <a:p>
            <a:endParaRPr lang="en-US"/>
          </a:p>
          <a:p>
            <a:r>
              <a:rPr lang="en-US"/>
              <a:t>Interpretive language expectations: Align with the three text questions (say, work, and mean)</a:t>
            </a:r>
          </a:p>
          <a:p>
            <a:endParaRPr lang="en-US"/>
          </a:p>
          <a:p>
            <a:r>
              <a:rPr lang="en-US"/>
              <a:t>These are the standards that come into play when reading, viewing, or listening to expository sources in language arts. Identify the primary language expectation that students need to work with and focus instruction on supporting students in meeting that language expectation. The depth/complexity at which students will engage with each language expectation depends on their level of English proficiency. </a:t>
            </a:r>
          </a:p>
        </p:txBody>
      </p:sp>
      <p:sp>
        <p:nvSpPr>
          <p:cNvPr id="4" name="Slide Number Placeholder 3"/>
          <p:cNvSpPr>
            <a:spLocks noGrp="1"/>
          </p:cNvSpPr>
          <p:nvPr>
            <p:ph type="sldNum" sz="quarter" idx="5"/>
          </p:nvPr>
        </p:nvSpPr>
        <p:spPr/>
        <p:txBody>
          <a:bodyPr/>
          <a:lstStyle/>
          <a:p>
            <a:fld id="{0E119511-1926-431D-8024-C91B022442E6}" type="slidenum">
              <a:rPr lang="en-US" smtClean="0"/>
              <a:t>24</a:t>
            </a:fld>
            <a:endParaRPr lang="en-US"/>
          </a:p>
        </p:txBody>
      </p:sp>
    </p:spTree>
    <p:extLst>
      <p:ext uri="{BB962C8B-B14F-4D97-AF65-F5344CB8AC3E}">
        <p14:creationId xmlns:p14="http://schemas.microsoft.com/office/powerpoint/2010/main" val="2641149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strategies for teaching reading are developed for the lower grades. It is essential to help students engage with complex texts and not to replace complex texts with simplified versions. Most important is the need to develop consistent, unified plans to address needs in each content area. </a:t>
            </a:r>
          </a:p>
        </p:txBody>
      </p:sp>
      <p:sp>
        <p:nvSpPr>
          <p:cNvPr id="4" name="Slide Number Placeholder 3"/>
          <p:cNvSpPr>
            <a:spLocks noGrp="1"/>
          </p:cNvSpPr>
          <p:nvPr>
            <p:ph type="sldNum" sz="quarter" idx="5"/>
          </p:nvPr>
        </p:nvSpPr>
        <p:spPr/>
        <p:txBody>
          <a:bodyPr/>
          <a:lstStyle/>
          <a:p>
            <a:fld id="{0E119511-1926-431D-8024-C91B022442E6}" type="slidenum">
              <a:rPr lang="en-US" smtClean="0"/>
              <a:t>2</a:t>
            </a:fld>
            <a:endParaRPr lang="en-US"/>
          </a:p>
        </p:txBody>
      </p:sp>
    </p:spTree>
    <p:extLst>
      <p:ext uri="{BB962C8B-B14F-4D97-AF65-F5344CB8AC3E}">
        <p14:creationId xmlns:p14="http://schemas.microsoft.com/office/powerpoint/2010/main" val="182449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https://wida.wisc.edu/teach/standards/eld/2020</a:t>
            </a:r>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25</a:t>
            </a:fld>
            <a:endParaRPr lang="en-US"/>
          </a:p>
        </p:txBody>
      </p:sp>
    </p:spTree>
    <p:extLst>
      <p:ext uri="{BB962C8B-B14F-4D97-AF65-F5344CB8AC3E}">
        <p14:creationId xmlns:p14="http://schemas.microsoft.com/office/powerpoint/2010/main" val="3861877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Have teachers do this in pairs or triads with the sample text.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https://docs.google.com/document/d/1FineE1J5_xrEZT-wJJxwEdKO7071SNiAN4c0q6c_wfs/copy</a:t>
            </a:r>
          </a:p>
          <a:p>
            <a:endParaRPr lang="en-US"/>
          </a:p>
          <a:p>
            <a:r>
              <a:rPr lang="en-US"/>
              <a:t>In session 4, we’ll talk more about what it means for a student to know a word and how to support vocabulary acquisition. </a:t>
            </a:r>
          </a:p>
        </p:txBody>
      </p:sp>
      <p:sp>
        <p:nvSpPr>
          <p:cNvPr id="4" name="Slide Number Placeholder 3"/>
          <p:cNvSpPr>
            <a:spLocks noGrp="1"/>
          </p:cNvSpPr>
          <p:nvPr>
            <p:ph type="sldNum" sz="quarter" idx="5"/>
          </p:nvPr>
        </p:nvSpPr>
        <p:spPr/>
        <p:txBody>
          <a:bodyPr/>
          <a:lstStyle/>
          <a:p>
            <a:fld id="{0E119511-1926-431D-8024-C91B022442E6}" type="slidenum">
              <a:rPr lang="en-US" smtClean="0"/>
              <a:t>26</a:t>
            </a:fld>
            <a:endParaRPr lang="en-US"/>
          </a:p>
        </p:txBody>
      </p:sp>
    </p:spTree>
    <p:extLst>
      <p:ext uri="{BB962C8B-B14F-4D97-AF65-F5344CB8AC3E}">
        <p14:creationId xmlns:p14="http://schemas.microsoft.com/office/powerpoint/2010/main" val="21417544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Have pairs/triads discuss how they might do this in practice, using the sample text</a:t>
            </a:r>
          </a:p>
          <a:p>
            <a:endParaRPr lang="en-US"/>
          </a:p>
          <a:p>
            <a:r>
              <a:rPr lang="en-US"/>
              <a:t>Note that many cognates exist between English and romance languages in advanced/scientific vocabulary.</a:t>
            </a:r>
          </a:p>
          <a:p>
            <a:r>
              <a:rPr lang="en-US"/>
              <a:t>Do students’ languages have separate words for vegetarian and vegan? Do the words have connotations of what a person does/does not eat (such as dairy/eggs/chicken/fish)?</a:t>
            </a:r>
          </a:p>
        </p:txBody>
      </p:sp>
      <p:sp>
        <p:nvSpPr>
          <p:cNvPr id="4" name="Slide Number Placeholder 3"/>
          <p:cNvSpPr>
            <a:spLocks noGrp="1"/>
          </p:cNvSpPr>
          <p:nvPr>
            <p:ph type="sldNum" sz="quarter" idx="5"/>
          </p:nvPr>
        </p:nvSpPr>
        <p:spPr/>
        <p:txBody>
          <a:bodyPr/>
          <a:lstStyle/>
          <a:p>
            <a:fld id="{0E119511-1926-431D-8024-C91B022442E6}" type="slidenum">
              <a:rPr lang="en-US" smtClean="0"/>
              <a:t>27</a:t>
            </a:fld>
            <a:endParaRPr lang="en-US"/>
          </a:p>
        </p:txBody>
      </p:sp>
    </p:spTree>
    <p:extLst>
      <p:ext uri="{BB962C8B-B14F-4D97-AF65-F5344CB8AC3E}">
        <p14:creationId xmlns:p14="http://schemas.microsoft.com/office/powerpoint/2010/main" val="235457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Shari</a:t>
            </a:r>
          </a:p>
          <a:p>
            <a:r>
              <a:rPr lang="en-US"/>
              <a:t>https://stemteachingtools.org/brief/48</a:t>
            </a: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31</a:t>
            </a:fld>
            <a:endParaRPr lang="en-US"/>
          </a:p>
        </p:txBody>
      </p:sp>
    </p:spTree>
    <p:extLst>
      <p:ext uri="{BB962C8B-B14F-4D97-AF65-F5344CB8AC3E}">
        <p14:creationId xmlns:p14="http://schemas.microsoft.com/office/powerpoint/2010/main" val="2207039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Shari </a:t>
            </a:r>
          </a:p>
          <a:p>
            <a:r>
              <a:rPr lang="en-US"/>
              <a:t>https://inquiryproject.terc.edu/prof_dev/Goals_and_Moves.cfm.html</a:t>
            </a: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33</a:t>
            </a:fld>
            <a:endParaRPr lang="en-US"/>
          </a:p>
        </p:txBody>
      </p:sp>
    </p:spTree>
    <p:extLst>
      <p:ext uri="{BB962C8B-B14F-4D97-AF65-F5344CB8AC3E}">
        <p14:creationId xmlns:p14="http://schemas.microsoft.com/office/powerpoint/2010/main" val="1902317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https://www.edutopia.org/video/encouraging-academic-conversations-talk-moves</a:t>
            </a: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34</a:t>
            </a:fld>
            <a:endParaRPr lang="en-US"/>
          </a:p>
        </p:txBody>
      </p:sp>
    </p:spTree>
    <p:extLst>
      <p:ext uri="{BB962C8B-B14F-4D97-AF65-F5344CB8AC3E}">
        <p14:creationId xmlns:p14="http://schemas.microsoft.com/office/powerpoint/2010/main" val="18511744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36</a:t>
            </a:fld>
            <a:endParaRPr lang="en-US"/>
          </a:p>
        </p:txBody>
      </p:sp>
    </p:spTree>
    <p:extLst>
      <p:ext uri="{BB962C8B-B14F-4D97-AF65-F5344CB8AC3E}">
        <p14:creationId xmlns:p14="http://schemas.microsoft.com/office/powerpoint/2010/main" val="3943814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Feedback  </a:t>
            </a: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https://forms.office.com/g/uLWH2LfkW3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E119511-1926-431D-8024-C91B022442E6}" type="slidenum">
              <a:rPr lang="en-US" smtClean="0"/>
              <a:t>37</a:t>
            </a:fld>
            <a:endParaRPr lang="en-US"/>
          </a:p>
        </p:txBody>
      </p:sp>
    </p:spTree>
    <p:extLst>
      <p:ext uri="{BB962C8B-B14F-4D97-AF65-F5344CB8AC3E}">
        <p14:creationId xmlns:p14="http://schemas.microsoft.com/office/powerpoint/2010/main" val="3976297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larger sense, we want to set an overall purpose for reading instruction. We also need to be clear about the purpose of any task. What is it we want the student to learn and to know as a result of the task? </a:t>
            </a:r>
          </a:p>
        </p:txBody>
      </p:sp>
      <p:sp>
        <p:nvSpPr>
          <p:cNvPr id="4" name="Slide Number Placeholder 3"/>
          <p:cNvSpPr>
            <a:spLocks noGrp="1"/>
          </p:cNvSpPr>
          <p:nvPr>
            <p:ph type="sldNum" sz="quarter" idx="5"/>
          </p:nvPr>
        </p:nvSpPr>
        <p:spPr/>
        <p:txBody>
          <a:bodyPr/>
          <a:lstStyle/>
          <a:p>
            <a:fld id="{0E119511-1926-431D-8024-C91B022442E6}" type="slidenum">
              <a:rPr lang="en-US" smtClean="0"/>
              <a:t>4</a:t>
            </a:fld>
            <a:endParaRPr lang="en-US"/>
          </a:p>
        </p:txBody>
      </p:sp>
    </p:spTree>
    <p:extLst>
      <p:ext uri="{BB962C8B-B14F-4D97-AF65-F5344CB8AC3E}">
        <p14:creationId xmlns:p14="http://schemas.microsoft.com/office/powerpoint/2010/main" val="5624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shared vision of reading literacy: all students will be able to read, comprehend, and use information from </a:t>
            </a:r>
            <a:r>
              <a:rPr lang="en-US" sz="1600" b="1"/>
              <a:t>complex</a:t>
            </a:r>
            <a:r>
              <a:rPr lang="en-US"/>
              <a:t> texts that meet their personal and professional needs. </a:t>
            </a:r>
          </a:p>
        </p:txBody>
      </p:sp>
      <p:sp>
        <p:nvSpPr>
          <p:cNvPr id="4" name="Slide Number Placeholder 3"/>
          <p:cNvSpPr>
            <a:spLocks noGrp="1"/>
          </p:cNvSpPr>
          <p:nvPr>
            <p:ph type="sldNum" sz="quarter" idx="5"/>
          </p:nvPr>
        </p:nvSpPr>
        <p:spPr/>
        <p:txBody>
          <a:bodyPr/>
          <a:lstStyle/>
          <a:p>
            <a:fld id="{0E119511-1926-431D-8024-C91B022442E6}" type="slidenum">
              <a:rPr lang="en-US" smtClean="0"/>
              <a:t>5</a:t>
            </a:fld>
            <a:endParaRPr lang="en-US"/>
          </a:p>
        </p:txBody>
      </p:sp>
    </p:spTree>
    <p:extLst>
      <p:ext uri="{BB962C8B-B14F-4D97-AF65-F5344CB8AC3E}">
        <p14:creationId xmlns:p14="http://schemas.microsoft.com/office/powerpoint/2010/main" val="1541381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three of the concepts found in Text Dependent Questions by Fisher, Frey, et.al. </a:t>
            </a:r>
          </a:p>
        </p:txBody>
      </p:sp>
      <p:sp>
        <p:nvSpPr>
          <p:cNvPr id="4" name="Slide Number Placeholder 3"/>
          <p:cNvSpPr>
            <a:spLocks noGrp="1"/>
          </p:cNvSpPr>
          <p:nvPr>
            <p:ph type="sldNum" sz="quarter" idx="5"/>
          </p:nvPr>
        </p:nvSpPr>
        <p:spPr/>
        <p:txBody>
          <a:bodyPr/>
          <a:lstStyle/>
          <a:p>
            <a:fld id="{0E119511-1926-431D-8024-C91B022442E6}" type="slidenum">
              <a:rPr lang="en-US" smtClean="0"/>
              <a:t>6</a:t>
            </a:fld>
            <a:endParaRPr lang="en-US"/>
          </a:p>
        </p:txBody>
      </p:sp>
    </p:spTree>
    <p:extLst>
      <p:ext uri="{BB962C8B-B14F-4D97-AF65-F5344CB8AC3E}">
        <p14:creationId xmlns:p14="http://schemas.microsoft.com/office/powerpoint/2010/main" val="353152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Which of these approaches to text will provide the greatest growth and protentional for learning transfer? </a:t>
            </a:r>
          </a:p>
        </p:txBody>
      </p:sp>
      <p:sp>
        <p:nvSpPr>
          <p:cNvPr id="4" name="Slide Number Placeholder 3"/>
          <p:cNvSpPr>
            <a:spLocks noGrp="1"/>
          </p:cNvSpPr>
          <p:nvPr>
            <p:ph type="sldNum" sz="quarter" idx="5"/>
          </p:nvPr>
        </p:nvSpPr>
        <p:spPr/>
        <p:txBody>
          <a:bodyPr/>
          <a:lstStyle/>
          <a:p>
            <a:fld id="{0E119511-1926-431D-8024-C91B022442E6}" type="slidenum">
              <a:rPr lang="en-US" smtClean="0"/>
              <a:t>7</a:t>
            </a:fld>
            <a:endParaRPr lang="en-US"/>
          </a:p>
        </p:txBody>
      </p:sp>
    </p:spTree>
    <p:extLst>
      <p:ext uri="{BB962C8B-B14F-4D97-AF65-F5344CB8AC3E}">
        <p14:creationId xmlns:p14="http://schemas.microsoft.com/office/powerpoint/2010/main" val="904991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the path to learning transfer requires intentional instruction of universal elements and constructs. Understanding how a text works is the most significant element of reading transfer and is also the least taught. </a:t>
            </a:r>
          </a:p>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8</a:t>
            </a:fld>
            <a:endParaRPr lang="en-US"/>
          </a:p>
        </p:txBody>
      </p:sp>
    </p:spTree>
    <p:extLst>
      <p:ext uri="{BB962C8B-B14F-4D97-AF65-F5344CB8AC3E}">
        <p14:creationId xmlns:p14="http://schemas.microsoft.com/office/powerpoint/2010/main" val="48253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119511-1926-431D-8024-C91B022442E6}" type="slidenum">
              <a:rPr lang="en-US" smtClean="0"/>
              <a:t>9</a:t>
            </a:fld>
            <a:endParaRPr lang="en-US"/>
          </a:p>
        </p:txBody>
      </p:sp>
    </p:spTree>
    <p:extLst>
      <p:ext uri="{BB962C8B-B14F-4D97-AF65-F5344CB8AC3E}">
        <p14:creationId xmlns:p14="http://schemas.microsoft.com/office/powerpoint/2010/main" val="3355795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the relationship between and among the various features on these pages? </a:t>
            </a:r>
          </a:p>
        </p:txBody>
      </p:sp>
      <p:sp>
        <p:nvSpPr>
          <p:cNvPr id="4" name="Slide Number Placeholder 3"/>
          <p:cNvSpPr>
            <a:spLocks noGrp="1"/>
          </p:cNvSpPr>
          <p:nvPr>
            <p:ph type="sldNum" sz="quarter" idx="5"/>
          </p:nvPr>
        </p:nvSpPr>
        <p:spPr/>
        <p:txBody>
          <a:bodyPr/>
          <a:lstStyle/>
          <a:p>
            <a:fld id="{0E119511-1926-431D-8024-C91B022442E6}" type="slidenum">
              <a:rPr lang="en-US" smtClean="0"/>
              <a:t>11</a:t>
            </a:fld>
            <a:endParaRPr lang="en-US"/>
          </a:p>
        </p:txBody>
      </p:sp>
    </p:spTree>
    <p:extLst>
      <p:ext uri="{BB962C8B-B14F-4D97-AF65-F5344CB8AC3E}">
        <p14:creationId xmlns:p14="http://schemas.microsoft.com/office/powerpoint/2010/main" val="1237329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8A1DD-F2B8-4A7E-B917-C2CA435A2E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04EAF1-A948-413F-A817-09D8B5077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5A16B9-AC2A-407A-9D57-445F4495AF99}"/>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5" name="Footer Placeholder 4">
            <a:extLst>
              <a:ext uri="{FF2B5EF4-FFF2-40B4-BE49-F238E27FC236}">
                <a16:creationId xmlns:a16="http://schemas.microsoft.com/office/drawing/2014/main" id="{32CB01D0-4FB4-4164-A32E-6129E6E9BD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BC6CFD-A8DA-4C93-ABF5-2086B0F08952}"/>
              </a:ext>
            </a:extLst>
          </p:cNvPr>
          <p:cNvSpPr>
            <a:spLocks noGrp="1"/>
          </p:cNvSpPr>
          <p:nvPr>
            <p:ph type="sldNum" sz="quarter" idx="12"/>
          </p:nvPr>
        </p:nvSpPr>
        <p:spPr/>
        <p:txBody>
          <a:bodyPr/>
          <a:lstStyle/>
          <a:p>
            <a:fld id="{A8CCD210-9838-4705-96E7-A72A8EF79B52}" type="slidenum">
              <a:rPr lang="en-US" smtClean="0"/>
              <a:t>‹#›</a:t>
            </a:fld>
            <a:endParaRPr lang="en-US"/>
          </a:p>
        </p:txBody>
      </p:sp>
    </p:spTree>
    <p:extLst>
      <p:ext uri="{BB962C8B-B14F-4D97-AF65-F5344CB8AC3E}">
        <p14:creationId xmlns:p14="http://schemas.microsoft.com/office/powerpoint/2010/main" val="333008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F4A95-8AD1-4285-A279-536F1C86ED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6AF26B-B2A9-4FED-B73E-4F4EE641CE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990409-356C-4E7F-8174-A270891C7063}"/>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5" name="Footer Placeholder 4">
            <a:extLst>
              <a:ext uri="{FF2B5EF4-FFF2-40B4-BE49-F238E27FC236}">
                <a16:creationId xmlns:a16="http://schemas.microsoft.com/office/drawing/2014/main" id="{4F134944-551E-48EC-B075-A801BC142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5C713-8A0E-4B4B-A13C-4E32216B7DCE}"/>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7" name="Picture 6" descr="Logo&#10;&#10;Description automatically generated with medium confidence">
            <a:extLst>
              <a:ext uri="{FF2B5EF4-FFF2-40B4-BE49-F238E27FC236}">
                <a16:creationId xmlns:a16="http://schemas.microsoft.com/office/drawing/2014/main" id="{41543443-F7A3-417D-B45F-5CB315592C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835879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A7B727-0B81-4C9D-A4D2-3F9B16E32E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CFC322-D4AC-4776-9E8D-7AE687099D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CA362-B910-472F-8C5B-199A277C9BFF}"/>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5" name="Footer Placeholder 4">
            <a:extLst>
              <a:ext uri="{FF2B5EF4-FFF2-40B4-BE49-F238E27FC236}">
                <a16:creationId xmlns:a16="http://schemas.microsoft.com/office/drawing/2014/main" id="{727918D0-8A68-4FCD-A0DB-094EF6FBE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A53832-4B06-43A4-BCDB-6CD89CDDF4A0}"/>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7" name="Picture 6" descr="Logo&#10;&#10;Description automatically generated with medium confidence">
            <a:extLst>
              <a:ext uri="{FF2B5EF4-FFF2-40B4-BE49-F238E27FC236}">
                <a16:creationId xmlns:a16="http://schemas.microsoft.com/office/drawing/2014/main" id="{95199DC9-0D25-4158-8FD8-CE9B8AE8B7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2469057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4"/>
            <a:ext cx="5734050" cy="2219691"/>
          </a:xfrm>
        </p:spPr>
        <p:txBody>
          <a:bodyPr anchor="ctr">
            <a:normAutofit/>
          </a:bodyPr>
          <a:lstStyle>
            <a:lvl1pPr algn="l">
              <a:defRPr sz="4400" cap="all" baseline="0"/>
            </a:lvl1pPr>
          </a:lstStyle>
          <a:p>
            <a:r>
              <a:rPr lang="en-US"/>
              <a:t>Click to edit Master title style</a:t>
            </a:r>
            <a:endParaRPr/>
          </a:p>
        </p:txBody>
      </p:sp>
      <p:sp>
        <p:nvSpPr>
          <p:cNvPr id="3" name="Subtitle 2"/>
          <p:cNvSpPr>
            <a:spLocks noGrp="1"/>
          </p:cNvSpPr>
          <p:nvPr>
            <p:ph type="subTitle" idx="1"/>
          </p:nvPr>
        </p:nvSpPr>
        <p:spPr>
          <a:xfrm>
            <a:off x="1104900" y="4511784"/>
            <a:ext cx="5734050" cy="955565"/>
          </a:xfrm>
        </p:spPr>
        <p:txBody>
          <a:bodyPr>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3" y="1310656"/>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
        <p:nvSpPr>
          <p:cNvPr id="8" name="Rectangle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4" name="Group 13"/>
          <p:cNvGrpSpPr/>
          <p:nvPr/>
        </p:nvGrpSpPr>
        <p:grpSpPr>
          <a:xfrm>
            <a:off x="0" y="1143000"/>
            <a:ext cx="12192000" cy="63125"/>
            <a:chOff x="507492" y="1501519"/>
            <a:chExt cx="8129016" cy="63125"/>
          </a:xfrm>
        </p:grpSpPr>
        <p:cxnSp>
          <p:nvCxnSpPr>
            <p:cNvPr id="15" name="Straight Connector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grpSp>
        <p:nvGrpSpPr>
          <p:cNvPr id="13" name="Group 12"/>
          <p:cNvGrpSpPr/>
          <p:nvPr/>
        </p:nvGrpSpPr>
        <p:grpSpPr>
          <a:xfrm rot="10800000">
            <a:off x="0" y="5645510"/>
            <a:ext cx="12192000" cy="63125"/>
            <a:chOff x="507492" y="1501519"/>
            <a:chExt cx="8129016" cy="63125"/>
          </a:xfrm>
        </p:grpSpPr>
        <p:cxnSp>
          <p:nvCxnSpPr>
            <p:cNvPr id="17" name="Straight Connector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9" name="Picture 18" descr="Logo&#10;&#10;Description automatically generated with medium confidence">
            <a:extLst>
              <a:ext uri="{FF2B5EF4-FFF2-40B4-BE49-F238E27FC236}">
                <a16:creationId xmlns:a16="http://schemas.microsoft.com/office/drawing/2014/main" id="{9CF56D19-D18E-486B-8A61-4A874AA764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576128" y="6342957"/>
            <a:ext cx="1038225" cy="378520"/>
          </a:xfrm>
          <a:prstGeom prst="rect">
            <a:avLst/>
          </a:prstGeom>
        </p:spPr>
      </p:pic>
    </p:spTree>
    <p:extLst>
      <p:ext uri="{BB962C8B-B14F-4D97-AF65-F5344CB8AC3E}">
        <p14:creationId xmlns:p14="http://schemas.microsoft.com/office/powerpoint/2010/main" val="11984102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B0ABA-B098-45EA-89F1-9B2909116B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33C165-21A8-483E-B86F-88821EBD02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55D52A-0644-446C-B749-AA4C1274D3AE}"/>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5" name="Footer Placeholder 4">
            <a:extLst>
              <a:ext uri="{FF2B5EF4-FFF2-40B4-BE49-F238E27FC236}">
                <a16:creationId xmlns:a16="http://schemas.microsoft.com/office/drawing/2014/main" id="{B7C0BAAB-2DE7-47C1-B4B5-9E5503DA5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DD7B4-0DBB-445F-9AF2-E8BF5F9BC139}"/>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8" name="Picture 7" descr="Logo&#10;&#10;Description automatically generated with medium confidence">
            <a:extLst>
              <a:ext uri="{FF2B5EF4-FFF2-40B4-BE49-F238E27FC236}">
                <a16:creationId xmlns:a16="http://schemas.microsoft.com/office/drawing/2014/main" id="{310D71F8-D35B-4D81-97BF-34A9E5C026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3859270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1FF27-A147-4F2E-9BF4-29128BE396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B71C5C-5095-4518-902D-F759AFA81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E30C65-C7E3-4EA7-BEB2-0859EFA687BE}"/>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5" name="Footer Placeholder 4">
            <a:extLst>
              <a:ext uri="{FF2B5EF4-FFF2-40B4-BE49-F238E27FC236}">
                <a16:creationId xmlns:a16="http://schemas.microsoft.com/office/drawing/2014/main" id="{9DA6FDA5-72DF-4BCC-9B8F-7BA0E21BF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06BF3-3A34-4502-AAFE-9DE026C298DA}"/>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7" name="Picture 6" descr="Logo&#10;&#10;Description automatically generated with medium confidence">
            <a:extLst>
              <a:ext uri="{FF2B5EF4-FFF2-40B4-BE49-F238E27FC236}">
                <a16:creationId xmlns:a16="http://schemas.microsoft.com/office/drawing/2014/main" id="{1A8F7D65-2330-4677-9F7F-676686725C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2934632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D7CB4-4D5E-442A-BAE7-CFAAF257C5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95352-64BC-4EE8-AFDD-6967BCF8B0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62F7B4B-6E9D-464B-A7F1-74637154A2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DAF7E2-C6B1-4CE2-8A11-996B21F29303}"/>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6" name="Footer Placeholder 5">
            <a:extLst>
              <a:ext uri="{FF2B5EF4-FFF2-40B4-BE49-F238E27FC236}">
                <a16:creationId xmlns:a16="http://schemas.microsoft.com/office/drawing/2014/main" id="{AEC46EE4-7C6C-4FB2-8154-BF2BA2D310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14B093-FCE8-4EC2-B051-B628360FD74E}"/>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8" name="Picture 7" descr="Logo&#10;&#10;Description automatically generated with medium confidence">
            <a:extLst>
              <a:ext uri="{FF2B5EF4-FFF2-40B4-BE49-F238E27FC236}">
                <a16:creationId xmlns:a16="http://schemas.microsoft.com/office/drawing/2014/main" id="{2B581D5D-B437-4695-BF53-089079388C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3879126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7287E-D505-414C-8ECB-D1FDC71577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64765F-DEA1-4644-977B-C1E94FB0B9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82F479-E003-40BD-9D19-D307CCD85D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32E232-0AAA-45FC-8A4F-7408A6A35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5A2721-7D44-41C6-83A8-3B7AD36D88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43A16D-F0CE-4C14-A6CF-13D493DFA7F4}"/>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8" name="Footer Placeholder 7">
            <a:extLst>
              <a:ext uri="{FF2B5EF4-FFF2-40B4-BE49-F238E27FC236}">
                <a16:creationId xmlns:a16="http://schemas.microsoft.com/office/drawing/2014/main" id="{7AAFE223-FA50-42CE-A30D-131781AAA2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44174E-9D56-4DE8-90E2-A4E20BD40C0D}"/>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10" name="Picture 9" descr="Logo&#10;&#10;Description automatically generated with medium confidence">
            <a:extLst>
              <a:ext uri="{FF2B5EF4-FFF2-40B4-BE49-F238E27FC236}">
                <a16:creationId xmlns:a16="http://schemas.microsoft.com/office/drawing/2014/main" id="{A44E92AC-AF74-44A2-B14A-636A6B1195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148428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5EFC4-CAEC-4E91-AEDF-C77019F3DB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52AF89-67DA-4E39-A30B-D3BE23FFC0EB}"/>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4" name="Footer Placeholder 3">
            <a:extLst>
              <a:ext uri="{FF2B5EF4-FFF2-40B4-BE49-F238E27FC236}">
                <a16:creationId xmlns:a16="http://schemas.microsoft.com/office/drawing/2014/main" id="{4E58315C-1FF0-48AF-A2D9-7D5B6191F9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E04E1B-BAA8-4CA5-BAFD-B8885FE8B392}"/>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6" name="Picture 5" descr="Logo&#10;&#10;Description automatically generated with medium confidence">
            <a:extLst>
              <a:ext uri="{FF2B5EF4-FFF2-40B4-BE49-F238E27FC236}">
                <a16:creationId xmlns:a16="http://schemas.microsoft.com/office/drawing/2014/main" id="{E6917A93-0FF3-4142-8F21-034718419F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1997116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7F2BC2-F0E6-4534-8373-6CECCF09A81A}"/>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3" name="Footer Placeholder 2">
            <a:extLst>
              <a:ext uri="{FF2B5EF4-FFF2-40B4-BE49-F238E27FC236}">
                <a16:creationId xmlns:a16="http://schemas.microsoft.com/office/drawing/2014/main" id="{25C05B12-5D5F-465F-808D-DB6FADA027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E6DB02-634C-4FDA-BBE2-B4417ED22390}"/>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5" name="Picture 4" descr="Logo&#10;&#10;Description automatically generated with medium confidence">
            <a:extLst>
              <a:ext uri="{FF2B5EF4-FFF2-40B4-BE49-F238E27FC236}">
                <a16:creationId xmlns:a16="http://schemas.microsoft.com/office/drawing/2014/main" id="{D179A157-45F4-42BA-A24A-8659B1B81B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960513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92B3F-1BDD-4CFE-ABF3-63663EF457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1903C6-CD9B-48EF-ADC4-7CE5C9F8EB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F1EAA4-5173-402D-8604-B07530970D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6C4338-F20E-4CB2-BC81-BE70140905CB}"/>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6" name="Footer Placeholder 5">
            <a:extLst>
              <a:ext uri="{FF2B5EF4-FFF2-40B4-BE49-F238E27FC236}">
                <a16:creationId xmlns:a16="http://schemas.microsoft.com/office/drawing/2014/main" id="{B45D2805-8923-44A9-A050-20A6DB37AF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463765-A3F1-457D-B023-CA356784296E}"/>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8" name="Picture 7" descr="Logo&#10;&#10;Description automatically generated with medium confidence">
            <a:extLst>
              <a:ext uri="{FF2B5EF4-FFF2-40B4-BE49-F238E27FC236}">
                <a16:creationId xmlns:a16="http://schemas.microsoft.com/office/drawing/2014/main" id="{14AE8032-DBB7-4854-9B53-75D6289D09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1606907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31572-37B4-45C1-A2C5-93D233A3E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72A774-542F-44FC-95AB-C221AC70B5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39B8D4-98E2-4442-8B50-F67AA34FA2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195833-C9E5-4CBC-B324-52DE8A2B3FF2}"/>
              </a:ext>
            </a:extLst>
          </p:cNvPr>
          <p:cNvSpPr>
            <a:spLocks noGrp="1"/>
          </p:cNvSpPr>
          <p:nvPr>
            <p:ph type="dt" sz="half" idx="10"/>
          </p:nvPr>
        </p:nvSpPr>
        <p:spPr/>
        <p:txBody>
          <a:bodyPr/>
          <a:lstStyle/>
          <a:p>
            <a:fld id="{EE9ACA64-3313-4E0E-9D71-D5DFCC42F7E7}" type="datetimeFigureOut">
              <a:rPr lang="en-US" smtClean="0"/>
              <a:t>4/25/2022</a:t>
            </a:fld>
            <a:endParaRPr lang="en-US"/>
          </a:p>
        </p:txBody>
      </p:sp>
      <p:sp>
        <p:nvSpPr>
          <p:cNvPr id="6" name="Footer Placeholder 5">
            <a:extLst>
              <a:ext uri="{FF2B5EF4-FFF2-40B4-BE49-F238E27FC236}">
                <a16:creationId xmlns:a16="http://schemas.microsoft.com/office/drawing/2014/main" id="{3EA50531-D1C8-48C9-B6A2-FB679AE13E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BA7B45-81F9-4BC5-BCC9-61A450F936DD}"/>
              </a:ext>
            </a:extLst>
          </p:cNvPr>
          <p:cNvSpPr>
            <a:spLocks noGrp="1"/>
          </p:cNvSpPr>
          <p:nvPr>
            <p:ph type="sldNum" sz="quarter" idx="12"/>
          </p:nvPr>
        </p:nvSpPr>
        <p:spPr/>
        <p:txBody>
          <a:bodyPr/>
          <a:lstStyle/>
          <a:p>
            <a:fld id="{A8CCD210-9838-4705-96E7-A72A8EF79B52}" type="slidenum">
              <a:rPr lang="en-US" smtClean="0"/>
              <a:t>‹#›</a:t>
            </a:fld>
            <a:endParaRPr lang="en-US"/>
          </a:p>
        </p:txBody>
      </p:sp>
      <p:pic>
        <p:nvPicPr>
          <p:cNvPr id="8" name="Picture 7" descr="Logo&#10;&#10;Description automatically generated with medium confidence">
            <a:extLst>
              <a:ext uri="{FF2B5EF4-FFF2-40B4-BE49-F238E27FC236}">
                <a16:creationId xmlns:a16="http://schemas.microsoft.com/office/drawing/2014/main" id="{5C2389BF-E027-48D6-9E8E-FF1C68DFD2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301422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A3E575-50F3-4E59-97BE-CACD50B833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030389-CE68-4A85-B10A-952C63D7D1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C57B2-B753-4937-8459-7A932E118C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9ACA64-3313-4E0E-9D71-D5DFCC42F7E7}" type="datetimeFigureOut">
              <a:rPr lang="en-US" smtClean="0"/>
              <a:t>4/25/2022</a:t>
            </a:fld>
            <a:endParaRPr lang="en-US"/>
          </a:p>
        </p:txBody>
      </p:sp>
      <p:sp>
        <p:nvSpPr>
          <p:cNvPr id="5" name="Footer Placeholder 4">
            <a:extLst>
              <a:ext uri="{FF2B5EF4-FFF2-40B4-BE49-F238E27FC236}">
                <a16:creationId xmlns:a16="http://schemas.microsoft.com/office/drawing/2014/main" id="{0188CD97-FE5C-4232-A641-B2DE0337D7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C505A6-389D-4FA4-8DF7-52556A8CB2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CD210-9838-4705-96E7-A72A8EF79B52}" type="slidenum">
              <a:rPr lang="en-US" smtClean="0"/>
              <a:t>‹#›</a:t>
            </a:fld>
            <a:endParaRPr lang="en-US"/>
          </a:p>
        </p:txBody>
      </p:sp>
      <p:pic>
        <p:nvPicPr>
          <p:cNvPr id="7" name="Picture 6" descr="Logo&#10;&#10;Description automatically generated with medium confidence">
            <a:extLst>
              <a:ext uri="{FF2B5EF4-FFF2-40B4-BE49-F238E27FC236}">
                <a16:creationId xmlns:a16="http://schemas.microsoft.com/office/drawing/2014/main" id="{579DA0D4-2C8A-423A-AE2A-F0E35A21052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53062" y="6341565"/>
            <a:ext cx="1285875" cy="468809"/>
          </a:xfrm>
          <a:prstGeom prst="rect">
            <a:avLst/>
          </a:prstGeom>
        </p:spPr>
      </p:pic>
    </p:spTree>
    <p:extLst>
      <p:ext uri="{BB962C8B-B14F-4D97-AF65-F5344CB8AC3E}">
        <p14:creationId xmlns:p14="http://schemas.microsoft.com/office/powerpoint/2010/main" val="164916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teachkidsnews.com/" TargetMode="External"/><Relationship Id="rId3" Type="http://schemas.openxmlformats.org/officeDocument/2006/relationships/hyperlink" Target="https://newsela.com/" TargetMode="External"/><Relationship Id="rId7" Type="http://schemas.openxmlformats.org/officeDocument/2006/relationships/hyperlink" Target="https://student.societyforscience.org/sciencenews-studen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console" TargetMode="External"/><Relationship Id="rId5" Type="http://schemas.openxmlformats.org/officeDocument/2006/relationships/hyperlink" Target="http://tweentribune.com/" TargetMode="External"/><Relationship Id="rId4" Type="http://schemas.openxmlformats.org/officeDocument/2006/relationships/hyperlink" Target="http://www.dogonews.com/" TargetMode="External"/><Relationship Id="rId9" Type="http://schemas.openxmlformats.org/officeDocument/2006/relationships/hyperlink" Target="http://www.need.org/curriculu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s://docs.google.com/document/d/1FineE1J5_xrEZT-wJJxwEdKO7071SNiAN4c0q6c_wfs/copy"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docs.google.com/document/d/1FineE1J5_xrEZT-wJJxwEdKO7071SNiAN4c0q6c_wfs/copy"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6.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wida.wisc.edu/teach/standards/eld/202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FineE1J5_xrEZT-wJJxwEdKO7071SNiAN4c0q6c_wfs/cop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ncte.org/statement/the-act-of-reading/"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Feedback%20%20https:/forms.office.com/g/uLWH2LfkW3"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chor="ctr"/>
          <a:lstStyle/>
          <a:p>
            <a:r>
              <a:rPr lang="en-US"/>
              <a:t>Reading in high school</a:t>
            </a:r>
          </a:p>
        </p:txBody>
      </p:sp>
      <p:sp>
        <p:nvSpPr>
          <p:cNvPr id="7" name="Subtitle 6"/>
          <p:cNvSpPr>
            <a:spLocks noGrp="1"/>
          </p:cNvSpPr>
          <p:nvPr>
            <p:ph type="subTitle" idx="1"/>
          </p:nvPr>
        </p:nvSpPr>
        <p:spPr/>
        <p:txBody>
          <a:bodyPr>
            <a:noAutofit/>
          </a:bodyPr>
          <a:lstStyle/>
          <a:p>
            <a:r>
              <a:rPr lang="en-US" sz="3200"/>
              <a:t>Helping all students engage with complex texts</a:t>
            </a:r>
          </a:p>
        </p:txBody>
      </p:sp>
      <p:pic>
        <p:nvPicPr>
          <p:cNvPr id="4" name="Picture Placeholder 3" descr="Open book on table, blurred shelves of books in background"/>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8895" r="8895"/>
          <a:stretch>
            <a:fillRect/>
          </a:stretch>
        </p:blipFill>
        <p:spPr/>
      </p:pic>
    </p:spTree>
    <p:extLst>
      <p:ext uri="{BB962C8B-B14F-4D97-AF65-F5344CB8AC3E}">
        <p14:creationId xmlns:p14="http://schemas.microsoft.com/office/powerpoint/2010/main" val="1652133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E8354-1B63-4A8A-83BE-6198C0527307}"/>
              </a:ext>
            </a:extLst>
          </p:cNvPr>
          <p:cNvSpPr>
            <a:spLocks noGrp="1"/>
          </p:cNvSpPr>
          <p:nvPr>
            <p:ph type="title"/>
          </p:nvPr>
        </p:nvSpPr>
        <p:spPr>
          <a:xfrm>
            <a:off x="4965430" y="629268"/>
            <a:ext cx="6586491" cy="1286160"/>
          </a:xfrm>
        </p:spPr>
        <p:txBody>
          <a:bodyPr anchor="b">
            <a:normAutofit/>
          </a:bodyPr>
          <a:lstStyle/>
          <a:p>
            <a:r>
              <a:rPr lang="en-US"/>
              <a:t>How Does the Text Work?</a:t>
            </a:r>
          </a:p>
        </p:txBody>
      </p:sp>
      <p:sp>
        <p:nvSpPr>
          <p:cNvPr id="3" name="Content Placeholder 2">
            <a:extLst>
              <a:ext uri="{FF2B5EF4-FFF2-40B4-BE49-F238E27FC236}">
                <a16:creationId xmlns:a16="http://schemas.microsoft.com/office/drawing/2014/main" id="{1132D7F3-776B-4EA7-930A-4BBF86FEEE19}"/>
              </a:ext>
            </a:extLst>
          </p:cNvPr>
          <p:cNvSpPr>
            <a:spLocks noGrp="1"/>
          </p:cNvSpPr>
          <p:nvPr>
            <p:ph idx="1"/>
          </p:nvPr>
        </p:nvSpPr>
        <p:spPr>
          <a:xfrm>
            <a:off x="4965431" y="2438400"/>
            <a:ext cx="6586489" cy="3785419"/>
          </a:xfrm>
          <a:solidFill>
            <a:schemeClr val="accent5">
              <a:lumMod val="20000"/>
              <a:lumOff val="80000"/>
            </a:schemeClr>
          </a:solidFill>
        </p:spPr>
        <p:txBody>
          <a:bodyPr>
            <a:normAutofit/>
          </a:bodyPr>
          <a:lstStyle/>
          <a:p>
            <a:r>
              <a:rPr lang="en-US" sz="2200" b="1"/>
              <a:t>Text type </a:t>
            </a:r>
            <a:r>
              <a:rPr lang="en-US" sz="2200"/>
              <a:t>– what is unique about the type of text?</a:t>
            </a:r>
          </a:p>
          <a:p>
            <a:r>
              <a:rPr lang="en-US" sz="2200"/>
              <a:t>How do </a:t>
            </a:r>
            <a:r>
              <a:rPr lang="en-US" sz="2200" b="1"/>
              <a:t>headings</a:t>
            </a:r>
            <a:r>
              <a:rPr lang="en-US" sz="2200"/>
              <a:t> and </a:t>
            </a:r>
            <a:r>
              <a:rPr lang="en-US" sz="2200" b="1"/>
              <a:t>footers</a:t>
            </a:r>
            <a:r>
              <a:rPr lang="en-US" sz="2200"/>
              <a:t> help with navigation?</a:t>
            </a:r>
          </a:p>
          <a:p>
            <a:r>
              <a:rPr lang="en-US" sz="2200"/>
              <a:t>What function do </a:t>
            </a:r>
            <a:r>
              <a:rPr lang="en-US" sz="2200" b="1"/>
              <a:t>sidebars</a:t>
            </a:r>
            <a:r>
              <a:rPr lang="en-US" sz="2200"/>
              <a:t> and </a:t>
            </a:r>
            <a:r>
              <a:rPr lang="en-US" sz="2200" b="1"/>
              <a:t>pullout boxes </a:t>
            </a:r>
            <a:r>
              <a:rPr lang="en-US" sz="2200"/>
              <a:t>serve?</a:t>
            </a:r>
          </a:p>
          <a:p>
            <a:r>
              <a:rPr lang="en-US" sz="2200"/>
              <a:t>Typography – what do different </a:t>
            </a:r>
            <a:r>
              <a:rPr lang="en-US" sz="2200" b="1"/>
              <a:t>type styles </a:t>
            </a:r>
            <a:r>
              <a:rPr lang="en-US" sz="2200"/>
              <a:t>mean? </a:t>
            </a:r>
          </a:p>
          <a:p>
            <a:r>
              <a:rPr lang="en-US" sz="2200"/>
              <a:t>Does </a:t>
            </a:r>
            <a:r>
              <a:rPr lang="en-US" sz="2200" b="1"/>
              <a:t>color</a:t>
            </a:r>
            <a:r>
              <a:rPr lang="en-US" sz="2200"/>
              <a:t> convey meaning in the text?</a:t>
            </a:r>
          </a:p>
          <a:p>
            <a:r>
              <a:rPr lang="en-US" sz="2200"/>
              <a:t>What is the purpose of </a:t>
            </a:r>
            <a:r>
              <a:rPr lang="en-US" sz="2200" b="1"/>
              <a:t>symbols</a:t>
            </a:r>
            <a:r>
              <a:rPr lang="en-US" sz="2200"/>
              <a:t> and </a:t>
            </a:r>
            <a:r>
              <a:rPr lang="en-US" sz="2200" b="1"/>
              <a:t>icons</a:t>
            </a:r>
            <a:r>
              <a:rPr lang="en-US" sz="2200"/>
              <a:t>?</a:t>
            </a:r>
          </a:p>
          <a:p>
            <a:r>
              <a:rPr lang="en-US" sz="2200"/>
              <a:t>What information is shared through </a:t>
            </a:r>
            <a:r>
              <a:rPr lang="en-US" sz="2200" b="1"/>
              <a:t>images</a:t>
            </a:r>
            <a:r>
              <a:rPr lang="en-US" sz="2200"/>
              <a:t> and </a:t>
            </a:r>
            <a:r>
              <a:rPr lang="en-US" sz="2200" b="1"/>
              <a:t>graphs</a:t>
            </a:r>
            <a:r>
              <a:rPr lang="en-US" sz="2200"/>
              <a:t>?</a:t>
            </a:r>
          </a:p>
        </p:txBody>
      </p:sp>
      <p:pic>
        <p:nvPicPr>
          <p:cNvPr id="15" name="Picture 4" descr="Yellow and blue symbols">
            <a:extLst>
              <a:ext uri="{FF2B5EF4-FFF2-40B4-BE49-F238E27FC236}">
                <a16:creationId xmlns:a16="http://schemas.microsoft.com/office/drawing/2014/main" id="{8970599C-0C03-368F-5BC8-85D9952528B6}"/>
              </a:ext>
            </a:extLst>
          </p:cNvPr>
          <p:cNvPicPr>
            <a:picLocks noChangeAspect="1"/>
          </p:cNvPicPr>
          <p:nvPr/>
        </p:nvPicPr>
        <p:blipFill rotWithShape="1">
          <a:blip r:embed="rId2"/>
          <a:srcRect l="21588" r="26704" b="1"/>
          <a:stretch/>
        </p:blipFill>
        <p:spPr>
          <a:xfrm>
            <a:off x="20" y="10"/>
            <a:ext cx="4635571" cy="6857990"/>
          </a:xfrm>
          <a:prstGeom prst="rect">
            <a:avLst/>
          </a:prstGeom>
          <a:effectLst/>
        </p:spPr>
      </p:pic>
      <p:cxnSp>
        <p:nvCxnSpPr>
          <p:cNvPr id="16"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09F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38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D5F38F-24A2-B77F-671E-FE820666D04D}"/>
              </a:ext>
            </a:extLst>
          </p:cNvPr>
          <p:cNvSpPr>
            <a:spLocks noGrp="1"/>
          </p:cNvSpPr>
          <p:nvPr>
            <p:ph type="title"/>
          </p:nvPr>
        </p:nvSpPr>
        <p:spPr>
          <a:xfrm>
            <a:off x="630936" y="502920"/>
            <a:ext cx="3419856" cy="1463040"/>
          </a:xfrm>
        </p:spPr>
        <p:txBody>
          <a:bodyPr anchor="ctr">
            <a:normAutofit/>
          </a:bodyPr>
          <a:lstStyle/>
          <a:p>
            <a:r>
              <a:rPr lang="en-US" sz="4800" b="1">
                <a:cs typeface="Calibri Light"/>
              </a:rPr>
              <a:t>MS Physical Science</a:t>
            </a:r>
            <a:endParaRPr lang="en-US" sz="4800"/>
          </a:p>
        </p:txBody>
      </p:sp>
      <p:sp>
        <p:nvSpPr>
          <p:cNvPr id="30"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F8DC5A13-4727-B2F6-EBE4-23A2A4463BBD}"/>
              </a:ext>
            </a:extLst>
          </p:cNvPr>
          <p:cNvSpPr>
            <a:spLocks noGrp="1"/>
          </p:cNvSpPr>
          <p:nvPr>
            <p:ph idx="1"/>
          </p:nvPr>
        </p:nvSpPr>
        <p:spPr>
          <a:xfrm>
            <a:off x="4654295" y="502920"/>
            <a:ext cx="6894576" cy="1463040"/>
          </a:xfrm>
        </p:spPr>
        <p:txBody>
          <a:bodyPr anchor="ctr">
            <a:normAutofit/>
          </a:bodyPr>
          <a:lstStyle/>
          <a:p>
            <a:r>
              <a:rPr lang="en-US" sz="2200">
                <a:cs typeface="Calibri"/>
              </a:rPr>
              <a:t>What do you notice?</a:t>
            </a:r>
          </a:p>
          <a:p>
            <a:r>
              <a:rPr lang="en-US" sz="2200">
                <a:cs typeface="Calibri"/>
              </a:rPr>
              <a:t>How does this text differ from a literary text?</a:t>
            </a:r>
          </a:p>
          <a:p>
            <a:r>
              <a:rPr lang="en-US" sz="2200">
                <a:cs typeface="Calibri"/>
              </a:rPr>
              <a:t>What features does a textbook usually have?</a:t>
            </a:r>
            <a:endParaRPr lang="en-US" sz="2200"/>
          </a:p>
        </p:txBody>
      </p:sp>
      <p:pic>
        <p:nvPicPr>
          <p:cNvPr id="6" name="Picture 5" descr="Graphical user interface&#10;&#10;Description automatically generated">
            <a:extLst>
              <a:ext uri="{FF2B5EF4-FFF2-40B4-BE49-F238E27FC236}">
                <a16:creationId xmlns:a16="http://schemas.microsoft.com/office/drawing/2014/main" id="{E690F045-D507-4F2F-9868-462F43FEC674}"/>
              </a:ext>
            </a:extLst>
          </p:cNvPr>
          <p:cNvPicPr>
            <a:picLocks noChangeAspect="1"/>
          </p:cNvPicPr>
          <p:nvPr/>
        </p:nvPicPr>
        <p:blipFill>
          <a:blip r:embed="rId3"/>
          <a:stretch>
            <a:fillRect/>
          </a:stretch>
        </p:blipFill>
        <p:spPr>
          <a:xfrm>
            <a:off x="0" y="2006601"/>
            <a:ext cx="12200517" cy="4849706"/>
          </a:xfrm>
          <a:prstGeom prst="rect">
            <a:avLst/>
          </a:prstGeom>
        </p:spPr>
      </p:pic>
    </p:spTree>
    <p:extLst>
      <p:ext uri="{BB962C8B-B14F-4D97-AF65-F5344CB8AC3E}">
        <p14:creationId xmlns:p14="http://schemas.microsoft.com/office/powerpoint/2010/main" val="1524713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6BD1B2-CDE2-49E8-91A4-D389EA1463B7}"/>
              </a:ext>
            </a:extLst>
          </p:cNvPr>
          <p:cNvPicPr>
            <a:picLocks noGrp="1" noChangeAspect="1"/>
          </p:cNvPicPr>
          <p:nvPr>
            <p:ph idx="1"/>
          </p:nvPr>
        </p:nvPicPr>
        <p:blipFill>
          <a:blip r:embed="rId2"/>
          <a:stretch>
            <a:fillRect/>
          </a:stretch>
        </p:blipFill>
        <p:spPr>
          <a:xfrm>
            <a:off x="1490132" y="106544"/>
            <a:ext cx="8932333" cy="6644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8319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E0BAD57-E2FD-474D-91CE-2A19307D88A6}"/>
              </a:ext>
            </a:extLst>
          </p:cNvPr>
          <p:cNvSpPr>
            <a:spLocks noGrp="1"/>
          </p:cNvSpPr>
          <p:nvPr>
            <p:ph type="title"/>
          </p:nvPr>
        </p:nvSpPr>
        <p:spPr>
          <a:xfrm>
            <a:off x="1524000" y="1293338"/>
            <a:ext cx="9144000" cy="3274592"/>
          </a:xfrm>
        </p:spPr>
        <p:txBody>
          <a:bodyPr vert="horz" lIns="91440" tIns="45720" rIns="91440" bIns="45720" rtlCol="0" anchor="ctr">
            <a:normAutofit/>
          </a:bodyPr>
          <a:lstStyle/>
          <a:p>
            <a:pPr algn="ctr"/>
            <a:r>
              <a:rPr lang="en-US" sz="7200" kern="1200">
                <a:solidFill>
                  <a:schemeClr val="tx1"/>
                </a:solidFill>
                <a:latin typeface="+mj-lt"/>
                <a:ea typeface="+mj-ea"/>
                <a:cs typeface="+mj-cs"/>
              </a:rPr>
              <a:t>SAT Evidence-Based Reading </a:t>
            </a:r>
          </a:p>
        </p:txBody>
      </p:sp>
      <p:sp>
        <p:nvSpPr>
          <p:cNvPr id="5" name="Text Placeholder 4">
            <a:extLst>
              <a:ext uri="{FF2B5EF4-FFF2-40B4-BE49-F238E27FC236}">
                <a16:creationId xmlns:a16="http://schemas.microsoft.com/office/drawing/2014/main" id="{D620A041-3C0F-4A24-8D0F-FEBC221033C7}"/>
              </a:ext>
            </a:extLst>
          </p:cNvPr>
          <p:cNvSpPr>
            <a:spLocks noGrp="1"/>
          </p:cNvSpPr>
          <p:nvPr>
            <p:ph type="body" idx="1"/>
          </p:nvPr>
        </p:nvSpPr>
        <p:spPr>
          <a:xfrm>
            <a:off x="1524000" y="5514052"/>
            <a:ext cx="9144000" cy="651910"/>
          </a:xfrm>
          <a:solidFill>
            <a:schemeClr val="accent6">
              <a:lumMod val="40000"/>
              <a:lumOff val="60000"/>
            </a:schemeClr>
          </a:solidFill>
        </p:spPr>
        <p:txBody>
          <a:bodyPr vert="horz" lIns="91440" tIns="45720" rIns="91440" bIns="45720" rtlCol="0" anchor="ctr">
            <a:normAutofit/>
          </a:bodyPr>
          <a:lstStyle/>
          <a:p>
            <a:pPr algn="ctr"/>
            <a:r>
              <a:rPr lang="en-US" sz="3600" kern="1200">
                <a:solidFill>
                  <a:schemeClr val="tx1"/>
                </a:solidFill>
                <a:latin typeface="+mn-lt"/>
                <a:ea typeface="+mn-ea"/>
                <a:cs typeface="+mn-cs"/>
              </a:rPr>
              <a:t>Actual examples of related items. </a:t>
            </a:r>
          </a:p>
        </p:txBody>
      </p:sp>
      <p:cxnSp>
        <p:nvCxnSpPr>
          <p:cNvPr id="21" name="Straight Connector 15">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024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Determine Explicit Meaning</a:t>
            </a:r>
          </a:p>
        </p:txBody>
      </p:sp>
      <p:sp>
        <p:nvSpPr>
          <p:cNvPr id="4" name="Slide Number Placeholder 3"/>
          <p:cNvSpPr>
            <a:spLocks noGrp="1"/>
          </p:cNvSpPr>
          <p:nvPr>
            <p:ph type="sldNum" sz="quarter" idx="11"/>
          </p:nvPr>
        </p:nvSpPr>
        <p:spPr/>
        <p:txBody>
          <a:bodyPr/>
          <a:lstStyle/>
          <a:p>
            <a:fld id="{786116D3-B1E7-4CAF-9970-04B1881B41FA}" type="slidenum">
              <a:rPr lang="en-US" altLang="en-US" smtClean="0"/>
              <a:pPr/>
              <a:t>14</a:t>
            </a:fld>
            <a:endParaRPr lang="en-US" altLang="en-US"/>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95400"/>
            <a:ext cx="835163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846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Determine Implicit Meaning</a:t>
            </a:r>
          </a:p>
        </p:txBody>
      </p:sp>
      <p:sp>
        <p:nvSpPr>
          <p:cNvPr id="2" name="Slide Number Placeholder 1"/>
          <p:cNvSpPr>
            <a:spLocks noGrp="1"/>
          </p:cNvSpPr>
          <p:nvPr>
            <p:ph type="sldNum" sz="quarter" idx="11"/>
          </p:nvPr>
        </p:nvSpPr>
        <p:spPr/>
        <p:txBody>
          <a:bodyPr/>
          <a:lstStyle/>
          <a:p>
            <a:fld id="{D362524B-0AB4-4DCF-87CF-4C03A9F92FC7}" type="slidenum">
              <a:rPr lang="en-US" altLang="en-US" smtClean="0"/>
              <a:pPr/>
              <a:t>15</a:t>
            </a:fld>
            <a:endParaRPr lang="en-US" alt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1"/>
            <a:ext cx="8153400" cy="478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36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Analogical Reasoning</a:t>
            </a:r>
          </a:p>
        </p:txBody>
      </p:sp>
      <p:sp>
        <p:nvSpPr>
          <p:cNvPr id="2" name="Slide Number Placeholder 1"/>
          <p:cNvSpPr>
            <a:spLocks noGrp="1"/>
          </p:cNvSpPr>
          <p:nvPr>
            <p:ph type="sldNum" sz="quarter" idx="11"/>
          </p:nvPr>
        </p:nvSpPr>
        <p:spPr/>
        <p:txBody>
          <a:bodyPr/>
          <a:lstStyle/>
          <a:p>
            <a:fld id="{D362524B-0AB4-4DCF-87CF-4C03A9F92FC7}" type="slidenum">
              <a:rPr lang="en-US" altLang="en-US" smtClean="0"/>
              <a:pPr/>
              <a:t>16</a:t>
            </a:fld>
            <a:endParaRPr lang="en-US" alt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9429" y="1524000"/>
            <a:ext cx="78486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62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4" name="Group 2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5" name="Freeform: Shape 2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640080" y="1243013"/>
            <a:ext cx="3855720" cy="4371974"/>
          </a:xfrm>
        </p:spPr>
        <p:txBody>
          <a:bodyPr>
            <a:normAutofit/>
          </a:bodyPr>
          <a:lstStyle/>
          <a:p>
            <a:pPr algn="ctr"/>
            <a:r>
              <a:rPr lang="en-US" sz="3600" b="1">
                <a:solidFill>
                  <a:schemeClr val="tx2"/>
                </a:solidFill>
              </a:rPr>
              <a:t>SAT ERW: ANALYSIS IN THE CONTENT AREA</a:t>
            </a:r>
          </a:p>
        </p:txBody>
      </p:sp>
      <p:sp>
        <p:nvSpPr>
          <p:cNvPr id="3" name="Content Placeholder 2"/>
          <p:cNvSpPr>
            <a:spLocks noGrp="1"/>
          </p:cNvSpPr>
          <p:nvPr>
            <p:ph idx="1"/>
          </p:nvPr>
        </p:nvSpPr>
        <p:spPr>
          <a:xfrm>
            <a:off x="6172200" y="804672"/>
            <a:ext cx="5221224" cy="5230368"/>
          </a:xfrm>
          <a:solidFill>
            <a:schemeClr val="accent6">
              <a:lumMod val="40000"/>
              <a:lumOff val="60000"/>
            </a:schemeClr>
          </a:solidFill>
        </p:spPr>
        <p:txBody>
          <a:bodyPr anchor="ctr">
            <a:normAutofit/>
          </a:bodyPr>
          <a:lstStyle/>
          <a:p>
            <a:pPr marL="0" indent="0" algn="ctr">
              <a:buNone/>
            </a:pPr>
            <a:r>
              <a:rPr lang="en-US" sz="4800" b="1">
                <a:solidFill>
                  <a:schemeClr val="tx2"/>
                </a:solidFill>
                <a:highlight>
                  <a:srgbClr val="FFFF00"/>
                </a:highlight>
              </a:rPr>
              <a:t>NOT</a:t>
            </a:r>
            <a:r>
              <a:rPr lang="en-US" sz="4800">
                <a:solidFill>
                  <a:schemeClr val="tx2"/>
                </a:solidFill>
                <a:highlight>
                  <a:srgbClr val="FFFF00"/>
                </a:highlight>
              </a:rPr>
              <a:t> </a:t>
            </a:r>
          </a:p>
          <a:p>
            <a:pPr marL="0" indent="0" algn="ctr">
              <a:buNone/>
            </a:pPr>
            <a:r>
              <a:rPr lang="en-US" sz="4800">
                <a:solidFill>
                  <a:schemeClr val="tx2"/>
                </a:solidFill>
              </a:rPr>
              <a:t>aligned to content standards</a:t>
            </a:r>
          </a:p>
        </p:txBody>
      </p:sp>
      <p:sp>
        <p:nvSpPr>
          <p:cNvPr id="4" name="Slide Number Placeholder 3"/>
          <p:cNvSpPr>
            <a:spLocks noGrp="1"/>
          </p:cNvSpPr>
          <p:nvPr>
            <p:ph type="sldNum" sz="quarter" idx="11"/>
          </p:nvPr>
        </p:nvSpPr>
        <p:spPr>
          <a:xfrm>
            <a:off x="8610600" y="6356350"/>
            <a:ext cx="2743200" cy="365125"/>
          </a:xfrm>
        </p:spPr>
        <p:txBody>
          <a:bodyPr>
            <a:normAutofit/>
          </a:bodyPr>
          <a:lstStyle/>
          <a:p>
            <a:pPr>
              <a:spcAft>
                <a:spcPts val="600"/>
              </a:spcAft>
            </a:pPr>
            <a:fld id="{786116D3-B1E7-4CAF-9970-04B1881B41FA}" type="slidenum">
              <a:rPr lang="en-US" altLang="en-US" smtClean="0"/>
              <a:pPr>
                <a:spcAft>
                  <a:spcPts val="600"/>
                </a:spcAft>
              </a:pPr>
              <a:t>17</a:t>
            </a:fld>
            <a:endParaRPr lang="en-US" altLang="en-US"/>
          </a:p>
        </p:txBody>
      </p:sp>
    </p:spTree>
    <p:extLst>
      <p:ext uri="{BB962C8B-B14F-4D97-AF65-F5344CB8AC3E}">
        <p14:creationId xmlns:p14="http://schemas.microsoft.com/office/powerpoint/2010/main" val="5988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A25C09-7687-4E02-A5B0-850A7A090B5A}"/>
              </a:ext>
            </a:extLst>
          </p:cNvPr>
          <p:cNvSpPr>
            <a:spLocks noGrp="1"/>
          </p:cNvSpPr>
          <p:nvPr>
            <p:ph type="title"/>
          </p:nvPr>
        </p:nvSpPr>
        <p:spPr>
          <a:xfrm>
            <a:off x="1137034" y="609600"/>
            <a:ext cx="6881026" cy="1322887"/>
          </a:xfrm>
        </p:spPr>
        <p:txBody>
          <a:bodyPr>
            <a:normAutofit/>
          </a:bodyPr>
          <a:lstStyle/>
          <a:p>
            <a:r>
              <a:rPr lang="en-US"/>
              <a:t>How Does the Text Work?</a:t>
            </a:r>
          </a:p>
        </p:txBody>
      </p:sp>
      <p:sp>
        <p:nvSpPr>
          <p:cNvPr id="3" name="Content Placeholder 2">
            <a:extLst>
              <a:ext uri="{FF2B5EF4-FFF2-40B4-BE49-F238E27FC236}">
                <a16:creationId xmlns:a16="http://schemas.microsoft.com/office/drawing/2014/main" id="{577B67DB-A8D5-43FE-8F3F-8599723C2F0F}"/>
              </a:ext>
            </a:extLst>
          </p:cNvPr>
          <p:cNvSpPr>
            <a:spLocks noGrp="1"/>
          </p:cNvSpPr>
          <p:nvPr>
            <p:ph idx="1"/>
          </p:nvPr>
        </p:nvSpPr>
        <p:spPr>
          <a:xfrm>
            <a:off x="1137034" y="1698171"/>
            <a:ext cx="7854566" cy="4550229"/>
          </a:xfrm>
          <a:solidFill>
            <a:schemeClr val="accent5">
              <a:lumMod val="20000"/>
              <a:lumOff val="80000"/>
            </a:schemeClr>
          </a:solidFill>
        </p:spPr>
        <p:txBody>
          <a:bodyPr>
            <a:noAutofit/>
          </a:bodyPr>
          <a:lstStyle/>
          <a:p>
            <a:pPr marL="0" indent="0" algn="ctr">
              <a:buNone/>
            </a:pPr>
            <a:r>
              <a:rPr lang="en-US" sz="2400"/>
              <a:t>Things you can do to determine whether students understand </a:t>
            </a:r>
            <a:r>
              <a:rPr lang="en-US" sz="2400" i="1"/>
              <a:t>how</a:t>
            </a:r>
            <a:r>
              <a:rPr lang="en-US" sz="2400"/>
              <a:t> the text works: </a:t>
            </a:r>
          </a:p>
          <a:p>
            <a:r>
              <a:rPr lang="en-US" sz="2400" b="1"/>
              <a:t>Students create an outline before reading </a:t>
            </a:r>
            <a:r>
              <a:rPr lang="en-US" sz="2400"/>
              <a:t>– does the student understand the navigation and how to use text features? </a:t>
            </a:r>
          </a:p>
          <a:p>
            <a:r>
              <a:rPr lang="en-US" sz="2400" b="1"/>
              <a:t>Students write questions </a:t>
            </a:r>
            <a:r>
              <a:rPr lang="en-US" sz="2400"/>
              <a:t>to be explored while reading by using the text features before reading to inspire curiosity and connect to prior learning. </a:t>
            </a:r>
          </a:p>
          <a:p>
            <a:r>
              <a:rPr lang="en-US" sz="2400" b="1"/>
              <a:t>Students create a visual representation of the information in the text</a:t>
            </a:r>
            <a:r>
              <a:rPr lang="en-US" sz="2400"/>
              <a:t>. How do all the pieces fit together? Which visual representations are the students most comfortable with?</a:t>
            </a:r>
          </a:p>
        </p:txBody>
      </p:sp>
      <p:pic>
        <p:nvPicPr>
          <p:cNvPr id="23" name="Graphic 6" descr="Open Enrollment">
            <a:extLst>
              <a:ext uri="{FF2B5EF4-FFF2-40B4-BE49-F238E27FC236}">
                <a16:creationId xmlns:a16="http://schemas.microsoft.com/office/drawing/2014/main" id="{E7DADDA0-94BD-FF9C-211A-363AFE9501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95981" y="1990229"/>
            <a:ext cx="2906973" cy="2906973"/>
          </a:xfrm>
          <a:prstGeom prst="rect">
            <a:avLst/>
          </a:prstGeom>
        </p:spPr>
      </p:pic>
    </p:spTree>
    <p:extLst>
      <p:ext uri="{BB962C8B-B14F-4D97-AF65-F5344CB8AC3E}">
        <p14:creationId xmlns:p14="http://schemas.microsoft.com/office/powerpoint/2010/main" val="153891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xfrm>
            <a:off x="1981200" y="274637"/>
            <a:ext cx="8229600" cy="1143000"/>
          </a:xfrm>
          <a:prstGeom prst="rect">
            <a:avLst/>
          </a:prstGeom>
          <a:noFill/>
          <a:ln>
            <a:noFill/>
          </a:ln>
        </p:spPr>
        <p:txBody>
          <a:bodyPr vert="horz" lIns="91425" tIns="91425" rIns="91425" bIns="91425" rtlCol="0" anchor="ctr" anchorCtr="0">
            <a:noAutofit/>
          </a:bodyPr>
          <a:lstStyle/>
          <a:p>
            <a:pPr algn="ctr">
              <a:lnSpc>
                <a:spcPct val="100000"/>
              </a:lnSpc>
              <a:spcBef>
                <a:spcPts val="0"/>
              </a:spcBef>
              <a:buClr>
                <a:srgbClr val="000000"/>
              </a:buClr>
              <a:buSzPct val="25000"/>
            </a:pPr>
            <a:r>
              <a:rPr lang="en-US" sz="2400">
                <a:solidFill>
                  <a:srgbClr val="000000"/>
                </a:solidFill>
                <a:latin typeface="Arial"/>
                <a:ea typeface="Arial"/>
                <a:cs typeface="Arial"/>
                <a:sym typeface="Arial"/>
                <a:rtl val="0"/>
              </a:rPr>
              <a:t>Middle School Science</a:t>
            </a:r>
          </a:p>
        </p:txBody>
      </p:sp>
      <p:sp>
        <p:nvSpPr>
          <p:cNvPr id="280" name="Shape 280"/>
          <p:cNvSpPr txBox="1">
            <a:spLocks noGrp="1"/>
          </p:cNvSpPr>
          <p:nvPr>
            <p:ph type="body" idx="1"/>
          </p:nvPr>
        </p:nvSpPr>
        <p:spPr>
          <a:xfrm>
            <a:off x="1981200" y="1206500"/>
            <a:ext cx="8229600" cy="4508500"/>
          </a:xfrm>
          <a:prstGeom prst="rect">
            <a:avLst/>
          </a:prstGeom>
          <a:noFill/>
          <a:ln>
            <a:noFill/>
          </a:ln>
        </p:spPr>
        <p:txBody>
          <a:bodyPr vert="horz" lIns="91425" tIns="91425" rIns="91425" bIns="91425" rtlCol="0" anchor="t" anchorCtr="0">
            <a:noAutofit/>
          </a:bodyPr>
          <a:lstStyle/>
          <a:p>
            <a:pPr marL="342900" indent="-165100" algn="ctr">
              <a:lnSpc>
                <a:spcPct val="100000"/>
              </a:lnSpc>
              <a:spcBef>
                <a:spcPts val="0"/>
              </a:spcBef>
              <a:buClr>
                <a:schemeClr val="dk1"/>
              </a:buClr>
              <a:buSzPct val="25000"/>
              <a:buNone/>
            </a:pPr>
            <a:r>
              <a:rPr lang="en-US" sz="2400" b="1">
                <a:solidFill>
                  <a:srgbClr val="000000"/>
                </a:solidFill>
                <a:latin typeface="Arial"/>
                <a:ea typeface="Arial"/>
                <a:cs typeface="Arial"/>
                <a:sym typeface="Arial"/>
                <a:rtl val="0"/>
              </a:rPr>
              <a:t>Text </a:t>
            </a:r>
          </a:p>
          <a:p>
            <a:pPr marL="342900" indent="-165100" algn="ctr">
              <a:lnSpc>
                <a:spcPct val="100000"/>
              </a:lnSpc>
              <a:spcBef>
                <a:spcPts val="0"/>
              </a:spcBef>
              <a:buClr>
                <a:schemeClr val="dk1"/>
              </a:buClr>
              <a:buSzPct val="25000"/>
              <a:buNone/>
            </a:pPr>
            <a:r>
              <a:rPr lang="en-US" sz="2400" b="1" i="1">
                <a:solidFill>
                  <a:srgbClr val="000000"/>
                </a:solidFill>
                <a:latin typeface="Arial"/>
                <a:ea typeface="Arial"/>
                <a:cs typeface="Arial"/>
                <a:sym typeface="Arial"/>
                <a:rtl val="0"/>
              </a:rPr>
              <a:t>not </a:t>
            </a:r>
          </a:p>
          <a:p>
            <a:pPr marL="342900" indent="-165100" algn="ctr">
              <a:lnSpc>
                <a:spcPct val="100000"/>
              </a:lnSpc>
              <a:spcBef>
                <a:spcPts val="0"/>
              </a:spcBef>
              <a:buClr>
                <a:schemeClr val="dk1"/>
              </a:buClr>
              <a:buSzPct val="25000"/>
              <a:buNone/>
            </a:pPr>
            <a:r>
              <a:rPr lang="en-US" sz="2400" b="1">
                <a:solidFill>
                  <a:srgbClr val="000000"/>
                </a:solidFill>
                <a:latin typeface="Arial"/>
                <a:ea typeface="Arial"/>
                <a:cs typeface="Arial"/>
                <a:sym typeface="Arial"/>
                <a:rtl val="0"/>
              </a:rPr>
              <a:t>Textbooks</a:t>
            </a:r>
          </a:p>
          <a:p>
            <a:pPr marL="342900" indent="-165100">
              <a:lnSpc>
                <a:spcPct val="100000"/>
              </a:lnSpc>
              <a:spcBef>
                <a:spcPts val="0"/>
              </a:spcBef>
              <a:buClr>
                <a:schemeClr val="dk1"/>
              </a:buClr>
              <a:buNone/>
            </a:pPr>
            <a:endParaRPr sz="2200">
              <a:solidFill>
                <a:srgbClr val="000000"/>
              </a:solidFill>
              <a:latin typeface="Arial"/>
              <a:ea typeface="Arial"/>
              <a:cs typeface="Arial"/>
              <a:sym typeface="Arial"/>
              <a:rtl val="0"/>
            </a:endParaRPr>
          </a:p>
          <a:p>
            <a:pPr marL="342900" indent="-165100">
              <a:lnSpc>
                <a:spcPct val="100000"/>
              </a:lnSpc>
              <a:spcBef>
                <a:spcPts val="0"/>
              </a:spcBef>
              <a:buClr>
                <a:schemeClr val="dk1"/>
              </a:buClr>
              <a:buSzPct val="25000"/>
              <a:buNone/>
            </a:pPr>
            <a:r>
              <a:rPr lang="en-US" sz="2200" u="sng">
                <a:solidFill>
                  <a:schemeClr val="hlink"/>
                </a:solidFill>
                <a:latin typeface="Arial"/>
                <a:ea typeface="Arial"/>
                <a:cs typeface="Arial"/>
                <a:sym typeface="Arial"/>
                <a:hlinkClick r:id="rId3"/>
                <a:rtl val="0"/>
              </a:rPr>
              <a:t>https://newsela.com/</a:t>
            </a:r>
          </a:p>
          <a:p>
            <a:pPr marL="342900" indent="-165100">
              <a:lnSpc>
                <a:spcPct val="100000"/>
              </a:lnSpc>
              <a:spcBef>
                <a:spcPts val="0"/>
              </a:spcBef>
              <a:buClr>
                <a:schemeClr val="dk1"/>
              </a:buClr>
              <a:buSzPct val="25000"/>
              <a:buNone/>
            </a:pPr>
            <a:r>
              <a:rPr lang="en-US" sz="2200" u="sng">
                <a:solidFill>
                  <a:schemeClr val="hlink"/>
                </a:solidFill>
                <a:latin typeface="Arial"/>
                <a:ea typeface="Arial"/>
                <a:cs typeface="Arial"/>
                <a:sym typeface="Arial"/>
                <a:hlinkClick r:id="rId4"/>
                <a:rtl val="0"/>
              </a:rPr>
              <a:t>http://www.dogonews.com/</a:t>
            </a:r>
          </a:p>
          <a:p>
            <a:pPr marL="342900" indent="-165100">
              <a:lnSpc>
                <a:spcPct val="100000"/>
              </a:lnSpc>
              <a:spcBef>
                <a:spcPts val="0"/>
              </a:spcBef>
              <a:buClr>
                <a:schemeClr val="dk1"/>
              </a:buClr>
              <a:buSzPct val="25000"/>
              <a:buNone/>
            </a:pPr>
            <a:r>
              <a:rPr lang="en-US" sz="2200" u="sng">
                <a:solidFill>
                  <a:schemeClr val="hlink"/>
                </a:solidFill>
                <a:latin typeface="Arial"/>
                <a:ea typeface="Arial"/>
                <a:cs typeface="Arial"/>
                <a:sym typeface="Arial"/>
                <a:hlinkClick r:id="rId5"/>
                <a:rtl val="0"/>
              </a:rPr>
              <a:t>http://tweentribune.com/</a:t>
            </a:r>
          </a:p>
          <a:p>
            <a:pPr marL="342900" indent="-165100">
              <a:lnSpc>
                <a:spcPct val="100000"/>
              </a:lnSpc>
              <a:spcBef>
                <a:spcPts val="0"/>
              </a:spcBef>
              <a:buClr>
                <a:schemeClr val="dk1"/>
              </a:buClr>
              <a:buSzPct val="25000"/>
              <a:buNone/>
            </a:pPr>
            <a:r>
              <a:rPr lang="en-US" sz="2200" u="sng">
                <a:solidFill>
                  <a:schemeClr val="hlink"/>
                </a:solidFill>
                <a:latin typeface="Arial"/>
                <a:ea typeface="Arial"/>
                <a:cs typeface="Arial"/>
                <a:sym typeface="Arial"/>
                <a:hlinkClick r:id="rId6"/>
                <a:rtl val="0"/>
              </a:rPr>
              <a:t>https://school.bighistoryproject.com/</a:t>
            </a:r>
          </a:p>
          <a:p>
            <a:pPr marL="342900" indent="-165100">
              <a:lnSpc>
                <a:spcPct val="100000"/>
              </a:lnSpc>
              <a:spcBef>
                <a:spcPts val="0"/>
              </a:spcBef>
              <a:buClr>
                <a:schemeClr val="dk1"/>
              </a:buClr>
              <a:buSzPct val="25000"/>
              <a:buNone/>
            </a:pPr>
            <a:r>
              <a:rPr lang="en-US" sz="2200" u="sng">
                <a:solidFill>
                  <a:schemeClr val="hlink"/>
                </a:solidFill>
                <a:latin typeface="Arial"/>
                <a:ea typeface="Arial"/>
                <a:cs typeface="Arial"/>
                <a:sym typeface="Arial"/>
                <a:hlinkClick r:id="rId7"/>
                <a:rtl val="0"/>
              </a:rPr>
              <a:t>https://student.societyforscience.org/sciencenews-students</a:t>
            </a:r>
          </a:p>
          <a:p>
            <a:pPr marL="342900" indent="-165100">
              <a:lnSpc>
                <a:spcPct val="100000"/>
              </a:lnSpc>
              <a:spcBef>
                <a:spcPts val="0"/>
              </a:spcBef>
              <a:buClr>
                <a:schemeClr val="dk1"/>
              </a:buClr>
              <a:buSzPct val="25000"/>
              <a:buNone/>
            </a:pPr>
            <a:r>
              <a:rPr lang="en-US" sz="2200" u="sng">
                <a:solidFill>
                  <a:schemeClr val="hlink"/>
                </a:solidFill>
                <a:latin typeface="Arial"/>
                <a:ea typeface="Arial"/>
                <a:cs typeface="Arial"/>
                <a:sym typeface="Arial"/>
                <a:hlinkClick r:id="rId8"/>
                <a:rtl val="0"/>
              </a:rPr>
              <a:t>http://teachkidsnews.com/</a:t>
            </a:r>
          </a:p>
          <a:p>
            <a:pPr marL="342900" indent="-165100">
              <a:lnSpc>
                <a:spcPct val="100000"/>
              </a:lnSpc>
              <a:spcBef>
                <a:spcPts val="0"/>
              </a:spcBef>
              <a:buClr>
                <a:schemeClr val="dk1"/>
              </a:buClr>
              <a:buSzPct val="25000"/>
              <a:buNone/>
            </a:pPr>
            <a:r>
              <a:rPr lang="en-US" sz="2200" u="sng">
                <a:solidFill>
                  <a:schemeClr val="hlink"/>
                </a:solidFill>
                <a:latin typeface="Arial"/>
                <a:ea typeface="Arial"/>
                <a:cs typeface="Arial"/>
                <a:sym typeface="Arial"/>
                <a:hlinkClick r:id="rId9"/>
                <a:rtl val="0"/>
              </a:rPr>
              <a:t>http://www.need.org/curriculum</a:t>
            </a:r>
          </a:p>
          <a:p>
            <a:pPr marL="342900" indent="-165100">
              <a:lnSpc>
                <a:spcPct val="100000"/>
              </a:lnSpc>
              <a:spcBef>
                <a:spcPts val="0"/>
              </a:spcBef>
              <a:buClr>
                <a:schemeClr val="dk1"/>
              </a:buClr>
              <a:buNone/>
            </a:pPr>
            <a:endParaRPr sz="1400">
              <a:solidFill>
                <a:srgbClr val="000000"/>
              </a:solidFill>
              <a:latin typeface="Arial"/>
              <a:ea typeface="Arial"/>
              <a:cs typeface="Arial"/>
              <a:sym typeface="Arial"/>
              <a:rtl val="0"/>
            </a:endParaRPr>
          </a:p>
          <a:p>
            <a:pPr marL="342900" indent="-165100">
              <a:lnSpc>
                <a:spcPct val="100000"/>
              </a:lnSpc>
              <a:spcBef>
                <a:spcPts val="0"/>
              </a:spcBef>
              <a:buClr>
                <a:schemeClr val="dk1"/>
              </a:buClr>
              <a:buNone/>
            </a:pPr>
            <a:endParaRPr sz="1400">
              <a:solidFill>
                <a:srgbClr val="000000"/>
              </a:solidFill>
              <a:latin typeface="Arial"/>
              <a:ea typeface="Arial"/>
              <a:cs typeface="Arial"/>
              <a:sym typeface="Arial"/>
              <a:rtl val="0"/>
            </a:endParaRPr>
          </a:p>
          <a:p>
            <a:pPr marL="342900" indent="-76200">
              <a:lnSpc>
                <a:spcPct val="100000"/>
              </a:lnSpc>
              <a:spcBef>
                <a:spcPts val="560"/>
              </a:spcBef>
              <a:buClr>
                <a:schemeClr val="dk1"/>
              </a:buClr>
              <a:buNone/>
            </a:pPr>
            <a:endParaRPr sz="1400">
              <a:solidFill>
                <a:srgbClr val="000000"/>
              </a:solidFill>
              <a:latin typeface="Arial"/>
              <a:ea typeface="Arial"/>
              <a:cs typeface="Arial"/>
              <a:sym typeface="Arial"/>
              <a:rtl val="0"/>
            </a:endParaRPr>
          </a:p>
        </p:txBody>
      </p:sp>
      <p:sp>
        <p:nvSpPr>
          <p:cNvPr id="281" name="Shape 281"/>
          <p:cNvSpPr txBox="1"/>
          <p:nvPr/>
        </p:nvSpPr>
        <p:spPr>
          <a:xfrm>
            <a:off x="8077201" y="6245226"/>
            <a:ext cx="2133599" cy="476249"/>
          </a:xfrm>
          <a:prstGeom prst="rect">
            <a:avLst/>
          </a:prstGeom>
          <a:noFill/>
          <a:ln>
            <a:noFill/>
          </a:ln>
        </p:spPr>
        <p:txBody>
          <a:bodyPr lIns="91425" tIns="45700" rIns="91425" bIns="45700" anchor="t" anchorCtr="0">
            <a:noAutofit/>
          </a:bodyPr>
          <a:lstStyle/>
          <a:p>
            <a:pPr algn="r">
              <a:buClr>
                <a:srgbClr val="000000"/>
              </a:buClr>
              <a:buSzPct val="25000"/>
            </a:pPr>
            <a:fld id="{00000000-1234-1234-1234-123412341234}" type="slidenum">
              <a:rPr lang="en-US" sz="1400">
                <a:solidFill>
                  <a:srgbClr val="000000"/>
                </a:solidFill>
                <a:latin typeface="Arial"/>
                <a:ea typeface="Arial"/>
                <a:cs typeface="Arial"/>
                <a:sym typeface="Arial"/>
              </a:rPr>
              <a:pPr algn="r">
                <a:buClr>
                  <a:srgbClr val="000000"/>
                </a:buClr>
                <a:buSzPct val="25000"/>
              </a:pPr>
              <a:t>19</a:t>
            </a:fld>
            <a:endParaRPr lang="en-US" sz="1400">
              <a:solidFill>
                <a:srgbClr val="000000"/>
              </a:solidFill>
              <a:latin typeface="Arial"/>
              <a:ea typeface="Arial"/>
              <a:cs typeface="Arial"/>
              <a:sym typeface="Arial"/>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2"/>
          <p:cNvSpPr>
            <a:spLocks noGrp="1"/>
          </p:cNvSpPr>
          <p:nvPr>
            <p:ph type="title"/>
          </p:nvPr>
        </p:nvSpPr>
        <p:spPr>
          <a:xfrm>
            <a:off x="643467" y="640080"/>
            <a:ext cx="3096427" cy="5613236"/>
          </a:xfrm>
        </p:spPr>
        <p:txBody>
          <a:bodyPr anchor="ctr">
            <a:normAutofit/>
          </a:bodyPr>
          <a:lstStyle/>
          <a:p>
            <a:r>
              <a:rPr lang="en-US">
                <a:solidFill>
                  <a:srgbClr val="FFFFFF"/>
                </a:solidFill>
              </a:rPr>
              <a:t>Goals for Series</a:t>
            </a:r>
          </a:p>
        </p:txBody>
      </p:sp>
      <p:sp>
        <p:nvSpPr>
          <p:cNvPr id="14" name="Content Placeholder 13"/>
          <p:cNvSpPr>
            <a:spLocks noGrp="1"/>
          </p:cNvSpPr>
          <p:nvPr>
            <p:ph idx="1"/>
          </p:nvPr>
        </p:nvSpPr>
        <p:spPr>
          <a:xfrm>
            <a:off x="4699818" y="640082"/>
            <a:ext cx="6848715" cy="2484884"/>
          </a:xfrm>
        </p:spPr>
        <p:txBody>
          <a:bodyPr anchor="ctr">
            <a:normAutofit lnSpcReduction="10000"/>
          </a:bodyPr>
          <a:lstStyle/>
          <a:p>
            <a:r>
              <a:rPr lang="en-US" sz="2400"/>
              <a:t>Understand the similarities and differences of reading instruction in high school and in the lower grades</a:t>
            </a:r>
          </a:p>
          <a:p>
            <a:r>
              <a:rPr lang="en-US" sz="2400"/>
              <a:t>Learn strategies to help students engage with complex texts in any context </a:t>
            </a:r>
          </a:p>
          <a:p>
            <a:r>
              <a:rPr lang="en-US" sz="2400"/>
              <a:t>Develop instructional plans to address a variety of student needs </a:t>
            </a:r>
          </a:p>
          <a:p>
            <a:endParaRPr lang="en-US" sz="2000"/>
          </a:p>
        </p:txBody>
      </p:sp>
      <p:pic>
        <p:nvPicPr>
          <p:cNvPr id="3" name="Picture 2" descr="A group of fruits&#10;&#10;Description automatically generated with low confidence">
            <a:extLst>
              <a:ext uri="{FF2B5EF4-FFF2-40B4-BE49-F238E27FC236}">
                <a16:creationId xmlns:a16="http://schemas.microsoft.com/office/drawing/2014/main" id="{B8FF4119-2772-4521-8DFC-491730D542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5607" y="3446698"/>
            <a:ext cx="6591615" cy="2488335"/>
          </a:xfrm>
          <a:prstGeom prst="rect">
            <a:avLst/>
          </a:prstGeom>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7264A61-6AE3-4DC0-A455-5EDC604E39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13" name="Color Cover">
              <a:extLst>
                <a:ext uri="{FF2B5EF4-FFF2-40B4-BE49-F238E27FC236}">
                  <a16:creationId xmlns:a16="http://schemas.microsoft.com/office/drawing/2014/main" id="{2F23900D-D5D0-4EE8-80F4-D25038DE2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lor Cover">
              <a:extLst>
                <a:ext uri="{FF2B5EF4-FFF2-40B4-BE49-F238E27FC236}">
                  <a16:creationId xmlns:a16="http://schemas.microsoft.com/office/drawing/2014/main" id="{C55310DE-258B-4134-9DA8-DC4C2D0EBE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D691EE10-D5F3-48FA-BE55-F24A0BE59E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17" name="Color">
              <a:extLst>
                <a:ext uri="{FF2B5EF4-FFF2-40B4-BE49-F238E27FC236}">
                  <a16:creationId xmlns:a16="http://schemas.microsoft.com/office/drawing/2014/main" id="{7EF3BBC7-022F-4CD5-BE8E-BD8206C4BB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lor">
              <a:extLst>
                <a:ext uri="{FF2B5EF4-FFF2-40B4-BE49-F238E27FC236}">
                  <a16:creationId xmlns:a16="http://schemas.microsoft.com/office/drawing/2014/main" id="{A877CB3E-FE2B-43A7-A987-F921A9249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1" name="Freeform: Shape 20">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4" name="Title 3">
            <a:extLst>
              <a:ext uri="{FF2B5EF4-FFF2-40B4-BE49-F238E27FC236}">
                <a16:creationId xmlns:a16="http://schemas.microsoft.com/office/drawing/2014/main" id="{90322411-6F51-4791-BE82-68ADC30F379B}"/>
              </a:ext>
            </a:extLst>
          </p:cNvPr>
          <p:cNvSpPr>
            <a:spLocks noGrp="1"/>
          </p:cNvSpPr>
          <p:nvPr>
            <p:ph type="title"/>
          </p:nvPr>
        </p:nvSpPr>
        <p:spPr>
          <a:xfrm>
            <a:off x="1012644" y="841664"/>
            <a:ext cx="5155073" cy="5156800"/>
          </a:xfrm>
        </p:spPr>
        <p:txBody>
          <a:bodyPr vert="horz" lIns="91440" tIns="45720" rIns="91440" bIns="45720" rtlCol="0" anchor="ctr">
            <a:normAutofit/>
          </a:bodyPr>
          <a:lstStyle/>
          <a:p>
            <a:r>
              <a:rPr lang="en-US" sz="4800" kern="1200">
                <a:solidFill>
                  <a:schemeClr val="bg1"/>
                </a:solidFill>
                <a:latin typeface="+mj-lt"/>
                <a:ea typeface="+mj-ea"/>
                <a:cs typeface="+mj-cs"/>
              </a:rPr>
              <a:t>Breakout  5 minutes</a:t>
            </a:r>
          </a:p>
        </p:txBody>
      </p:sp>
      <p:sp>
        <p:nvSpPr>
          <p:cNvPr id="5" name="Text Placeholder 4">
            <a:extLst>
              <a:ext uri="{FF2B5EF4-FFF2-40B4-BE49-F238E27FC236}">
                <a16:creationId xmlns:a16="http://schemas.microsoft.com/office/drawing/2014/main" id="{F5AD5995-23C5-404D-8ADD-3CE9865C11F3}"/>
              </a:ext>
            </a:extLst>
          </p:cNvPr>
          <p:cNvSpPr>
            <a:spLocks noGrp="1"/>
          </p:cNvSpPr>
          <p:nvPr>
            <p:ph type="body" idx="1"/>
          </p:nvPr>
        </p:nvSpPr>
        <p:spPr>
          <a:xfrm>
            <a:off x="6534687" y="841664"/>
            <a:ext cx="4602517" cy="5156800"/>
          </a:xfrm>
        </p:spPr>
        <p:txBody>
          <a:bodyPr vert="horz" lIns="91440" tIns="45720" rIns="91440" bIns="45720" rtlCol="0" anchor="ctr">
            <a:normAutofit/>
          </a:bodyPr>
          <a:lstStyle/>
          <a:p>
            <a:r>
              <a:rPr lang="en-US" sz="4000" kern="1200">
                <a:solidFill>
                  <a:schemeClr val="bg1"/>
                </a:solidFill>
                <a:latin typeface="+mn-lt"/>
                <a:ea typeface="+mn-ea"/>
                <a:cs typeface="+mn-cs"/>
              </a:rPr>
              <a:t>What are you thinking and feeling about what you have learned thus far? </a:t>
            </a:r>
          </a:p>
        </p:txBody>
      </p:sp>
    </p:spTree>
    <p:extLst>
      <p:ext uri="{BB962C8B-B14F-4D97-AF65-F5344CB8AC3E}">
        <p14:creationId xmlns:p14="http://schemas.microsoft.com/office/powerpoint/2010/main" val="489236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4A8D0C-4D76-4879-9479-70F93C7F49F5}"/>
              </a:ext>
            </a:extLst>
          </p:cNvPr>
          <p:cNvSpPr>
            <a:spLocks noGrp="1"/>
          </p:cNvSpPr>
          <p:nvPr>
            <p:ph type="body" idx="1"/>
          </p:nvPr>
        </p:nvSpPr>
        <p:spPr>
          <a:xfrm>
            <a:off x="7526215" y="304800"/>
            <a:ext cx="4314093" cy="6166338"/>
          </a:xfrm>
          <a:solidFill>
            <a:schemeClr val="bg1"/>
          </a:solidFill>
        </p:spPr>
        <p:txBody>
          <a:bodyPr/>
          <a:lstStyle/>
          <a:p>
            <a:r>
              <a:rPr lang="en-US" sz="2400">
                <a:solidFill>
                  <a:schemeClr val="tx1"/>
                </a:solidFill>
              </a:rPr>
              <a:t>Our sample text:</a:t>
            </a:r>
            <a:endParaRPr lang="en-US">
              <a:hlinkClick r:id="rId3"/>
            </a:endParaRPr>
          </a:p>
          <a:p>
            <a:r>
              <a:rPr lang="en-US">
                <a:hlinkClick r:id="rId3"/>
              </a:rPr>
              <a:t>Harvard Medical School: “Becoming a vegetarian”</a:t>
            </a:r>
            <a:endParaRPr lang="en-US"/>
          </a:p>
          <a:p>
            <a:endParaRPr lang="en-US"/>
          </a:p>
          <a:p>
            <a:r>
              <a:rPr lang="en-US">
                <a:solidFill>
                  <a:schemeClr val="tx1"/>
                </a:solidFill>
              </a:rPr>
              <a:t>On your text, write a five-word summary of the article. </a:t>
            </a:r>
          </a:p>
          <a:p>
            <a:endParaRPr lang="en-US">
              <a:solidFill>
                <a:schemeClr val="tx1"/>
              </a:solidFill>
            </a:endParaRPr>
          </a:p>
          <a:p>
            <a:r>
              <a:rPr lang="en-US">
                <a:solidFill>
                  <a:schemeClr val="tx1"/>
                </a:solidFill>
              </a:rPr>
              <a:t>Waterfall: </a:t>
            </a:r>
          </a:p>
          <a:p>
            <a:pPr marL="457200" indent="-457200">
              <a:buAutoNum type="arabicPeriod"/>
            </a:pPr>
            <a:r>
              <a:rPr lang="en-US">
                <a:solidFill>
                  <a:schemeClr val="tx1"/>
                </a:solidFill>
              </a:rPr>
              <a:t>What do you estimate to be the reading level of this text?</a:t>
            </a:r>
          </a:p>
          <a:p>
            <a:pPr marL="457200" indent="-457200">
              <a:buAutoNum type="arabicPeriod"/>
            </a:pPr>
            <a:endParaRPr lang="en-US">
              <a:solidFill>
                <a:schemeClr val="tx1"/>
              </a:solidFill>
            </a:endParaRPr>
          </a:p>
        </p:txBody>
      </p:sp>
      <p:sp>
        <p:nvSpPr>
          <p:cNvPr id="4" name="Half Frame 3">
            <a:extLst>
              <a:ext uri="{FF2B5EF4-FFF2-40B4-BE49-F238E27FC236}">
                <a16:creationId xmlns:a16="http://schemas.microsoft.com/office/drawing/2014/main" id="{E6EF5CCB-B224-43EE-92C8-A121D74032B3}"/>
              </a:ext>
            </a:extLst>
          </p:cNvPr>
          <p:cNvSpPr/>
          <p:nvPr/>
        </p:nvSpPr>
        <p:spPr>
          <a:xfrm>
            <a:off x="0" y="-1"/>
            <a:ext cx="7350369" cy="6858001"/>
          </a:xfrm>
          <a:prstGeom prst="halfFrame">
            <a:avLst/>
          </a:prstGeom>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Reading Strategies in Practice</a:t>
            </a:r>
          </a:p>
        </p:txBody>
      </p:sp>
      <p:pic>
        <p:nvPicPr>
          <p:cNvPr id="7" name="Graphic 6" descr="Storytelling outline">
            <a:extLst>
              <a:ext uri="{FF2B5EF4-FFF2-40B4-BE49-F238E27FC236}">
                <a16:creationId xmlns:a16="http://schemas.microsoft.com/office/drawing/2014/main" id="{047D57F1-63A4-4CFA-8273-5F2A4BE34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4968" y="3827584"/>
            <a:ext cx="2860431" cy="2860431"/>
          </a:xfrm>
          <a:prstGeom prst="rect">
            <a:avLst/>
          </a:prstGeom>
        </p:spPr>
      </p:pic>
    </p:spTree>
    <p:extLst>
      <p:ext uri="{BB962C8B-B14F-4D97-AF65-F5344CB8AC3E}">
        <p14:creationId xmlns:p14="http://schemas.microsoft.com/office/powerpoint/2010/main" val="426628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4A8D0C-4D76-4879-9479-70F93C7F49F5}"/>
              </a:ext>
            </a:extLst>
          </p:cNvPr>
          <p:cNvSpPr>
            <a:spLocks noGrp="1"/>
          </p:cNvSpPr>
          <p:nvPr>
            <p:ph type="body" idx="1"/>
          </p:nvPr>
        </p:nvSpPr>
        <p:spPr>
          <a:xfrm>
            <a:off x="7526215" y="304800"/>
            <a:ext cx="4314093" cy="6166338"/>
          </a:xfrm>
          <a:solidFill>
            <a:schemeClr val="bg1"/>
          </a:solidFill>
        </p:spPr>
        <p:txBody>
          <a:bodyPr/>
          <a:lstStyle/>
          <a:p>
            <a:r>
              <a:rPr lang="en-US" sz="2400">
                <a:solidFill>
                  <a:schemeClr val="tx1"/>
                </a:solidFill>
              </a:rPr>
              <a:t>Our sample text:</a:t>
            </a:r>
            <a:endParaRPr lang="en-US">
              <a:hlinkClick r:id="rId3"/>
            </a:endParaRPr>
          </a:p>
          <a:p>
            <a:r>
              <a:rPr lang="en-US">
                <a:hlinkClick r:id="rId3"/>
              </a:rPr>
              <a:t>Harvard Medical School: “Becoming a vegetarian”</a:t>
            </a:r>
            <a:endParaRPr lang="en-US"/>
          </a:p>
          <a:p>
            <a:endParaRPr lang="en-US"/>
          </a:p>
          <a:p>
            <a:r>
              <a:rPr lang="en-US"/>
              <a:t>5-word summary protocol</a:t>
            </a:r>
          </a:p>
          <a:p>
            <a:endParaRPr lang="en-US"/>
          </a:p>
          <a:p>
            <a:r>
              <a:rPr lang="en-US">
                <a:solidFill>
                  <a:schemeClr val="tx1"/>
                </a:solidFill>
              </a:rPr>
              <a:t>Discussion:</a:t>
            </a:r>
          </a:p>
          <a:p>
            <a:pPr marL="457200" indent="-457200">
              <a:buAutoNum type="arabicPeriod"/>
            </a:pPr>
            <a:r>
              <a:rPr lang="en-US">
                <a:solidFill>
                  <a:schemeClr val="tx1"/>
                </a:solidFill>
              </a:rPr>
              <a:t>Highlight elements of the text that may challenge students.</a:t>
            </a:r>
          </a:p>
          <a:p>
            <a:pPr marL="457200" indent="-457200">
              <a:buAutoNum type="arabicPeriod"/>
            </a:pPr>
            <a:r>
              <a:rPr lang="en-US">
                <a:solidFill>
                  <a:schemeClr val="tx1"/>
                </a:solidFill>
              </a:rPr>
              <a:t>What is one strategy you would typically do to prepare students to engage with a text like this? </a:t>
            </a:r>
          </a:p>
        </p:txBody>
      </p:sp>
      <p:sp>
        <p:nvSpPr>
          <p:cNvPr id="4" name="Half Frame 3">
            <a:extLst>
              <a:ext uri="{FF2B5EF4-FFF2-40B4-BE49-F238E27FC236}">
                <a16:creationId xmlns:a16="http://schemas.microsoft.com/office/drawing/2014/main" id="{E6EF5CCB-B224-43EE-92C8-A121D74032B3}"/>
              </a:ext>
            </a:extLst>
          </p:cNvPr>
          <p:cNvSpPr/>
          <p:nvPr/>
        </p:nvSpPr>
        <p:spPr>
          <a:xfrm>
            <a:off x="0" y="-1"/>
            <a:ext cx="7350369" cy="6858001"/>
          </a:xfrm>
          <a:prstGeom prst="halfFrame">
            <a:avLst/>
          </a:prstGeom>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1"/>
                </a:solidFill>
              </a:rPr>
              <a:t>Reading Strategies in Practice</a:t>
            </a:r>
          </a:p>
        </p:txBody>
      </p:sp>
      <p:pic>
        <p:nvPicPr>
          <p:cNvPr id="7" name="Graphic 6" descr="Storytelling outline">
            <a:extLst>
              <a:ext uri="{FF2B5EF4-FFF2-40B4-BE49-F238E27FC236}">
                <a16:creationId xmlns:a16="http://schemas.microsoft.com/office/drawing/2014/main" id="{047D57F1-63A4-4CFA-8273-5F2A4BE345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4968" y="3827584"/>
            <a:ext cx="2860431" cy="2860431"/>
          </a:xfrm>
          <a:prstGeom prst="rect">
            <a:avLst/>
          </a:prstGeom>
        </p:spPr>
      </p:pic>
      <p:sp>
        <p:nvSpPr>
          <p:cNvPr id="2" name="TextBox 1">
            <a:extLst>
              <a:ext uri="{FF2B5EF4-FFF2-40B4-BE49-F238E27FC236}">
                <a16:creationId xmlns:a16="http://schemas.microsoft.com/office/drawing/2014/main" id="{12F600B1-17F1-4D2A-9532-E51C7AE03974}"/>
              </a:ext>
            </a:extLst>
          </p:cNvPr>
          <p:cNvSpPr txBox="1"/>
          <p:nvPr/>
        </p:nvSpPr>
        <p:spPr>
          <a:xfrm>
            <a:off x="801383" y="626724"/>
            <a:ext cx="4452244" cy="584775"/>
          </a:xfrm>
          <a:prstGeom prst="rect">
            <a:avLst/>
          </a:prstGeom>
          <a:solidFill>
            <a:schemeClr val="accent4">
              <a:lumMod val="40000"/>
              <a:lumOff val="60000"/>
            </a:schemeClr>
          </a:solidFill>
        </p:spPr>
        <p:txBody>
          <a:bodyPr wrap="none" rtlCol="0">
            <a:spAutoFit/>
          </a:bodyPr>
          <a:lstStyle/>
          <a:p>
            <a:r>
              <a:rPr lang="en-US" sz="3200"/>
              <a:t>Breakout 10 – 15 minutes</a:t>
            </a:r>
          </a:p>
        </p:txBody>
      </p:sp>
    </p:spTree>
    <p:extLst>
      <p:ext uri="{BB962C8B-B14F-4D97-AF65-F5344CB8AC3E}">
        <p14:creationId xmlns:p14="http://schemas.microsoft.com/office/powerpoint/2010/main" val="71507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3200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427F9C-2660-4413-8724-CE06FFBA85B6}"/>
              </a:ext>
            </a:extLst>
          </p:cNvPr>
          <p:cNvSpPr>
            <a:spLocks noGrp="1"/>
          </p:cNvSpPr>
          <p:nvPr>
            <p:ph type="title"/>
          </p:nvPr>
        </p:nvSpPr>
        <p:spPr/>
        <p:txBody>
          <a:bodyPr/>
          <a:lstStyle/>
          <a:p>
            <a:r>
              <a:rPr lang="en-US"/>
              <a:t>Strategies for Multilingual Learners*</a:t>
            </a:r>
          </a:p>
        </p:txBody>
      </p:sp>
      <p:sp>
        <p:nvSpPr>
          <p:cNvPr id="5" name="Content Placeholder 4">
            <a:extLst>
              <a:ext uri="{FF2B5EF4-FFF2-40B4-BE49-F238E27FC236}">
                <a16:creationId xmlns:a16="http://schemas.microsoft.com/office/drawing/2014/main" id="{55EF914D-ECB2-413D-B61A-6A605EAB489B}"/>
              </a:ext>
            </a:extLst>
          </p:cNvPr>
          <p:cNvSpPr>
            <a:spLocks noGrp="1"/>
          </p:cNvSpPr>
          <p:nvPr>
            <p:ph idx="1"/>
          </p:nvPr>
        </p:nvSpPr>
        <p:spPr>
          <a:xfrm>
            <a:off x="838200" y="1776413"/>
            <a:ext cx="10515600" cy="3402867"/>
          </a:xfrm>
        </p:spPr>
        <p:txBody>
          <a:bodyPr>
            <a:normAutofit/>
          </a:bodyPr>
          <a:lstStyle/>
          <a:p>
            <a:pPr marL="514350" indent="-514350">
              <a:buFont typeface="+mj-lt"/>
              <a:buAutoNum type="arabicPeriod"/>
            </a:pPr>
            <a:r>
              <a:rPr lang="en-US"/>
              <a:t>Integrate the WIDA English Language Development Standards into your daily instructional practice.</a:t>
            </a:r>
          </a:p>
          <a:p>
            <a:pPr marL="514350" indent="-514350">
              <a:buFont typeface="+mj-lt"/>
              <a:buAutoNum type="arabicPeriod"/>
            </a:pPr>
            <a:r>
              <a:rPr lang="en-US"/>
              <a:t>Focus on vocabulary.</a:t>
            </a:r>
          </a:p>
          <a:p>
            <a:pPr marL="514350" indent="-514350">
              <a:buFont typeface="+mj-lt"/>
              <a:buAutoNum type="arabicPeriod"/>
            </a:pPr>
            <a:r>
              <a:rPr lang="en-US"/>
              <a:t>Leverage background knowledge.</a:t>
            </a:r>
          </a:p>
          <a:p>
            <a:pPr marL="514350" indent="-514350">
              <a:buFont typeface="+mj-lt"/>
              <a:buAutoNum type="arabicPeriod"/>
            </a:pPr>
            <a:r>
              <a:rPr lang="en-US"/>
              <a:t>Approach reading as a social process.</a:t>
            </a:r>
          </a:p>
        </p:txBody>
      </p:sp>
      <p:pic>
        <p:nvPicPr>
          <p:cNvPr id="16" name="Graphic 15" descr="Curly haired woman raising hand">
            <a:extLst>
              <a:ext uri="{FF2B5EF4-FFF2-40B4-BE49-F238E27FC236}">
                <a16:creationId xmlns:a16="http://schemas.microsoft.com/office/drawing/2014/main" id="{456C06D4-3432-4910-AB28-397F6A654D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163" y="5146675"/>
            <a:ext cx="1400175" cy="1771650"/>
          </a:xfrm>
          <a:prstGeom prst="rect">
            <a:avLst/>
          </a:prstGeom>
        </p:spPr>
      </p:pic>
      <p:pic>
        <p:nvPicPr>
          <p:cNvPr id="18" name="Graphic 17" descr="A woman with ponytail hair">
            <a:extLst>
              <a:ext uri="{FF2B5EF4-FFF2-40B4-BE49-F238E27FC236}">
                <a16:creationId xmlns:a16="http://schemas.microsoft.com/office/drawing/2014/main" id="{FD998462-868A-4668-91C9-E7A13D393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90764" y="5133975"/>
            <a:ext cx="1200150" cy="1809750"/>
          </a:xfrm>
          <a:prstGeom prst="rect">
            <a:avLst/>
          </a:prstGeom>
        </p:spPr>
      </p:pic>
      <p:pic>
        <p:nvPicPr>
          <p:cNvPr id="22" name="Graphic 21" descr="Person wearing stripes">
            <a:extLst>
              <a:ext uri="{FF2B5EF4-FFF2-40B4-BE49-F238E27FC236}">
                <a16:creationId xmlns:a16="http://schemas.microsoft.com/office/drawing/2014/main" id="{DAA77F42-EE6B-453F-BF4C-BEAE0CE831D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72669" y="5081587"/>
            <a:ext cx="1209675" cy="1847850"/>
          </a:xfrm>
          <a:prstGeom prst="rect">
            <a:avLst/>
          </a:prstGeom>
        </p:spPr>
      </p:pic>
      <p:pic>
        <p:nvPicPr>
          <p:cNvPr id="24" name="Graphic 23" descr="Woman taking a photo">
            <a:extLst>
              <a:ext uri="{FF2B5EF4-FFF2-40B4-BE49-F238E27FC236}">
                <a16:creationId xmlns:a16="http://schemas.microsoft.com/office/drawing/2014/main" id="{CA6CE558-4D67-4AE2-881A-C6316BEC14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92489" y="5081587"/>
            <a:ext cx="1438275" cy="1847850"/>
          </a:xfrm>
          <a:prstGeom prst="rect">
            <a:avLst/>
          </a:prstGeom>
        </p:spPr>
      </p:pic>
      <p:pic>
        <p:nvPicPr>
          <p:cNvPr id="26" name="Graphic 25" descr="Man wearing a jacket">
            <a:extLst>
              <a:ext uri="{FF2B5EF4-FFF2-40B4-BE49-F238E27FC236}">
                <a16:creationId xmlns:a16="http://schemas.microsoft.com/office/drawing/2014/main" id="{46559AB9-8356-4D73-9166-C29402138A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87436" y="5067300"/>
            <a:ext cx="1304925" cy="1876425"/>
          </a:xfrm>
          <a:prstGeom prst="rect">
            <a:avLst/>
          </a:prstGeom>
        </p:spPr>
      </p:pic>
      <p:sp>
        <p:nvSpPr>
          <p:cNvPr id="27" name="TextBox 26">
            <a:extLst>
              <a:ext uri="{FF2B5EF4-FFF2-40B4-BE49-F238E27FC236}">
                <a16:creationId xmlns:a16="http://schemas.microsoft.com/office/drawing/2014/main" id="{5DC8107A-A505-4706-9DC8-9C5947FF238F}"/>
              </a:ext>
            </a:extLst>
          </p:cNvPr>
          <p:cNvSpPr txBox="1"/>
          <p:nvPr/>
        </p:nvSpPr>
        <p:spPr>
          <a:xfrm>
            <a:off x="7877908" y="4470440"/>
            <a:ext cx="4009292" cy="369332"/>
          </a:xfrm>
          <a:prstGeom prst="rect">
            <a:avLst/>
          </a:prstGeom>
          <a:noFill/>
        </p:spPr>
        <p:txBody>
          <a:bodyPr wrap="square" rtlCol="0">
            <a:spAutoFit/>
          </a:bodyPr>
          <a:lstStyle/>
          <a:p>
            <a:r>
              <a:rPr lang="en-US"/>
              <a:t>*formerly referred to as English learners</a:t>
            </a:r>
          </a:p>
        </p:txBody>
      </p:sp>
    </p:spTree>
    <p:extLst>
      <p:ext uri="{BB962C8B-B14F-4D97-AF65-F5344CB8AC3E}">
        <p14:creationId xmlns:p14="http://schemas.microsoft.com/office/powerpoint/2010/main" val="319965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37511-365B-41B3-BD01-721CF0261AEB}"/>
              </a:ext>
            </a:extLst>
          </p:cNvPr>
          <p:cNvSpPr>
            <a:spLocks noGrp="1"/>
          </p:cNvSpPr>
          <p:nvPr>
            <p:ph type="title"/>
          </p:nvPr>
        </p:nvSpPr>
        <p:spPr/>
        <p:txBody>
          <a:bodyPr>
            <a:normAutofit/>
          </a:bodyPr>
          <a:lstStyle/>
          <a:p>
            <a:r>
              <a:rPr lang="en-US" sz="4000"/>
              <a:t>WIDA English Language Development Standards</a:t>
            </a:r>
          </a:p>
        </p:txBody>
      </p:sp>
      <p:graphicFrame>
        <p:nvGraphicFramePr>
          <p:cNvPr id="4" name="Table 4">
            <a:extLst>
              <a:ext uri="{FF2B5EF4-FFF2-40B4-BE49-F238E27FC236}">
                <a16:creationId xmlns:a16="http://schemas.microsoft.com/office/drawing/2014/main" id="{4F6AF8B2-5211-4241-A399-202F58DEFB92}"/>
              </a:ext>
            </a:extLst>
          </p:cNvPr>
          <p:cNvGraphicFramePr>
            <a:graphicFrameLocks noGrp="1"/>
          </p:cNvGraphicFramePr>
          <p:nvPr>
            <p:ph idx="1"/>
            <p:extLst>
              <p:ext uri="{D42A27DB-BD31-4B8C-83A1-F6EECF244321}">
                <p14:modId xmlns:p14="http://schemas.microsoft.com/office/powerpoint/2010/main" val="2356156272"/>
              </p:ext>
            </p:extLst>
          </p:nvPr>
        </p:nvGraphicFramePr>
        <p:xfrm>
          <a:off x="468922" y="2497137"/>
          <a:ext cx="11312769" cy="3352800"/>
        </p:xfrm>
        <a:graphic>
          <a:graphicData uri="http://schemas.openxmlformats.org/drawingml/2006/table">
            <a:tbl>
              <a:tblPr firstRow="1" bandRow="1">
                <a:tableStyleId>{93296810-A885-4BE3-A3E7-6D5BEEA58F35}</a:tableStyleId>
              </a:tblPr>
              <a:tblGrid>
                <a:gridCol w="1880339">
                  <a:extLst>
                    <a:ext uri="{9D8B030D-6E8A-4147-A177-3AD203B41FA5}">
                      <a16:colId xmlns:a16="http://schemas.microsoft.com/office/drawing/2014/main" val="1131409693"/>
                    </a:ext>
                  </a:extLst>
                </a:gridCol>
                <a:gridCol w="4754924">
                  <a:extLst>
                    <a:ext uri="{9D8B030D-6E8A-4147-A177-3AD203B41FA5}">
                      <a16:colId xmlns:a16="http://schemas.microsoft.com/office/drawing/2014/main" val="4174726214"/>
                    </a:ext>
                  </a:extLst>
                </a:gridCol>
                <a:gridCol w="4677506">
                  <a:extLst>
                    <a:ext uri="{9D8B030D-6E8A-4147-A177-3AD203B41FA5}">
                      <a16:colId xmlns:a16="http://schemas.microsoft.com/office/drawing/2014/main" val="361727258"/>
                    </a:ext>
                  </a:extLst>
                </a:gridCol>
              </a:tblGrid>
              <a:tr h="370840">
                <a:tc>
                  <a:txBody>
                    <a:bodyPr/>
                    <a:lstStyle/>
                    <a:p>
                      <a:r>
                        <a:rPr lang="en-US"/>
                        <a:t>Key Language Use</a:t>
                      </a:r>
                    </a:p>
                  </a:txBody>
                  <a:tcPr/>
                </a:tc>
                <a:tc>
                  <a:txBody>
                    <a:bodyPr/>
                    <a:lstStyle/>
                    <a:p>
                      <a:pPr algn="ctr"/>
                      <a:r>
                        <a:rPr lang="en-US" sz="2800"/>
                        <a:t>Interpretive</a:t>
                      </a:r>
                    </a:p>
                  </a:txBody>
                  <a:tcPr/>
                </a:tc>
                <a:tc>
                  <a:txBody>
                    <a:bodyPr/>
                    <a:lstStyle/>
                    <a:p>
                      <a:pPr algn="ctr"/>
                      <a:r>
                        <a:rPr lang="en-US" sz="2800"/>
                        <a:t>Expressive</a:t>
                      </a:r>
                    </a:p>
                  </a:txBody>
                  <a:tcPr/>
                </a:tc>
                <a:extLst>
                  <a:ext uri="{0D108BD9-81ED-4DB2-BD59-A6C34878D82A}">
                    <a16:rowId xmlns:a16="http://schemas.microsoft.com/office/drawing/2014/main" val="2200703105"/>
                  </a:ext>
                </a:extLst>
              </a:tr>
              <a:tr h="370840">
                <a:tc>
                  <a:txBody>
                    <a:bodyPr/>
                    <a:lstStyle/>
                    <a:p>
                      <a:r>
                        <a:rPr lang="en-US" sz="4000"/>
                        <a:t>Inform</a:t>
                      </a:r>
                    </a:p>
                  </a:txBody>
                  <a:tcPr/>
                </a:tc>
                <a:tc>
                  <a:txBody>
                    <a:bodyPr/>
                    <a:lstStyle/>
                    <a:p>
                      <a:r>
                        <a:rPr lang="en-US"/>
                        <a:t>MLs will interpret informational texts in language arts by:</a:t>
                      </a:r>
                    </a:p>
                    <a:p>
                      <a:pPr marL="285750" indent="-285750">
                        <a:buFont typeface="Arial" panose="020B0604020202020204" pitchFamily="34" charset="0"/>
                        <a:buChar char="•"/>
                      </a:pPr>
                      <a:r>
                        <a:rPr lang="en-US"/>
                        <a:t>Identifying or summarizing central ideas</a:t>
                      </a:r>
                    </a:p>
                    <a:p>
                      <a:pPr marL="285750" indent="-285750">
                        <a:buFont typeface="Arial" panose="020B0604020202020204" pitchFamily="34" charset="0"/>
                        <a:buChar char="•"/>
                      </a:pPr>
                      <a:r>
                        <a:rPr lang="en-US"/>
                        <a:t>Analyzing descriptions and inferences in textual evidence for key attributes, qualities, characteristics, activities, and conceptual relationships</a:t>
                      </a:r>
                    </a:p>
                    <a:p>
                      <a:pPr marL="285750" indent="-285750">
                        <a:buFont typeface="Arial" panose="020B0604020202020204" pitchFamily="34" charset="0"/>
                        <a:buChar char="•"/>
                      </a:pPr>
                      <a:r>
                        <a:rPr lang="en-US"/>
                        <a:t>Evaluating cumulative impact and refinement of author’s key word choices over the course of text</a:t>
                      </a:r>
                    </a:p>
                  </a:txBody>
                  <a:tcPr/>
                </a:tc>
                <a:tc>
                  <a:txBody>
                    <a:bodyPr/>
                    <a:lstStyle/>
                    <a:p>
                      <a:r>
                        <a:rPr lang="en-US"/>
                        <a:t>MLs will construct informational texts in language arts that:</a:t>
                      </a:r>
                    </a:p>
                    <a:p>
                      <a:pPr marL="285750" indent="-285750">
                        <a:buFont typeface="Arial" panose="020B0604020202020204" pitchFamily="34" charset="0"/>
                        <a:buChar char="•"/>
                      </a:pPr>
                      <a:r>
                        <a:rPr lang="en-US"/>
                        <a:t>Introduce and define topic and/or entity for audience</a:t>
                      </a:r>
                    </a:p>
                    <a:p>
                      <a:pPr marL="285750" indent="-285750">
                        <a:buFont typeface="Arial" panose="020B0604020202020204" pitchFamily="34" charset="0"/>
                        <a:buChar char="•"/>
                      </a:pPr>
                      <a:r>
                        <a:rPr lang="en-US"/>
                        <a:t>Establish an objective or neutral 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Add precision, details, and clarity about complex attributes, qualities, characteristics, activities, and conceptual relationships</a:t>
                      </a:r>
                    </a:p>
                    <a:p>
                      <a:pPr marL="285750" indent="-285750">
                        <a:buFont typeface="Arial" panose="020B0604020202020204" pitchFamily="34" charset="0"/>
                        <a:buChar char="•"/>
                      </a:pPr>
                      <a:r>
                        <a:rPr lang="en-US"/>
                        <a:t>Develop coherence and cohesion throughout text</a:t>
                      </a:r>
                    </a:p>
                  </a:txBody>
                  <a:tcPr/>
                </a:tc>
                <a:extLst>
                  <a:ext uri="{0D108BD9-81ED-4DB2-BD59-A6C34878D82A}">
                    <a16:rowId xmlns:a16="http://schemas.microsoft.com/office/drawing/2014/main" val="2872265796"/>
                  </a:ext>
                </a:extLst>
              </a:tr>
            </a:tbl>
          </a:graphicData>
        </a:graphic>
      </p:graphicFrame>
      <p:sp>
        <p:nvSpPr>
          <p:cNvPr id="5" name="TextBox 4">
            <a:extLst>
              <a:ext uri="{FF2B5EF4-FFF2-40B4-BE49-F238E27FC236}">
                <a16:creationId xmlns:a16="http://schemas.microsoft.com/office/drawing/2014/main" id="{D6457B5C-05F8-4C0C-B275-BC10DC302A59}"/>
              </a:ext>
            </a:extLst>
          </p:cNvPr>
          <p:cNvSpPr txBox="1"/>
          <p:nvPr/>
        </p:nvSpPr>
        <p:spPr>
          <a:xfrm>
            <a:off x="838200" y="1557338"/>
            <a:ext cx="10515600" cy="646331"/>
          </a:xfrm>
          <a:prstGeom prst="rect">
            <a:avLst/>
          </a:prstGeom>
          <a:noFill/>
        </p:spPr>
        <p:txBody>
          <a:bodyPr wrap="square" rtlCol="0">
            <a:spAutoFit/>
          </a:bodyPr>
          <a:lstStyle/>
          <a:p>
            <a:pPr algn="ctr"/>
            <a:r>
              <a:rPr lang="en-US" sz="3600"/>
              <a:t>Language for Language Arts: Grades 9-12</a:t>
            </a:r>
          </a:p>
        </p:txBody>
      </p:sp>
      <p:sp>
        <p:nvSpPr>
          <p:cNvPr id="6" name="Oval 5">
            <a:extLst>
              <a:ext uri="{FF2B5EF4-FFF2-40B4-BE49-F238E27FC236}">
                <a16:creationId xmlns:a16="http://schemas.microsoft.com/office/drawing/2014/main" id="{090DE8B0-76CC-4F7E-8EAD-93CAFAE6F41A}"/>
              </a:ext>
            </a:extLst>
          </p:cNvPr>
          <p:cNvSpPr/>
          <p:nvPr/>
        </p:nvSpPr>
        <p:spPr>
          <a:xfrm>
            <a:off x="1863968" y="2203669"/>
            <a:ext cx="5627077" cy="428920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4653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B050">
                <a:alpha val="35000"/>
              </a:srgb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7A0F0-E33F-4B44-8EE1-80AA46175022}"/>
              </a:ext>
            </a:extLst>
          </p:cNvPr>
          <p:cNvSpPr>
            <a:spLocks noGrp="1"/>
          </p:cNvSpPr>
          <p:nvPr>
            <p:ph type="title"/>
          </p:nvPr>
        </p:nvSpPr>
        <p:spPr/>
        <p:txBody>
          <a:bodyPr/>
          <a:lstStyle/>
          <a:p>
            <a:r>
              <a:rPr lang="en-US"/>
              <a:t>Strategy 1: Integrate WIDA ELD Standards </a:t>
            </a:r>
          </a:p>
        </p:txBody>
      </p:sp>
      <p:sp>
        <p:nvSpPr>
          <p:cNvPr id="3" name="Content Placeholder 2">
            <a:extLst>
              <a:ext uri="{FF2B5EF4-FFF2-40B4-BE49-F238E27FC236}">
                <a16:creationId xmlns:a16="http://schemas.microsoft.com/office/drawing/2014/main" id="{03FF31E1-7625-4690-9F1F-18DEA2F09696}"/>
              </a:ext>
            </a:extLst>
          </p:cNvPr>
          <p:cNvSpPr>
            <a:spLocks noGrp="1"/>
          </p:cNvSpPr>
          <p:nvPr>
            <p:ph idx="1"/>
          </p:nvPr>
        </p:nvSpPr>
        <p:spPr>
          <a:xfrm>
            <a:off x="838200" y="1825625"/>
            <a:ext cx="5586046" cy="4351338"/>
          </a:xfrm>
        </p:spPr>
        <p:txBody>
          <a:bodyPr>
            <a:normAutofit fontScale="92500" lnSpcReduction="20000"/>
          </a:bodyPr>
          <a:lstStyle/>
          <a:p>
            <a:pPr marL="0" indent="0">
              <a:buNone/>
            </a:pPr>
            <a:r>
              <a:rPr lang="en-US" u="sng"/>
              <a:t>Maine Learning Results for ELA</a:t>
            </a:r>
          </a:p>
          <a:p>
            <a:pPr marL="0" indent="0">
              <a:buNone/>
            </a:pPr>
            <a:r>
              <a:rPr lang="en-US" b="1"/>
              <a:t>R.5</a:t>
            </a:r>
            <a:r>
              <a:rPr lang="en-US"/>
              <a:t> Provide an accurate summary of various texts; determine the central idea(s) or theme(s) and analyze its development throughout each text. </a:t>
            </a:r>
          </a:p>
          <a:p>
            <a:pPr marL="0" indent="0">
              <a:buNone/>
            </a:pPr>
            <a:endParaRPr lang="en-US"/>
          </a:p>
          <a:p>
            <a:pPr marL="0" indent="0">
              <a:buNone/>
            </a:pPr>
            <a:r>
              <a:rPr lang="en-US" u="sng"/>
              <a:t>WIDA ELD Standards </a:t>
            </a:r>
          </a:p>
          <a:p>
            <a:pPr marL="0" indent="0">
              <a:buNone/>
            </a:pPr>
            <a:r>
              <a:rPr lang="en-US" b="1"/>
              <a:t>ELD-LA.9-12.Inform.Interpretive</a:t>
            </a:r>
          </a:p>
          <a:p>
            <a:pPr marL="0" indent="0">
              <a:buNone/>
            </a:pPr>
            <a:r>
              <a:rPr lang="en-US"/>
              <a:t>Multilingual learners will interpret informational texts in language arts by identifying and/or summarizing central ideas.</a:t>
            </a:r>
          </a:p>
        </p:txBody>
      </p:sp>
      <p:pic>
        <p:nvPicPr>
          <p:cNvPr id="5" name="Picture 4">
            <a:extLst>
              <a:ext uri="{FF2B5EF4-FFF2-40B4-BE49-F238E27FC236}">
                <a16:creationId xmlns:a16="http://schemas.microsoft.com/office/drawing/2014/main" id="{57CE54C6-C522-41C5-A8BB-B6F73ECA19DC}"/>
              </a:ext>
            </a:extLst>
          </p:cNvPr>
          <p:cNvPicPr>
            <a:picLocks noChangeAspect="1"/>
          </p:cNvPicPr>
          <p:nvPr/>
        </p:nvPicPr>
        <p:blipFill>
          <a:blip r:embed="rId3"/>
          <a:stretch>
            <a:fillRect/>
          </a:stretch>
        </p:blipFill>
        <p:spPr>
          <a:xfrm>
            <a:off x="7686061" y="1509713"/>
            <a:ext cx="3324474" cy="4351338"/>
          </a:xfrm>
          <a:prstGeom prst="rect">
            <a:avLst/>
          </a:prstGeom>
        </p:spPr>
      </p:pic>
      <p:sp>
        <p:nvSpPr>
          <p:cNvPr id="6" name="TextBox 5">
            <a:extLst>
              <a:ext uri="{FF2B5EF4-FFF2-40B4-BE49-F238E27FC236}">
                <a16:creationId xmlns:a16="http://schemas.microsoft.com/office/drawing/2014/main" id="{990643CB-31E8-49FC-BFB7-F8EB427EA0DC}"/>
              </a:ext>
            </a:extLst>
          </p:cNvPr>
          <p:cNvSpPr txBox="1"/>
          <p:nvPr/>
        </p:nvSpPr>
        <p:spPr>
          <a:xfrm>
            <a:off x="7686061" y="5861051"/>
            <a:ext cx="3324473" cy="369332"/>
          </a:xfrm>
          <a:prstGeom prst="rect">
            <a:avLst/>
          </a:prstGeom>
          <a:noFill/>
        </p:spPr>
        <p:txBody>
          <a:bodyPr wrap="square" rtlCol="0">
            <a:spAutoFit/>
          </a:bodyPr>
          <a:lstStyle/>
          <a:p>
            <a:pPr algn="ctr"/>
            <a:r>
              <a:rPr lang="en-US">
                <a:hlinkClick r:id="rId4"/>
              </a:rPr>
              <a:t>WIDA ELD Standards Manual</a:t>
            </a:r>
            <a:endParaRPr lang="en-US"/>
          </a:p>
        </p:txBody>
      </p:sp>
    </p:spTree>
    <p:extLst>
      <p:ext uri="{BB962C8B-B14F-4D97-AF65-F5344CB8AC3E}">
        <p14:creationId xmlns:p14="http://schemas.microsoft.com/office/powerpoint/2010/main" val="2638568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42000">
              <a:schemeClr val="accent2">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67C81-EA3C-4C80-BFA4-80EB509C70B3}"/>
              </a:ext>
            </a:extLst>
          </p:cNvPr>
          <p:cNvSpPr>
            <a:spLocks noGrp="1"/>
          </p:cNvSpPr>
          <p:nvPr>
            <p:ph type="title"/>
          </p:nvPr>
        </p:nvSpPr>
        <p:spPr/>
        <p:txBody>
          <a:bodyPr/>
          <a:lstStyle/>
          <a:p>
            <a:r>
              <a:rPr lang="en-US"/>
              <a:t>Strategy 2: Focus on vocabulary. </a:t>
            </a:r>
          </a:p>
        </p:txBody>
      </p:sp>
      <p:sp>
        <p:nvSpPr>
          <p:cNvPr id="3" name="Content Placeholder 2">
            <a:extLst>
              <a:ext uri="{FF2B5EF4-FFF2-40B4-BE49-F238E27FC236}">
                <a16:creationId xmlns:a16="http://schemas.microsoft.com/office/drawing/2014/main" id="{2D38CD5E-6B3A-4F2A-8A51-A6B9641F5F2D}"/>
              </a:ext>
            </a:extLst>
          </p:cNvPr>
          <p:cNvSpPr>
            <a:spLocks noGrp="1"/>
          </p:cNvSpPr>
          <p:nvPr>
            <p:ph idx="1"/>
          </p:nvPr>
        </p:nvSpPr>
        <p:spPr/>
        <p:txBody>
          <a:bodyPr/>
          <a:lstStyle/>
          <a:p>
            <a:pPr marL="0" indent="0">
              <a:buNone/>
            </a:pPr>
            <a:r>
              <a:rPr lang="en-US">
                <a:hlinkClick r:id="rId3"/>
              </a:rPr>
              <a:t>Harvard Medical School: “Becoming a vegetarian”</a:t>
            </a:r>
            <a:endParaRPr lang="en-US"/>
          </a:p>
          <a:p>
            <a:pPr marL="0" indent="0">
              <a:buNone/>
            </a:pPr>
            <a:endParaRPr lang="en-US"/>
          </a:p>
          <a:p>
            <a:pPr marL="0" indent="0">
              <a:buNone/>
            </a:pPr>
            <a:r>
              <a:rPr lang="en-US"/>
              <a:t>Working backwards: </a:t>
            </a:r>
          </a:p>
          <a:p>
            <a:pPr marL="914400" lvl="1" indent="-457200">
              <a:buFont typeface="+mj-lt"/>
              <a:buAutoNum type="arabicPeriod"/>
            </a:pPr>
            <a:r>
              <a:rPr lang="en-US"/>
              <a:t>Identify the central idea of the text. What question does the text seek to answer and what answer does it assert?</a:t>
            </a:r>
          </a:p>
          <a:p>
            <a:pPr marL="914400" lvl="1" indent="-457200">
              <a:buFont typeface="+mj-lt"/>
              <a:buAutoNum type="arabicPeriod"/>
            </a:pPr>
            <a:r>
              <a:rPr lang="en-US"/>
              <a:t>Determine which words are </a:t>
            </a:r>
            <a:r>
              <a:rPr lang="en-US" i="1"/>
              <a:t>essential</a:t>
            </a:r>
            <a:r>
              <a:rPr lang="en-US"/>
              <a:t> to students as they attempt to understand the central idea. Note 1-2 sentences where the central idea is captured most clearly.</a:t>
            </a:r>
          </a:p>
          <a:p>
            <a:pPr marL="914400" lvl="1" indent="-457200">
              <a:buFont typeface="+mj-lt"/>
              <a:buAutoNum type="arabicPeriod"/>
            </a:pPr>
            <a:r>
              <a:rPr lang="en-US"/>
              <a:t>Among those essential words, which ones are likely to be new/unfamiliar to students? (And how do you know?)</a:t>
            </a:r>
          </a:p>
          <a:p>
            <a:pPr marL="457200" lvl="1" indent="0">
              <a:buNone/>
            </a:pPr>
            <a:endParaRPr lang="en-US"/>
          </a:p>
          <a:p>
            <a:pPr marL="914400" lvl="1" indent="-457200">
              <a:buFont typeface="+mj-lt"/>
              <a:buAutoNum type="arabicPeriod"/>
            </a:pPr>
            <a:endParaRPr lang="en-US"/>
          </a:p>
        </p:txBody>
      </p:sp>
      <p:pic>
        <p:nvPicPr>
          <p:cNvPr id="15" name="Picture 14" descr="Avocado Moody Foodies">
            <a:extLst>
              <a:ext uri="{FF2B5EF4-FFF2-40B4-BE49-F238E27FC236}">
                <a16:creationId xmlns:a16="http://schemas.microsoft.com/office/drawing/2014/main" id="{12F8DEE0-E638-420A-89BD-5ACE5D310D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8126" y="0"/>
            <a:ext cx="2221828" cy="2221828"/>
          </a:xfrm>
          <a:prstGeom prst="rect">
            <a:avLst/>
          </a:prstGeom>
        </p:spPr>
      </p:pic>
      <p:pic>
        <p:nvPicPr>
          <p:cNvPr id="17" name="Picture 16" descr="Watermelon Moody Foodies">
            <a:extLst>
              <a:ext uri="{FF2B5EF4-FFF2-40B4-BE49-F238E27FC236}">
                <a16:creationId xmlns:a16="http://schemas.microsoft.com/office/drawing/2014/main" id="{35A6B641-1A8F-49C1-B880-E23539A89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9553" y="586580"/>
            <a:ext cx="1770185" cy="1770185"/>
          </a:xfrm>
          <a:prstGeom prst="rect">
            <a:avLst/>
          </a:prstGeom>
        </p:spPr>
      </p:pic>
    </p:spTree>
    <p:extLst>
      <p:ext uri="{BB962C8B-B14F-4D97-AF65-F5344CB8AC3E}">
        <p14:creationId xmlns:p14="http://schemas.microsoft.com/office/powerpoint/2010/main" val="314733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0000">
              <a:schemeClr val="accent3">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CED0-536F-482F-B4F2-A40CC81FE08C}"/>
              </a:ext>
            </a:extLst>
          </p:cNvPr>
          <p:cNvSpPr>
            <a:spLocks noGrp="1"/>
          </p:cNvSpPr>
          <p:nvPr>
            <p:ph type="title"/>
          </p:nvPr>
        </p:nvSpPr>
        <p:spPr/>
        <p:txBody>
          <a:bodyPr>
            <a:normAutofit/>
          </a:bodyPr>
          <a:lstStyle/>
          <a:p>
            <a:r>
              <a:rPr lang="en-US" sz="4000"/>
              <a:t>Strategy 3: Leverage background knowledge.</a:t>
            </a:r>
          </a:p>
        </p:txBody>
      </p:sp>
      <p:sp>
        <p:nvSpPr>
          <p:cNvPr id="3" name="Content Placeholder 2">
            <a:extLst>
              <a:ext uri="{FF2B5EF4-FFF2-40B4-BE49-F238E27FC236}">
                <a16:creationId xmlns:a16="http://schemas.microsoft.com/office/drawing/2014/main" id="{9D0D2249-8072-4A68-8BFA-72518DB938C3}"/>
              </a:ext>
            </a:extLst>
          </p:cNvPr>
          <p:cNvSpPr>
            <a:spLocks noGrp="1"/>
          </p:cNvSpPr>
          <p:nvPr>
            <p:ph idx="1"/>
          </p:nvPr>
        </p:nvSpPr>
        <p:spPr>
          <a:xfrm>
            <a:off x="650631" y="1907687"/>
            <a:ext cx="5890846" cy="4351338"/>
          </a:xfrm>
        </p:spPr>
        <p:txBody>
          <a:bodyPr/>
          <a:lstStyle/>
          <a:p>
            <a:pPr marL="0" indent="0">
              <a:buNone/>
            </a:pPr>
            <a:r>
              <a:rPr lang="en-US"/>
              <a:t>Before engaging in reading:</a:t>
            </a:r>
          </a:p>
          <a:p>
            <a:pPr marL="514350" indent="-514350">
              <a:buFont typeface="+mj-lt"/>
              <a:buAutoNum type="arabicPeriod"/>
            </a:pPr>
            <a:r>
              <a:rPr lang="en-US"/>
              <a:t>Find out what students already know about the topic.</a:t>
            </a:r>
          </a:p>
          <a:p>
            <a:pPr marL="514350" indent="-514350">
              <a:buFont typeface="+mj-lt"/>
              <a:buAutoNum type="arabicPeriod"/>
            </a:pPr>
            <a:r>
              <a:rPr lang="en-US"/>
              <a:t>Provide opportunities to share cultural perspectives. What are some dietary practices related to belief systems? </a:t>
            </a:r>
          </a:p>
          <a:p>
            <a:pPr marL="514350" indent="-514350">
              <a:buFont typeface="+mj-lt"/>
              <a:buAutoNum type="arabicPeriod"/>
            </a:pPr>
            <a:r>
              <a:rPr lang="en-US"/>
              <a:t>Draw linguistic comparisons/contrasts when possible.</a:t>
            </a:r>
          </a:p>
        </p:txBody>
      </p:sp>
      <p:pic>
        <p:nvPicPr>
          <p:cNvPr id="5" name="Graphic 4" descr="Man holding sign">
            <a:extLst>
              <a:ext uri="{FF2B5EF4-FFF2-40B4-BE49-F238E27FC236}">
                <a16:creationId xmlns:a16="http://schemas.microsoft.com/office/drawing/2014/main" id="{866241AF-26BE-4C00-A4BE-A7A92F5307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8804" y="1510080"/>
            <a:ext cx="2152650" cy="4495800"/>
          </a:xfrm>
          <a:prstGeom prst="rect">
            <a:avLst/>
          </a:prstGeom>
        </p:spPr>
      </p:pic>
      <p:pic>
        <p:nvPicPr>
          <p:cNvPr id="7" name="Graphic 6" descr="Woman holding sign">
            <a:extLst>
              <a:ext uri="{FF2B5EF4-FFF2-40B4-BE49-F238E27FC236}">
                <a16:creationId xmlns:a16="http://schemas.microsoft.com/office/drawing/2014/main" id="{7600A911-ACDB-4C33-BDCD-9A6A3B86CA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16646" y="1654541"/>
            <a:ext cx="2461003" cy="4351339"/>
          </a:xfrm>
          <a:prstGeom prst="rect">
            <a:avLst/>
          </a:prstGeom>
        </p:spPr>
      </p:pic>
      <p:sp>
        <p:nvSpPr>
          <p:cNvPr id="8" name="TextBox 7">
            <a:extLst>
              <a:ext uri="{FF2B5EF4-FFF2-40B4-BE49-F238E27FC236}">
                <a16:creationId xmlns:a16="http://schemas.microsoft.com/office/drawing/2014/main" id="{F93F1FF0-6850-4AA3-BF74-B79E5F1CCDFF}"/>
              </a:ext>
            </a:extLst>
          </p:cNvPr>
          <p:cNvSpPr txBox="1"/>
          <p:nvPr/>
        </p:nvSpPr>
        <p:spPr>
          <a:xfrm>
            <a:off x="6946866" y="2878787"/>
            <a:ext cx="1356526" cy="646331"/>
          </a:xfrm>
          <a:prstGeom prst="rect">
            <a:avLst/>
          </a:prstGeom>
          <a:noFill/>
        </p:spPr>
        <p:txBody>
          <a:bodyPr wrap="square" rtlCol="0">
            <a:spAutoFit/>
          </a:bodyPr>
          <a:lstStyle/>
          <a:p>
            <a:r>
              <a:rPr lang="en-US"/>
              <a:t>Vegetarians live longer.</a:t>
            </a:r>
          </a:p>
        </p:txBody>
      </p:sp>
      <p:sp>
        <p:nvSpPr>
          <p:cNvPr id="9" name="TextBox 8">
            <a:extLst>
              <a:ext uri="{FF2B5EF4-FFF2-40B4-BE49-F238E27FC236}">
                <a16:creationId xmlns:a16="http://schemas.microsoft.com/office/drawing/2014/main" id="{AB620DAE-3132-4D69-B338-A00D2F708CBD}"/>
              </a:ext>
            </a:extLst>
          </p:cNvPr>
          <p:cNvSpPr txBox="1"/>
          <p:nvPr/>
        </p:nvSpPr>
        <p:spPr>
          <a:xfrm>
            <a:off x="9342247" y="2786453"/>
            <a:ext cx="2209800" cy="830997"/>
          </a:xfrm>
          <a:prstGeom prst="rect">
            <a:avLst/>
          </a:prstGeom>
          <a:noFill/>
        </p:spPr>
        <p:txBody>
          <a:bodyPr wrap="square" rtlCol="0">
            <a:spAutoFit/>
          </a:bodyPr>
          <a:lstStyle/>
          <a:p>
            <a:r>
              <a:rPr lang="en-US" sz="1600"/>
              <a:t>Where I grew up, a lot of people are vegetarian for religious reasons.</a:t>
            </a:r>
          </a:p>
        </p:txBody>
      </p:sp>
    </p:spTree>
    <p:extLst>
      <p:ext uri="{BB962C8B-B14F-4D97-AF65-F5344CB8AC3E}">
        <p14:creationId xmlns:p14="http://schemas.microsoft.com/office/powerpoint/2010/main" val="1354033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50000">
              <a:srgbClr val="FECEF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8F9C1-4D6A-44B9-B255-E50926E9FC3D}"/>
              </a:ext>
            </a:extLst>
          </p:cNvPr>
          <p:cNvSpPr>
            <a:spLocks noGrp="1"/>
          </p:cNvSpPr>
          <p:nvPr>
            <p:ph type="title"/>
          </p:nvPr>
        </p:nvSpPr>
        <p:spPr/>
        <p:txBody>
          <a:bodyPr>
            <a:normAutofit/>
          </a:bodyPr>
          <a:lstStyle/>
          <a:p>
            <a:r>
              <a:rPr lang="en-US" sz="4000"/>
              <a:t>Strategy 4: Approach reading as a social process.</a:t>
            </a:r>
          </a:p>
        </p:txBody>
      </p:sp>
      <p:sp>
        <p:nvSpPr>
          <p:cNvPr id="3" name="Content Placeholder 2">
            <a:extLst>
              <a:ext uri="{FF2B5EF4-FFF2-40B4-BE49-F238E27FC236}">
                <a16:creationId xmlns:a16="http://schemas.microsoft.com/office/drawing/2014/main" id="{BEF88D68-E248-427A-8E3B-BCCF33392645}"/>
              </a:ext>
            </a:extLst>
          </p:cNvPr>
          <p:cNvSpPr>
            <a:spLocks noGrp="1"/>
          </p:cNvSpPr>
          <p:nvPr>
            <p:ph idx="1"/>
          </p:nvPr>
        </p:nvSpPr>
        <p:spPr>
          <a:xfrm>
            <a:off x="363415" y="1825625"/>
            <a:ext cx="8675077" cy="4351338"/>
          </a:xfrm>
        </p:spPr>
        <p:txBody>
          <a:bodyPr>
            <a:normAutofit fontScale="85000" lnSpcReduction="20000"/>
          </a:bodyPr>
          <a:lstStyle/>
          <a:p>
            <a:pPr marL="0" indent="0">
              <a:buNone/>
            </a:pPr>
            <a:r>
              <a:rPr lang="en-US"/>
              <a:t>In its 2019 </a:t>
            </a:r>
            <a:r>
              <a:rPr lang="en-US">
                <a:hlinkClick r:id="rId2"/>
              </a:rPr>
              <a:t>position statement </a:t>
            </a:r>
            <a:r>
              <a:rPr lang="en-US"/>
              <a:t>on the Act of Reading, NCTE asserts:</a:t>
            </a:r>
          </a:p>
          <a:p>
            <a:pPr marL="0" indent="0">
              <a:buNone/>
            </a:pPr>
            <a:r>
              <a:rPr lang="en-US" b="1" i="0">
                <a:solidFill>
                  <a:srgbClr val="1D1A1A"/>
                </a:solidFill>
                <a:effectLst/>
                <a:latin typeface="Gotham SSm A"/>
              </a:rPr>
              <a:t>“Reading is a sociocultural activity in which readers construct meaning from text through the lenses of culture and personal experience.”</a:t>
            </a:r>
          </a:p>
          <a:p>
            <a:pPr marL="0" indent="0">
              <a:buNone/>
            </a:pPr>
            <a:endParaRPr lang="en-US">
              <a:solidFill>
                <a:srgbClr val="1D1A1A"/>
              </a:solidFill>
              <a:latin typeface="Gotham SSm A"/>
            </a:endParaRPr>
          </a:p>
          <a:p>
            <a:pPr marL="0" indent="0">
              <a:buNone/>
            </a:pPr>
            <a:r>
              <a:rPr lang="en-US"/>
              <a:t>Key practices:</a:t>
            </a:r>
          </a:p>
          <a:p>
            <a:r>
              <a:rPr lang="en-US"/>
              <a:t>Acknowledge and discuss the lenses we all bring to reading.</a:t>
            </a:r>
          </a:p>
          <a:p>
            <a:r>
              <a:rPr lang="en-US"/>
              <a:t>Structure learning opportunities in which students make meaning of texts together, deepening and enriching each other’s understanding.</a:t>
            </a:r>
          </a:p>
          <a:p>
            <a:r>
              <a:rPr lang="en-US"/>
              <a:t>Leverage students’ motivation to learn for a genuine social purpose.</a:t>
            </a:r>
          </a:p>
        </p:txBody>
      </p:sp>
      <p:pic>
        <p:nvPicPr>
          <p:cNvPr id="5" name="Picture 4" descr="Young girl hand on mouth">
            <a:extLst>
              <a:ext uri="{FF2B5EF4-FFF2-40B4-BE49-F238E27FC236}">
                <a16:creationId xmlns:a16="http://schemas.microsoft.com/office/drawing/2014/main" id="{23139636-10ED-4BC3-9239-CEDF03FAC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6585" y="2221001"/>
            <a:ext cx="785447" cy="3603292"/>
          </a:xfrm>
          <a:prstGeom prst="rect">
            <a:avLst/>
          </a:prstGeom>
        </p:spPr>
      </p:pic>
      <p:pic>
        <p:nvPicPr>
          <p:cNvPr id="9" name="Picture 8" descr="Casual woman confused">
            <a:extLst>
              <a:ext uri="{FF2B5EF4-FFF2-40B4-BE49-F238E27FC236}">
                <a16:creationId xmlns:a16="http://schemas.microsoft.com/office/drawing/2014/main" id="{AEDCCA6B-54C8-4869-B82B-626AB6DA1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36910" flipH="1">
            <a:off x="9497283" y="2244319"/>
            <a:ext cx="1657228" cy="3496168"/>
          </a:xfrm>
          <a:prstGeom prst="rect">
            <a:avLst/>
          </a:prstGeom>
        </p:spPr>
      </p:pic>
    </p:spTree>
    <p:extLst>
      <p:ext uri="{BB962C8B-B14F-4D97-AF65-F5344CB8AC3E}">
        <p14:creationId xmlns:p14="http://schemas.microsoft.com/office/powerpoint/2010/main" val="695141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4E7BB2-D834-4990-827E-1EB4245B72CA}"/>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Accountable Talk </a:t>
            </a:r>
          </a:p>
        </p:txBody>
      </p:sp>
      <p:graphicFrame>
        <p:nvGraphicFramePr>
          <p:cNvPr id="5" name="Content Placeholder 2">
            <a:extLst>
              <a:ext uri="{FF2B5EF4-FFF2-40B4-BE49-F238E27FC236}">
                <a16:creationId xmlns:a16="http://schemas.microsoft.com/office/drawing/2014/main" id="{C129313A-8B4B-088E-78A9-24BB8B468B99}"/>
              </a:ext>
            </a:extLst>
          </p:cNvPr>
          <p:cNvGraphicFramePr>
            <a:graphicFrameLocks noGrp="1"/>
          </p:cNvGraphicFramePr>
          <p:nvPr>
            <p:ph idx="1"/>
            <p:extLst>
              <p:ext uri="{D42A27DB-BD31-4B8C-83A1-F6EECF244321}">
                <p14:modId xmlns:p14="http://schemas.microsoft.com/office/powerpoint/2010/main" val="32704508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6615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CC08C0-0D03-40B6-99CC-5607004B8554}"/>
              </a:ext>
            </a:extLst>
          </p:cNvPr>
          <p:cNvSpPr>
            <a:spLocks noGrp="1"/>
          </p:cNvSpPr>
          <p:nvPr>
            <p:ph type="title"/>
          </p:nvPr>
        </p:nvSpPr>
        <p:spPr>
          <a:xfrm>
            <a:off x="635000" y="640823"/>
            <a:ext cx="3418659" cy="5583148"/>
          </a:xfrm>
          <a:solidFill>
            <a:schemeClr val="accent2">
              <a:lumMod val="20000"/>
              <a:lumOff val="80000"/>
            </a:schemeClr>
          </a:solidFill>
        </p:spPr>
        <p:txBody>
          <a:bodyPr anchor="ctr">
            <a:normAutofit/>
          </a:bodyPr>
          <a:lstStyle/>
          <a:p>
            <a:r>
              <a:rPr lang="en-US" sz="5400"/>
              <a:t>Topics in Session 3</a:t>
            </a:r>
          </a:p>
        </p:txBody>
      </p:sp>
      <p:sp>
        <p:nvSpPr>
          <p:cNvPr id="18"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1932689-3191-0C8D-7A5D-EE5A92D19305}"/>
              </a:ext>
            </a:extLst>
          </p:cNvPr>
          <p:cNvGraphicFramePr>
            <a:graphicFrameLocks noGrp="1"/>
          </p:cNvGraphicFramePr>
          <p:nvPr>
            <p:ph idx="1"/>
            <p:extLst>
              <p:ext uri="{D42A27DB-BD31-4B8C-83A1-F6EECF244321}">
                <p14:modId xmlns:p14="http://schemas.microsoft.com/office/powerpoint/2010/main" val="1880769265"/>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3274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3" name="Rectangle 62">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FB113D2-9789-4C80-96CA-0E49CBFC6A6D}"/>
              </a:ext>
            </a:extLst>
          </p:cNvPr>
          <p:cNvPicPr>
            <a:picLocks noGrp="1" noChangeAspect="1"/>
          </p:cNvPicPr>
          <p:nvPr>
            <p:ph idx="1"/>
          </p:nvPr>
        </p:nvPicPr>
        <p:blipFill rotWithShape="1">
          <a:blip r:embed="rId2"/>
          <a:srcRect t="975" r="-1" b="-1"/>
          <a:stretch/>
        </p:blipFill>
        <p:spPr>
          <a:xfrm>
            <a:off x="841253" y="1978774"/>
            <a:ext cx="10512547" cy="4450303"/>
          </a:xfrm>
          <a:prstGeom prst="rect">
            <a:avLst/>
          </a:prstGeom>
        </p:spPr>
      </p:pic>
      <p:pic>
        <p:nvPicPr>
          <p:cNvPr id="6" name="Picture 5">
            <a:extLst>
              <a:ext uri="{FF2B5EF4-FFF2-40B4-BE49-F238E27FC236}">
                <a16:creationId xmlns:a16="http://schemas.microsoft.com/office/drawing/2014/main" id="{EA9E13C4-D2FB-4410-91B6-9F1BF2990FB0}"/>
              </a:ext>
            </a:extLst>
          </p:cNvPr>
          <p:cNvPicPr>
            <a:picLocks noChangeAspect="1"/>
          </p:cNvPicPr>
          <p:nvPr/>
        </p:nvPicPr>
        <p:blipFill>
          <a:blip r:embed="rId3"/>
          <a:stretch>
            <a:fillRect/>
          </a:stretch>
        </p:blipFill>
        <p:spPr>
          <a:xfrm>
            <a:off x="7809722" y="171352"/>
            <a:ext cx="4379225" cy="2680543"/>
          </a:xfrm>
          <a:prstGeom prst="rect">
            <a:avLst/>
          </a:prstGeom>
        </p:spPr>
      </p:pic>
    </p:spTree>
    <p:extLst>
      <p:ext uri="{BB962C8B-B14F-4D97-AF65-F5344CB8AC3E}">
        <p14:creationId xmlns:p14="http://schemas.microsoft.com/office/powerpoint/2010/main" val="2180066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9301A-D37C-4715-BF5C-A0DDF8B5FA0E}"/>
              </a:ext>
            </a:extLst>
          </p:cNvPr>
          <p:cNvSpPr>
            <a:spLocks noGrp="1"/>
          </p:cNvSpPr>
          <p:nvPr>
            <p:ph type="title"/>
          </p:nvPr>
        </p:nvSpPr>
        <p:spPr>
          <a:xfrm>
            <a:off x="838200" y="365125"/>
            <a:ext cx="11023600" cy="1325563"/>
          </a:xfrm>
        </p:spPr>
        <p:txBody>
          <a:bodyPr/>
          <a:lstStyle/>
          <a:p>
            <a:pPr algn="r"/>
            <a:r>
              <a:rPr lang="en-US" b="1"/>
              <a:t>STEM Teaching Tool 48  </a:t>
            </a:r>
          </a:p>
        </p:txBody>
      </p:sp>
      <p:pic>
        <p:nvPicPr>
          <p:cNvPr id="7" name="Picture 6">
            <a:extLst>
              <a:ext uri="{FF2B5EF4-FFF2-40B4-BE49-F238E27FC236}">
                <a16:creationId xmlns:a16="http://schemas.microsoft.com/office/drawing/2014/main" id="{BE4009B5-2E56-4467-8FD6-5D8AC104DBE9}"/>
              </a:ext>
            </a:extLst>
          </p:cNvPr>
          <p:cNvPicPr>
            <a:picLocks noChangeAspect="1"/>
          </p:cNvPicPr>
          <p:nvPr/>
        </p:nvPicPr>
        <p:blipFill>
          <a:blip r:embed="rId3"/>
          <a:stretch>
            <a:fillRect/>
          </a:stretch>
        </p:blipFill>
        <p:spPr>
          <a:xfrm>
            <a:off x="4909593" y="1690688"/>
            <a:ext cx="6629400" cy="451485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1245C467-BDB5-433C-8E59-55E8D903D650}"/>
              </a:ext>
            </a:extLst>
          </p:cNvPr>
          <p:cNvPicPr>
            <a:picLocks noChangeAspect="1"/>
          </p:cNvPicPr>
          <p:nvPr/>
        </p:nvPicPr>
        <p:blipFill>
          <a:blip r:embed="rId4"/>
          <a:stretch>
            <a:fillRect/>
          </a:stretch>
        </p:blipFill>
        <p:spPr>
          <a:xfrm>
            <a:off x="4909593" y="543548"/>
            <a:ext cx="1265761" cy="889171"/>
          </a:xfrm>
          <a:prstGeom prst="rect">
            <a:avLst/>
          </a:prstGeom>
        </p:spPr>
      </p:pic>
      <p:pic>
        <p:nvPicPr>
          <p:cNvPr id="3" name="Picture 3">
            <a:extLst>
              <a:ext uri="{FF2B5EF4-FFF2-40B4-BE49-F238E27FC236}">
                <a16:creationId xmlns:a16="http://schemas.microsoft.com/office/drawing/2014/main" id="{3D33D301-CA7A-3869-F228-6F53A112B383}"/>
              </a:ext>
            </a:extLst>
          </p:cNvPr>
          <p:cNvPicPr>
            <a:picLocks noChangeAspect="1"/>
          </p:cNvPicPr>
          <p:nvPr/>
        </p:nvPicPr>
        <p:blipFill>
          <a:blip r:embed="rId5"/>
          <a:stretch>
            <a:fillRect/>
          </a:stretch>
        </p:blipFill>
        <p:spPr>
          <a:xfrm>
            <a:off x="266700" y="487180"/>
            <a:ext cx="4394200" cy="57185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7512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4B4BE48-C88D-ABBF-2B75-DC0CE9C12CE2}"/>
              </a:ext>
            </a:extLst>
          </p:cNvPr>
          <p:cNvPicPr>
            <a:picLocks noChangeAspect="1"/>
          </p:cNvPicPr>
          <p:nvPr/>
        </p:nvPicPr>
        <p:blipFill rotWithShape="1">
          <a:blip r:embed="rId2"/>
          <a:srcRect l="16097" r="12794"/>
          <a:stretch/>
        </p:blipFill>
        <p:spPr>
          <a:xfrm>
            <a:off x="3233546" y="10"/>
            <a:ext cx="8669532" cy="6857990"/>
          </a:xfrm>
          <a:prstGeom prst="rect">
            <a:avLst/>
          </a:prstGeom>
        </p:spPr>
      </p:pic>
      <p:sp>
        <p:nvSpPr>
          <p:cNvPr id="11" name="Rectangle 10">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2F95075-AEA8-43CB-98E5-96C3F1121E21}"/>
              </a:ext>
            </a:extLst>
          </p:cNvPr>
          <p:cNvSpPr>
            <a:spLocks noGrp="1"/>
          </p:cNvSpPr>
          <p:nvPr>
            <p:ph idx="1"/>
          </p:nvPr>
        </p:nvSpPr>
        <p:spPr>
          <a:xfrm>
            <a:off x="371093" y="2516632"/>
            <a:ext cx="5724907" cy="3408680"/>
          </a:xfrm>
        </p:spPr>
        <p:txBody>
          <a:bodyPr anchor="t">
            <a:noAutofit/>
          </a:bodyPr>
          <a:lstStyle/>
          <a:p>
            <a:pPr marL="0" indent="0">
              <a:buNone/>
            </a:pPr>
            <a:r>
              <a:rPr lang="en-US" sz="4400"/>
              <a:t>“Center your instruction around the idea that the person doing the talking is the person doing the learning.”</a:t>
            </a:r>
          </a:p>
        </p:txBody>
      </p:sp>
    </p:spTree>
    <p:extLst>
      <p:ext uri="{BB962C8B-B14F-4D97-AF65-F5344CB8AC3E}">
        <p14:creationId xmlns:p14="http://schemas.microsoft.com/office/powerpoint/2010/main" val="3033839684"/>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FE9BB6-5226-4511-9D50-DF92AF903AC6}"/>
              </a:ext>
            </a:extLst>
          </p:cNvPr>
          <p:cNvSpPr>
            <a:spLocks noGrp="1"/>
          </p:cNvSpPr>
          <p:nvPr>
            <p:ph type="title"/>
          </p:nvPr>
        </p:nvSpPr>
        <p:spPr>
          <a:xfrm>
            <a:off x="838200" y="609600"/>
            <a:ext cx="5114731" cy="1330839"/>
          </a:xfrm>
        </p:spPr>
        <p:txBody>
          <a:bodyPr vert="horz" lIns="91440" tIns="45720" rIns="91440" bIns="45720" rtlCol="0" anchor="ctr">
            <a:normAutofit/>
          </a:bodyPr>
          <a:lstStyle/>
          <a:p>
            <a:r>
              <a:rPr lang="en-US" b="1" kern="1200">
                <a:solidFill>
                  <a:schemeClr val="tx1"/>
                </a:solidFill>
                <a:latin typeface="+mj-lt"/>
                <a:ea typeface="+mj-ea"/>
                <a:cs typeface="+mj-cs"/>
              </a:rPr>
              <a:t>Discussion Checklist </a:t>
            </a:r>
          </a:p>
        </p:txBody>
      </p:sp>
      <p:sp>
        <p:nvSpPr>
          <p:cNvPr id="6" name="TextBox 5">
            <a:extLst>
              <a:ext uri="{FF2B5EF4-FFF2-40B4-BE49-F238E27FC236}">
                <a16:creationId xmlns:a16="http://schemas.microsoft.com/office/drawing/2014/main" id="{410965FC-1854-4E87-9FC2-AEBB9E0A7FC8}"/>
              </a:ext>
            </a:extLst>
          </p:cNvPr>
          <p:cNvSpPr txBox="1"/>
          <p:nvPr/>
        </p:nvSpPr>
        <p:spPr>
          <a:xfrm>
            <a:off x="862366" y="1940439"/>
            <a:ext cx="3427001" cy="416224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a:t>Goal One: Help Individual </a:t>
            </a:r>
            <a:r>
              <a:rPr lang="en-US" sz="2400">
                <a:highlight>
                  <a:srgbClr val="FFFF00"/>
                </a:highlight>
              </a:rPr>
              <a:t>students share, expand and clarify their own thinking</a:t>
            </a:r>
          </a:p>
          <a:p>
            <a:pPr indent="-228600">
              <a:lnSpc>
                <a:spcPct val="90000"/>
              </a:lnSpc>
              <a:spcAft>
                <a:spcPts val="600"/>
              </a:spcAft>
              <a:buFont typeface="Arial" panose="020B0604020202020204" pitchFamily="34" charset="0"/>
              <a:buChar char="•"/>
            </a:pPr>
            <a:r>
              <a:rPr lang="en-US" sz="2400"/>
              <a:t>Goal Two: Help </a:t>
            </a:r>
            <a:r>
              <a:rPr lang="en-US" sz="2400">
                <a:highlight>
                  <a:srgbClr val="00FF00"/>
                </a:highlight>
              </a:rPr>
              <a:t>Students listen carefully</a:t>
            </a:r>
            <a:r>
              <a:rPr lang="en-US" sz="2400"/>
              <a:t> to one another</a:t>
            </a:r>
          </a:p>
          <a:p>
            <a:pPr indent="-228600">
              <a:lnSpc>
                <a:spcPct val="90000"/>
              </a:lnSpc>
              <a:spcAft>
                <a:spcPts val="600"/>
              </a:spcAft>
              <a:buFont typeface="Arial" panose="020B0604020202020204" pitchFamily="34" charset="0"/>
              <a:buChar char="•"/>
            </a:pPr>
            <a:r>
              <a:rPr lang="en-US" sz="2400"/>
              <a:t>Goal Three: Help </a:t>
            </a:r>
            <a:r>
              <a:rPr lang="en-US" sz="2400">
                <a:highlight>
                  <a:srgbClr val="00FFFF"/>
                </a:highlight>
              </a:rPr>
              <a:t>Students deepen their reasoning</a:t>
            </a:r>
          </a:p>
          <a:p>
            <a:pPr indent="-228600">
              <a:lnSpc>
                <a:spcPct val="90000"/>
              </a:lnSpc>
              <a:spcAft>
                <a:spcPts val="600"/>
              </a:spcAft>
              <a:buFont typeface="Arial" panose="020B0604020202020204" pitchFamily="34" charset="0"/>
              <a:buChar char="•"/>
            </a:pPr>
            <a:r>
              <a:rPr lang="en-US" sz="2400"/>
              <a:t>Goal Four: Help </a:t>
            </a:r>
            <a:r>
              <a:rPr lang="en-US" sz="2400">
                <a:highlight>
                  <a:srgbClr val="FECEFC"/>
                </a:highlight>
              </a:rPr>
              <a:t>Students think with others</a:t>
            </a:r>
          </a:p>
        </p:txBody>
      </p:sp>
      <p:pic>
        <p:nvPicPr>
          <p:cNvPr id="5" name="Content Placeholder 4">
            <a:extLst>
              <a:ext uri="{FF2B5EF4-FFF2-40B4-BE49-F238E27FC236}">
                <a16:creationId xmlns:a16="http://schemas.microsoft.com/office/drawing/2014/main" id="{492E2A10-00FD-4D61-BBCB-97BF549307C0}"/>
              </a:ext>
            </a:extLst>
          </p:cNvPr>
          <p:cNvPicPr>
            <a:picLocks noGrp="1" noChangeAspect="1"/>
          </p:cNvPicPr>
          <p:nvPr>
            <p:ph idx="1"/>
          </p:nvPr>
        </p:nvPicPr>
        <p:blipFill>
          <a:blip r:embed="rId3"/>
          <a:stretch>
            <a:fillRect/>
          </a:stretch>
        </p:blipFill>
        <p:spPr>
          <a:xfrm>
            <a:off x="6714527" y="488781"/>
            <a:ext cx="3866388" cy="58804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0982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FF6B-235B-4738-8761-2E67D01088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FC7ECE-A225-4329-9357-24C6CC84089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54BC86D7-9C27-4CB3-9E53-89A7D8ABB547}"/>
              </a:ext>
            </a:extLst>
          </p:cNvPr>
          <p:cNvPicPr>
            <a:picLocks noChangeAspect="1"/>
          </p:cNvPicPr>
          <p:nvPr/>
        </p:nvPicPr>
        <p:blipFill>
          <a:blip r:embed="rId3"/>
          <a:stretch>
            <a:fillRect/>
          </a:stretch>
        </p:blipFill>
        <p:spPr>
          <a:xfrm>
            <a:off x="973415" y="358668"/>
            <a:ext cx="10245169" cy="5955776"/>
          </a:xfrm>
          <a:prstGeom prst="rect">
            <a:avLst/>
          </a:prstGeom>
        </p:spPr>
      </p:pic>
    </p:spTree>
    <p:extLst>
      <p:ext uri="{BB962C8B-B14F-4D97-AF65-F5344CB8AC3E}">
        <p14:creationId xmlns:p14="http://schemas.microsoft.com/office/powerpoint/2010/main" val="1756802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06808938-1614-4D4F-BC67-86103F4185E0}"/>
              </a:ext>
            </a:extLst>
          </p:cNvPr>
          <p:cNvSpPr>
            <a:spLocks noGrp="1"/>
          </p:cNvSpPr>
          <p:nvPr>
            <p:ph type="title"/>
          </p:nvPr>
        </p:nvSpPr>
        <p:spPr>
          <a:xfrm>
            <a:off x="731520" y="731520"/>
            <a:ext cx="6089904" cy="1426464"/>
          </a:xfrm>
        </p:spPr>
        <p:txBody>
          <a:bodyPr>
            <a:normAutofit/>
          </a:bodyPr>
          <a:lstStyle/>
          <a:p>
            <a:r>
              <a:rPr lang="en-US">
                <a:solidFill>
                  <a:srgbClr val="FFFFFF"/>
                </a:solidFill>
              </a:rPr>
              <a:t>Breakout groups</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FF2108-EA0D-4701-A569-D3419D8D63AA}"/>
              </a:ext>
            </a:extLst>
          </p:cNvPr>
          <p:cNvSpPr>
            <a:spLocks noGrp="1"/>
          </p:cNvSpPr>
          <p:nvPr>
            <p:ph idx="1"/>
          </p:nvPr>
        </p:nvSpPr>
        <p:spPr>
          <a:xfrm>
            <a:off x="695353" y="2798387"/>
            <a:ext cx="10597729" cy="3283260"/>
          </a:xfrm>
        </p:spPr>
        <p:txBody>
          <a:bodyPr anchor="ctr">
            <a:normAutofit/>
          </a:bodyPr>
          <a:lstStyle/>
          <a:p>
            <a:r>
              <a:rPr lang="en-US" sz="2300"/>
              <a:t>What does a student gain from moving from a social to a more professional/academic type of discussion?</a:t>
            </a:r>
          </a:p>
          <a:p>
            <a:r>
              <a:rPr lang="en-US" sz="2300"/>
              <a:t>How do Talk Moves help Multilingual Learners?</a:t>
            </a:r>
          </a:p>
          <a:p>
            <a:r>
              <a:rPr lang="en-US" sz="2300"/>
              <a:t>React to the following quote from the video:</a:t>
            </a:r>
          </a:p>
          <a:p>
            <a:pPr marL="0" indent="0">
              <a:buNone/>
            </a:pPr>
            <a:r>
              <a:rPr lang="en-US" sz="2300"/>
              <a:t>“Everything about activating a child’s cognitive skills begins with activating their social connectedness. Verbalizing and using language and working with peers creates that kind of social stimulus that drives the development of the brain.” 		</a:t>
            </a:r>
          </a:p>
          <a:p>
            <a:pPr marL="457200" lvl="1" indent="0">
              <a:buNone/>
            </a:pPr>
            <a:r>
              <a:rPr lang="en-US" sz="2300" i="1"/>
              <a:t>								Dr. Pamela Cantor</a:t>
            </a:r>
          </a:p>
        </p:txBody>
      </p:sp>
    </p:spTree>
    <p:extLst>
      <p:ext uri="{BB962C8B-B14F-4D97-AF65-F5344CB8AC3E}">
        <p14:creationId xmlns:p14="http://schemas.microsoft.com/office/powerpoint/2010/main" val="3578974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C99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0222E-5BD4-4961-BDA6-8F0EE423B3D4}"/>
              </a:ext>
            </a:extLst>
          </p:cNvPr>
          <p:cNvSpPr>
            <a:spLocks noGrp="1"/>
          </p:cNvSpPr>
          <p:nvPr>
            <p:ph type="title"/>
          </p:nvPr>
        </p:nvSpPr>
        <p:spPr>
          <a:xfrm>
            <a:off x="838200" y="0"/>
            <a:ext cx="10515600" cy="1325563"/>
          </a:xfrm>
        </p:spPr>
        <p:txBody>
          <a:bodyPr/>
          <a:lstStyle/>
          <a:p>
            <a:r>
              <a:rPr lang="en-US" b="1"/>
              <a:t>Looking Ahead to Next Session</a:t>
            </a:r>
          </a:p>
        </p:txBody>
      </p:sp>
      <p:sp>
        <p:nvSpPr>
          <p:cNvPr id="3" name="Content Placeholder 2">
            <a:extLst>
              <a:ext uri="{FF2B5EF4-FFF2-40B4-BE49-F238E27FC236}">
                <a16:creationId xmlns:a16="http://schemas.microsoft.com/office/drawing/2014/main" id="{E88F6F64-6998-47AA-A993-938CFA7C7504}"/>
              </a:ext>
            </a:extLst>
          </p:cNvPr>
          <p:cNvSpPr>
            <a:spLocks noGrp="1"/>
          </p:cNvSpPr>
          <p:nvPr>
            <p:ph idx="1"/>
          </p:nvPr>
        </p:nvSpPr>
        <p:spPr>
          <a:xfrm>
            <a:off x="547992" y="1325562"/>
            <a:ext cx="11644008" cy="4141281"/>
          </a:xfrm>
        </p:spPr>
        <p:txBody>
          <a:bodyPr>
            <a:normAutofit/>
          </a:bodyPr>
          <a:lstStyle/>
          <a:p>
            <a:pPr marL="0" indent="0">
              <a:buNone/>
            </a:pPr>
            <a:r>
              <a:rPr lang="en-US" sz="2400"/>
              <a:t>Focus: Meeting the needs of </a:t>
            </a:r>
            <a:r>
              <a:rPr lang="en-US" sz="2400" i="1"/>
              <a:t>every</a:t>
            </a:r>
            <a:r>
              <a:rPr lang="en-US" sz="2400"/>
              <a:t> learner in </a:t>
            </a:r>
            <a:r>
              <a:rPr lang="en-US" sz="2400" i="1"/>
              <a:t>any</a:t>
            </a:r>
            <a:r>
              <a:rPr lang="en-US" sz="2400"/>
              <a:t> context</a:t>
            </a:r>
          </a:p>
          <a:p>
            <a:pPr marL="0" indent="0">
              <a:buNone/>
            </a:pPr>
            <a:endParaRPr lang="en-US" sz="1200"/>
          </a:p>
          <a:p>
            <a:r>
              <a:rPr lang="en-US" sz="2400"/>
              <a:t>Who is a “struggling” reader?</a:t>
            </a:r>
          </a:p>
          <a:p>
            <a:r>
              <a:rPr lang="en-US" sz="2400"/>
              <a:t>What is the role of conceptual/background knowledge in literacy instruction?</a:t>
            </a:r>
          </a:p>
          <a:p>
            <a:r>
              <a:rPr lang="en-US" sz="2400"/>
              <a:t>What are some common misconceptions about vocabulary acquisition?</a:t>
            </a:r>
          </a:p>
          <a:p>
            <a:r>
              <a:rPr lang="en-US" sz="2400"/>
              <a:t>How can we differentiate for various kinds of learners?</a:t>
            </a:r>
          </a:p>
          <a:p>
            <a:endParaRPr lang="en-US"/>
          </a:p>
          <a:p>
            <a:endParaRPr lang="en-US"/>
          </a:p>
        </p:txBody>
      </p:sp>
      <p:pic>
        <p:nvPicPr>
          <p:cNvPr id="9" name="Picture 8" descr="A screenshot of a computer&#10;&#10;Description automatically generated with medium confidence">
            <a:extLst>
              <a:ext uri="{FF2B5EF4-FFF2-40B4-BE49-F238E27FC236}">
                <a16:creationId xmlns:a16="http://schemas.microsoft.com/office/drawing/2014/main" id="{9D87D2AC-A42B-46B4-8FE7-C52DCA030A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57022"/>
            <a:ext cx="12192000" cy="3591126"/>
          </a:xfrm>
          <a:prstGeom prst="rect">
            <a:avLst/>
          </a:prstGeom>
        </p:spPr>
      </p:pic>
    </p:spTree>
    <p:extLst>
      <p:ext uri="{BB962C8B-B14F-4D97-AF65-F5344CB8AC3E}">
        <p14:creationId xmlns:p14="http://schemas.microsoft.com/office/powerpoint/2010/main" val="33822637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Oval 11">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DB9270A-C796-45F0-A2E1-767B27B9AF9D}"/>
              </a:ext>
            </a:extLst>
          </p:cNvPr>
          <p:cNvSpPr>
            <a:spLocks noGrp="1"/>
          </p:cNvSpPr>
          <p:nvPr>
            <p:ph type="title"/>
          </p:nvPr>
        </p:nvSpPr>
        <p:spPr>
          <a:xfrm>
            <a:off x="6978316" y="1431042"/>
            <a:ext cx="4055899" cy="3995916"/>
          </a:xfrm>
        </p:spPr>
        <p:txBody>
          <a:bodyPr anchor="ctr">
            <a:normAutofit/>
          </a:bodyPr>
          <a:lstStyle/>
          <a:p>
            <a:r>
              <a:rPr lang="en-US">
                <a:solidFill>
                  <a:schemeClr val="tx1">
                    <a:lumMod val="95000"/>
                    <a:lumOff val="5000"/>
                  </a:schemeClr>
                </a:solidFill>
                <a:hlinkClick r:id="rId3"/>
              </a:rPr>
              <a:t>Feedback for contact hours</a:t>
            </a:r>
            <a:endParaRPr lang="en-US">
              <a:solidFill>
                <a:schemeClr val="tx1">
                  <a:lumMod val="95000"/>
                  <a:lumOff val="5000"/>
                </a:schemeClr>
              </a:solidFill>
            </a:endParaRPr>
          </a:p>
        </p:txBody>
      </p:sp>
      <p:sp>
        <p:nvSpPr>
          <p:cNvPr id="3" name="Content Placeholder 2">
            <a:extLst>
              <a:ext uri="{FF2B5EF4-FFF2-40B4-BE49-F238E27FC236}">
                <a16:creationId xmlns:a16="http://schemas.microsoft.com/office/drawing/2014/main" id="{AAA2FCA4-1F7E-4470-B293-A08349667604}"/>
              </a:ext>
            </a:extLst>
          </p:cNvPr>
          <p:cNvSpPr>
            <a:spLocks noGrp="1"/>
          </p:cNvSpPr>
          <p:nvPr>
            <p:ph idx="1"/>
          </p:nvPr>
        </p:nvSpPr>
        <p:spPr>
          <a:xfrm>
            <a:off x="1463040" y="1431042"/>
            <a:ext cx="3927826" cy="3995916"/>
          </a:xfrm>
          <a:solidFill>
            <a:schemeClr val="accent6">
              <a:lumMod val="40000"/>
              <a:lumOff val="60000"/>
            </a:schemeClr>
          </a:solidFill>
        </p:spPr>
        <p:txBody>
          <a:bodyPr anchor="ctr">
            <a:normAutofit/>
          </a:bodyPr>
          <a:lstStyle/>
          <a:p>
            <a:pPr marL="0" indent="0">
              <a:buNone/>
            </a:pPr>
            <a:r>
              <a:rPr lang="en-US" sz="3200">
                <a:solidFill>
                  <a:schemeClr val="tx1">
                    <a:lumMod val="85000"/>
                    <a:lumOff val="15000"/>
                  </a:schemeClr>
                </a:solidFill>
              </a:rPr>
              <a:t>We will trade feedback for your contact hours. Please complete this form and download the certificate you receive after. </a:t>
            </a:r>
          </a:p>
          <a:p>
            <a:endParaRPr lang="en-US" sz="1800">
              <a:solidFill>
                <a:schemeClr val="tx1">
                  <a:lumMod val="85000"/>
                  <a:lumOff val="15000"/>
                </a:schemeClr>
              </a:solidFill>
            </a:endParaRPr>
          </a:p>
          <a:p>
            <a:endParaRPr lang="en-US" sz="1800">
              <a:solidFill>
                <a:schemeClr val="tx1">
                  <a:lumMod val="85000"/>
                  <a:lumOff val="15000"/>
                </a:schemeClr>
              </a:solidFill>
            </a:endParaRPr>
          </a:p>
        </p:txBody>
      </p:sp>
    </p:spTree>
    <p:extLst>
      <p:ext uri="{BB962C8B-B14F-4D97-AF65-F5344CB8AC3E}">
        <p14:creationId xmlns:p14="http://schemas.microsoft.com/office/powerpoint/2010/main" val="4190057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itle 3">
            <a:extLst>
              <a:ext uri="{FF2B5EF4-FFF2-40B4-BE49-F238E27FC236}">
                <a16:creationId xmlns:a16="http://schemas.microsoft.com/office/drawing/2014/main" id="{6B9B15DB-7696-4E49-92A4-17AF8708C334}"/>
              </a:ext>
            </a:extLst>
          </p:cNvPr>
          <p:cNvSpPr>
            <a:spLocks noGrp="1"/>
          </p:cNvSpPr>
          <p:nvPr>
            <p:ph type="title"/>
          </p:nvPr>
        </p:nvSpPr>
        <p:spPr>
          <a:xfrm>
            <a:off x="1100669" y="1097339"/>
            <a:ext cx="10011831" cy="2623885"/>
          </a:xfrm>
          <a:solidFill>
            <a:schemeClr val="accent4">
              <a:lumMod val="40000"/>
              <a:lumOff val="60000"/>
            </a:schemeClr>
          </a:solidFill>
        </p:spPr>
        <p:txBody>
          <a:bodyPr vert="horz" lIns="91440" tIns="45720" rIns="91440" bIns="45720" rtlCol="0" anchor="ctr">
            <a:normAutofit/>
          </a:bodyPr>
          <a:lstStyle/>
          <a:p>
            <a:pPr algn="ctr"/>
            <a:r>
              <a:rPr lang="en-US" sz="3600"/>
              <a:t>All students will be able to read, comprehend, and use information from </a:t>
            </a:r>
            <a:r>
              <a:rPr lang="en-US" sz="3600" b="1"/>
              <a:t>complex</a:t>
            </a:r>
            <a:r>
              <a:rPr lang="en-US" sz="3600"/>
              <a:t> texts that meet their personal and professional needs</a:t>
            </a:r>
            <a:endParaRPr lang="en-US" sz="3600" kern="1200">
              <a:solidFill>
                <a:srgbClr val="FFFFFF"/>
              </a:solidFill>
              <a:latin typeface="+mj-lt"/>
              <a:ea typeface="+mj-ea"/>
              <a:cs typeface="+mj-cs"/>
            </a:endParaRPr>
          </a:p>
        </p:txBody>
      </p:sp>
      <p:sp>
        <p:nvSpPr>
          <p:cNvPr id="12" name="Rectangle 11">
            <a:extLst>
              <a:ext uri="{FF2B5EF4-FFF2-40B4-BE49-F238E27FC236}">
                <a16:creationId xmlns:a16="http://schemas.microsoft.com/office/drawing/2014/main" id="{DAE8F46F-D590-45CD-AF41-A04DC11D1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17136"/>
            <a:ext cx="2112264"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3989" y="4521269"/>
            <a:ext cx="672083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ext Placeholder 4">
            <a:extLst>
              <a:ext uri="{FF2B5EF4-FFF2-40B4-BE49-F238E27FC236}">
                <a16:creationId xmlns:a16="http://schemas.microsoft.com/office/drawing/2014/main" id="{D9534864-8F81-48D8-A74E-174C47E41F06}"/>
              </a:ext>
            </a:extLst>
          </p:cNvPr>
          <p:cNvSpPr>
            <a:spLocks noGrp="1"/>
          </p:cNvSpPr>
          <p:nvPr>
            <p:ph type="body" idx="1"/>
          </p:nvPr>
        </p:nvSpPr>
        <p:spPr>
          <a:xfrm>
            <a:off x="3226159" y="4843002"/>
            <a:ext cx="5760850" cy="1234345"/>
          </a:xfrm>
          <a:solidFill>
            <a:schemeClr val="accent4">
              <a:lumMod val="40000"/>
              <a:lumOff val="60000"/>
            </a:schemeClr>
          </a:solidFill>
        </p:spPr>
        <p:txBody>
          <a:bodyPr vert="horz" lIns="91440" tIns="45720" rIns="91440" bIns="45720" rtlCol="0" anchor="ctr">
            <a:normAutofit/>
          </a:bodyPr>
          <a:lstStyle/>
          <a:p>
            <a:pPr algn="ctr"/>
            <a:r>
              <a:rPr lang="en-US" sz="3600" kern="1200">
                <a:solidFill>
                  <a:schemeClr val="tx1">
                    <a:lumMod val="95000"/>
                    <a:lumOff val="5000"/>
                  </a:schemeClr>
                </a:solidFill>
                <a:latin typeface="+mn-lt"/>
                <a:ea typeface="+mn-ea"/>
                <a:cs typeface="+mn-cs"/>
              </a:rPr>
              <a:t>COMMON PURPOSE</a:t>
            </a:r>
          </a:p>
        </p:txBody>
      </p:sp>
      <p:sp>
        <p:nvSpPr>
          <p:cNvPr id="16" name="Rectangle 15">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433844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7A61">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0A4863-E6F0-4E72-B426-FEFF5EBB6F5D}"/>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Agreements About Reading in the 21</a:t>
            </a:r>
            <a:r>
              <a:rPr lang="en-US" baseline="30000">
                <a:solidFill>
                  <a:srgbClr val="FFFFFF"/>
                </a:solidFill>
              </a:rPr>
              <a:t>st</a:t>
            </a:r>
            <a:r>
              <a:rPr lang="en-US">
                <a:solidFill>
                  <a:srgbClr val="FFFFFF"/>
                </a:solidFill>
              </a:rPr>
              <a:t> Century</a:t>
            </a:r>
          </a:p>
        </p:txBody>
      </p:sp>
      <p:pic>
        <p:nvPicPr>
          <p:cNvPr id="5" name="Picture 4" descr="A picture containing text, person, child, indoor&#10;&#10;Description automatically generated">
            <a:extLst>
              <a:ext uri="{FF2B5EF4-FFF2-40B4-BE49-F238E27FC236}">
                <a16:creationId xmlns:a16="http://schemas.microsoft.com/office/drawing/2014/main" id="{D9A4E355-5831-47E5-BA2E-B02F60E5A094}"/>
              </a:ext>
            </a:extLst>
          </p:cNvPr>
          <p:cNvPicPr>
            <a:picLocks noChangeAspect="1"/>
          </p:cNvPicPr>
          <p:nvPr/>
        </p:nvPicPr>
        <p:blipFill rotWithShape="1">
          <a:blip r:embed="rId3">
            <a:extLst>
              <a:ext uri="{28A0092B-C50C-407E-A947-70E740481C1C}">
                <a14:useLocalDpi xmlns:a14="http://schemas.microsoft.com/office/drawing/2010/main" val="0"/>
              </a:ext>
            </a:extLst>
          </a:blip>
          <a:srcRect t="6785" r="1" b="6036"/>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ED47728-3B4D-4BE6-B6C2-9E10B4BAD7B9}"/>
              </a:ext>
            </a:extLst>
          </p:cNvPr>
          <p:cNvSpPr>
            <a:spLocks noGrp="1"/>
          </p:cNvSpPr>
          <p:nvPr>
            <p:ph idx="1"/>
          </p:nvPr>
        </p:nvSpPr>
        <p:spPr>
          <a:xfrm>
            <a:off x="8029319" y="917725"/>
            <a:ext cx="3424739" cy="4852362"/>
          </a:xfrm>
        </p:spPr>
        <p:txBody>
          <a:bodyPr anchor="ctr">
            <a:noAutofit/>
          </a:bodyPr>
          <a:lstStyle/>
          <a:p>
            <a:r>
              <a:rPr lang="en-US" sz="2400">
                <a:solidFill>
                  <a:srgbClr val="FFFFFF"/>
                </a:solidFill>
              </a:rPr>
              <a:t>Reading is a social process.</a:t>
            </a:r>
          </a:p>
          <a:p>
            <a:r>
              <a:rPr lang="en-US" sz="2400">
                <a:solidFill>
                  <a:srgbClr val="FFFFFF"/>
                </a:solidFill>
              </a:rPr>
              <a:t>We must expand our “definition” of reading to include viewing and listening.</a:t>
            </a:r>
          </a:p>
          <a:p>
            <a:r>
              <a:rPr lang="en-US" sz="2400">
                <a:solidFill>
                  <a:srgbClr val="FFFFFF"/>
                </a:solidFill>
              </a:rPr>
              <a:t>We must expand our concept of text to include any source that helps students learn. </a:t>
            </a:r>
          </a:p>
        </p:txBody>
      </p:sp>
    </p:spTree>
    <p:extLst>
      <p:ext uri="{BB962C8B-B14F-4D97-AF65-F5344CB8AC3E}">
        <p14:creationId xmlns:p14="http://schemas.microsoft.com/office/powerpoint/2010/main" val="1915739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FC69DB-2BB2-4672-9EF4-E3EF416D5BD0}"/>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Direct Instruction of Reading Skills in High School</a:t>
            </a:r>
          </a:p>
        </p:txBody>
      </p:sp>
      <p:graphicFrame>
        <p:nvGraphicFramePr>
          <p:cNvPr id="16" name="Content Placeholder 2">
            <a:extLst>
              <a:ext uri="{FF2B5EF4-FFF2-40B4-BE49-F238E27FC236}">
                <a16:creationId xmlns:a16="http://schemas.microsoft.com/office/drawing/2014/main" id="{34817AF2-5588-B8C1-B218-7784509D0375}"/>
              </a:ext>
            </a:extLst>
          </p:cNvPr>
          <p:cNvGraphicFramePr>
            <a:graphicFrameLocks noGrp="1"/>
          </p:cNvGraphicFramePr>
          <p:nvPr>
            <p:ph idx="1"/>
            <p:extLst>
              <p:ext uri="{D42A27DB-BD31-4B8C-83A1-F6EECF244321}">
                <p14:modId xmlns:p14="http://schemas.microsoft.com/office/powerpoint/2010/main" val="2239976744"/>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847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69DB-2BB2-4672-9EF4-E3EF416D5BD0}"/>
              </a:ext>
            </a:extLst>
          </p:cNvPr>
          <p:cNvSpPr>
            <a:spLocks noGrp="1"/>
          </p:cNvSpPr>
          <p:nvPr>
            <p:ph type="title"/>
          </p:nvPr>
        </p:nvSpPr>
        <p:spPr>
          <a:xfrm>
            <a:off x="524741" y="620392"/>
            <a:ext cx="3808268" cy="5504688"/>
          </a:xfrm>
          <a:solidFill>
            <a:schemeClr val="accent4">
              <a:lumMod val="40000"/>
              <a:lumOff val="60000"/>
            </a:schemeClr>
          </a:solidFill>
        </p:spPr>
        <p:txBody>
          <a:bodyPr>
            <a:normAutofit/>
          </a:bodyPr>
          <a:lstStyle/>
          <a:p>
            <a:r>
              <a:rPr lang="en-US" sz="6000"/>
              <a:t>The most important of these is: </a:t>
            </a:r>
          </a:p>
        </p:txBody>
      </p:sp>
      <p:graphicFrame>
        <p:nvGraphicFramePr>
          <p:cNvPr id="16" name="Content Placeholder 2">
            <a:extLst>
              <a:ext uri="{FF2B5EF4-FFF2-40B4-BE49-F238E27FC236}">
                <a16:creationId xmlns:a16="http://schemas.microsoft.com/office/drawing/2014/main" id="{34817AF2-5588-B8C1-B218-7784509D0375}"/>
              </a:ext>
            </a:extLst>
          </p:cNvPr>
          <p:cNvGraphicFramePr>
            <a:graphicFrameLocks noGrp="1"/>
          </p:cNvGraphicFramePr>
          <p:nvPr>
            <p:ph idx="1"/>
            <p:extLst>
              <p:ext uri="{D42A27DB-BD31-4B8C-83A1-F6EECF244321}">
                <p14:modId xmlns:p14="http://schemas.microsoft.com/office/powerpoint/2010/main" val="1374173172"/>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244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7522" y="450222"/>
            <a:ext cx="3902420" cy="4235636"/>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14D8F155-CFF3-6B46-85BE-264BCC18B085}"/>
              </a:ext>
            </a:extLst>
          </p:cNvPr>
          <p:cNvSpPr>
            <a:spLocks noGrp="1"/>
          </p:cNvSpPr>
          <p:nvPr>
            <p:ph type="title"/>
          </p:nvPr>
        </p:nvSpPr>
        <p:spPr>
          <a:xfrm>
            <a:off x="8100127" y="932688"/>
            <a:ext cx="3361677" cy="3273552"/>
          </a:xfrm>
        </p:spPr>
        <p:txBody>
          <a:bodyPr vert="horz" lIns="91440" tIns="45720" rIns="91440" bIns="45720" rtlCol="0" anchor="ctr">
            <a:normAutofit/>
          </a:bodyPr>
          <a:lstStyle/>
          <a:p>
            <a:r>
              <a:rPr lang="en-US" sz="5000">
                <a:solidFill>
                  <a:srgbClr val="FFFFFF"/>
                </a:solidFill>
              </a:rPr>
              <a:t>Creating the path for learning transfer</a:t>
            </a:r>
          </a:p>
        </p:txBody>
      </p:sp>
      <p:sp>
        <p:nvSpPr>
          <p:cNvPr id="21" name="Rectangle 10">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7521" y="4843002"/>
            <a:ext cx="2391411" cy="1564776"/>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4">
            <a:extLst>
              <a:ext uri="{FF2B5EF4-FFF2-40B4-BE49-F238E27FC236}">
                <a16:creationId xmlns:a16="http://schemas.microsoft.com/office/drawing/2014/main" id="{014FE0E8-8A98-2A2B-1F08-3CA21C4DEFF3}"/>
              </a:ext>
            </a:extLst>
          </p:cNvPr>
          <p:cNvPicPr>
            <a:picLocks noGrp="1" noChangeAspect="1"/>
          </p:cNvPicPr>
          <p:nvPr>
            <p:ph idx="1"/>
          </p:nvPr>
        </p:nvPicPr>
        <p:blipFill rotWithShape="1">
          <a:blip r:embed="rId3"/>
          <a:srcRect l="29078" r="6518" b="1"/>
          <a:stretch/>
        </p:blipFill>
        <p:spPr>
          <a:xfrm>
            <a:off x="466344" y="450221"/>
            <a:ext cx="7205515" cy="5957557"/>
          </a:xfrm>
          <a:prstGeom prst="rect">
            <a:avLst/>
          </a:prstGeom>
        </p:spPr>
      </p:pic>
      <p:sp>
        <p:nvSpPr>
          <p:cNvPr id="22" name="Rectangle 12">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4594" y="4843002"/>
            <a:ext cx="1351062" cy="1568472"/>
          </a:xfrm>
          <a:prstGeom prst="rect">
            <a:avLst/>
          </a:prstGeom>
          <a:solidFill>
            <a:srgbClr val="3B4550"/>
          </a:solidFill>
          <a:ln w="25400">
            <a:solidFill>
              <a:srgbClr val="3B45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15512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C69DB-2BB2-4672-9EF4-E3EF416D5BD0}"/>
              </a:ext>
            </a:extLst>
          </p:cNvPr>
          <p:cNvSpPr>
            <a:spLocks noGrp="1"/>
          </p:cNvSpPr>
          <p:nvPr>
            <p:ph type="title"/>
          </p:nvPr>
        </p:nvSpPr>
        <p:spPr>
          <a:xfrm>
            <a:off x="524741" y="620392"/>
            <a:ext cx="3808268" cy="5504688"/>
          </a:xfrm>
          <a:solidFill>
            <a:schemeClr val="accent4">
              <a:lumMod val="40000"/>
              <a:lumOff val="60000"/>
            </a:schemeClr>
          </a:solidFill>
        </p:spPr>
        <p:txBody>
          <a:bodyPr>
            <a:normAutofit/>
          </a:bodyPr>
          <a:lstStyle/>
          <a:p>
            <a:r>
              <a:rPr lang="en-US" sz="6000"/>
              <a:t>The most important of these is: </a:t>
            </a:r>
          </a:p>
        </p:txBody>
      </p:sp>
      <p:graphicFrame>
        <p:nvGraphicFramePr>
          <p:cNvPr id="16" name="Content Placeholder 2">
            <a:extLst>
              <a:ext uri="{FF2B5EF4-FFF2-40B4-BE49-F238E27FC236}">
                <a16:creationId xmlns:a16="http://schemas.microsoft.com/office/drawing/2014/main" id="{34817AF2-5588-B8C1-B218-7784509D0375}"/>
              </a:ext>
            </a:extLst>
          </p:cNvPr>
          <p:cNvGraphicFramePr>
            <a:graphicFrameLocks noGrp="1"/>
          </p:cNvGraphicFramePr>
          <p:nvPr>
            <p:ph idx="1"/>
            <p:extLst>
              <p:ext uri="{D42A27DB-BD31-4B8C-83A1-F6EECF244321}">
                <p14:modId xmlns:p14="http://schemas.microsoft.com/office/powerpoint/2010/main" val="3353523018"/>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6298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2F7A7752C4C14DBDBE8F8871E1AD6B" ma:contentTypeVersion="10" ma:contentTypeDescription="Create a new document." ma:contentTypeScope="" ma:versionID="645d82b6b74150f023e5fcaf3bd2953f">
  <xsd:schema xmlns:xsd="http://www.w3.org/2001/XMLSchema" xmlns:xs="http://www.w3.org/2001/XMLSchema" xmlns:p="http://schemas.microsoft.com/office/2006/metadata/properties" xmlns:ns2="92947c37-d8ba-46ed-a7ae-928c2c40d7e0" xmlns:ns3="e11de6c8-9fda-4174-a5fa-25aa785639fa" targetNamespace="http://schemas.microsoft.com/office/2006/metadata/properties" ma:root="true" ma:fieldsID="259d092a81b8b8f34fc3de917ededc69" ns2:_="" ns3:_="">
    <xsd:import namespace="92947c37-d8ba-46ed-a7ae-928c2c40d7e0"/>
    <xsd:import namespace="e11de6c8-9fda-4174-a5fa-25aa785639f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947c37-d8ba-46ed-a7ae-928c2c40d7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1de6c8-9fda-4174-a5fa-25aa785639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60BBA8-F9E7-4241-AA56-F4F13D5858DA}">
  <ds:schemaRefs>
    <ds:schemaRef ds:uri="http://schemas.microsoft.com/sharepoint/v3/contenttype/forms"/>
  </ds:schemaRefs>
</ds:datastoreItem>
</file>

<file path=customXml/itemProps2.xml><?xml version="1.0" encoding="utf-8"?>
<ds:datastoreItem xmlns:ds="http://schemas.openxmlformats.org/officeDocument/2006/customXml" ds:itemID="{FF5845A9-AB5F-4145-911A-76100769305B}">
  <ds:schemaRefs>
    <ds:schemaRef ds:uri="92947c37-d8ba-46ed-a7ae-928c2c40d7e0"/>
    <ds:schemaRef ds:uri="e11de6c8-9fda-4174-a5fa-25aa785639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4ACEFAC-F2AA-458C-B3F1-4E2B6EA626DE}">
  <ds:schemaRefs>
    <ds:schemaRef ds:uri="92947c37-d8ba-46ed-a7ae-928c2c40d7e0"/>
    <ds:schemaRef ds:uri="e11de6c8-9fda-4174-a5fa-25aa785639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Wisp</Template>
  <Application>Microsoft Office PowerPoint</Application>
  <PresentationFormat>Widescreen</PresentationFormat>
  <Slides>37</Slides>
  <Notes>27</Notes>
  <HiddenSlides>0</HiddenSlide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Reading in high school</vt:lpstr>
      <vt:lpstr>Goals for Series</vt:lpstr>
      <vt:lpstr>Topics in Session 3</vt:lpstr>
      <vt:lpstr>All students will be able to read, comprehend, and use information from complex texts that meet their personal and professional needs</vt:lpstr>
      <vt:lpstr>Agreements About Reading in the 21st Century</vt:lpstr>
      <vt:lpstr>Direct Instruction of Reading Skills in High School</vt:lpstr>
      <vt:lpstr>The most important of these is: </vt:lpstr>
      <vt:lpstr>Creating the path for learning transfer</vt:lpstr>
      <vt:lpstr>The most important of these is: </vt:lpstr>
      <vt:lpstr>How Does the Text Work?</vt:lpstr>
      <vt:lpstr>MS Physical Science</vt:lpstr>
      <vt:lpstr>PowerPoint Presentation</vt:lpstr>
      <vt:lpstr>SAT Evidence-Based Reading </vt:lpstr>
      <vt:lpstr>Determine Explicit Meaning</vt:lpstr>
      <vt:lpstr>Determine Implicit Meaning</vt:lpstr>
      <vt:lpstr>Analogical Reasoning</vt:lpstr>
      <vt:lpstr>SAT ERW: ANALYSIS IN THE CONTENT AREA</vt:lpstr>
      <vt:lpstr>How Does the Text Work?</vt:lpstr>
      <vt:lpstr>Middle School Science</vt:lpstr>
      <vt:lpstr>Breakout  5 minutes</vt:lpstr>
      <vt:lpstr>PowerPoint Presentation</vt:lpstr>
      <vt:lpstr>PowerPoint Presentation</vt:lpstr>
      <vt:lpstr>Strategies for Multilingual Learners*</vt:lpstr>
      <vt:lpstr>WIDA English Language Development Standards</vt:lpstr>
      <vt:lpstr>Strategy 1: Integrate WIDA ELD Standards </vt:lpstr>
      <vt:lpstr>Strategy 2: Focus on vocabulary. </vt:lpstr>
      <vt:lpstr>Strategy 3: Leverage background knowledge.</vt:lpstr>
      <vt:lpstr>Strategy 4: Approach reading as a social process.</vt:lpstr>
      <vt:lpstr>Accountable Talk </vt:lpstr>
      <vt:lpstr>PowerPoint Presentation</vt:lpstr>
      <vt:lpstr>STEM Teaching Tool 48  </vt:lpstr>
      <vt:lpstr>PowerPoint Presentation</vt:lpstr>
      <vt:lpstr>Discussion Checklist </vt:lpstr>
      <vt:lpstr>PowerPoint Presentation</vt:lpstr>
      <vt:lpstr>Breakout groups</vt:lpstr>
      <vt:lpstr>Looking Ahead to Next Session</vt:lpstr>
      <vt:lpstr>Feedback for contact hours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in high school</dc:title>
  <dc:creator>Dunton, Morgan</dc:creator>
  <cp:revision>1</cp:revision>
  <dcterms:created xsi:type="dcterms:W3CDTF">2022-03-24T13:23:53Z</dcterms:created>
  <dcterms:modified xsi:type="dcterms:W3CDTF">2022-04-25T20:12:05Z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0x010100FB2F7A7752C4C14DBDBE8F8871E1AD6B</vt:lpwstr>
  </property>
</Properties>
</file>