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8"/>
  </p:notesMasterIdLst>
  <p:sldIdLst>
    <p:sldId id="256" r:id="rId6"/>
    <p:sldId id="313" r:id="rId7"/>
    <p:sldId id="347" r:id="rId8"/>
    <p:sldId id="340" r:id="rId9"/>
    <p:sldId id="356" r:id="rId10"/>
    <p:sldId id="357" r:id="rId11"/>
    <p:sldId id="358" r:id="rId12"/>
    <p:sldId id="359" r:id="rId13"/>
    <p:sldId id="360" r:id="rId14"/>
    <p:sldId id="348" r:id="rId15"/>
    <p:sldId id="342" r:id="rId16"/>
    <p:sldId id="343" r:id="rId17"/>
    <p:sldId id="344" r:id="rId18"/>
    <p:sldId id="345" r:id="rId19"/>
    <p:sldId id="349" r:id="rId20"/>
    <p:sldId id="350" r:id="rId21"/>
    <p:sldId id="353" r:id="rId22"/>
    <p:sldId id="351" r:id="rId23"/>
    <p:sldId id="352" r:id="rId24"/>
    <p:sldId id="354" r:id="rId25"/>
    <p:sldId id="355" r:id="rId26"/>
    <p:sldId id="265" r:id="rId27"/>
  </p:sldIdLst>
  <p:sldSz cx="9144000" cy="6858000" type="screen4x3"/>
  <p:notesSz cx="7099300" cy="93853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dfrey, Nancy" initials="GN" lastIdx="37" clrIdx="0">
    <p:extLst>
      <p:ext uri="{19B8F6BF-5375-455C-9EA6-DF929625EA0E}">
        <p15:presenceInfo xmlns:p15="http://schemas.microsoft.com/office/powerpoint/2012/main" userId="S::nancy.godfrey@maine.gov::58abee3d-e7ee-4a14-84db-23fbe6443ccc" providerId="AD"/>
      </p:ext>
    </p:extLst>
  </p:cmAuthor>
  <p:cmAuthor id="2" name="Kirk, Janette" initials="KJ" lastIdx="23" clrIdx="1">
    <p:extLst>
      <p:ext uri="{19B8F6BF-5375-455C-9EA6-DF929625EA0E}">
        <p15:presenceInfo xmlns:p15="http://schemas.microsoft.com/office/powerpoint/2012/main" userId="S::Janette.Kirk@maine.gov::8f2332c0-4b00-4a76-9377-94b25ed40654" providerId="AD"/>
      </p:ext>
    </p:extLst>
  </p:cmAuthor>
  <p:cmAuthor id="3" name="Bossio-Smith, Jodi" initials="BJ" lastIdx="7" clrIdx="2">
    <p:extLst>
      <p:ext uri="{19B8F6BF-5375-455C-9EA6-DF929625EA0E}">
        <p15:presenceInfo xmlns:p15="http://schemas.microsoft.com/office/powerpoint/2012/main" userId="S::jodi.bossio-smith@maine.gov::ae768f8c-2d44-4fa0-8739-1625c0578c64" providerId="AD"/>
      </p:ext>
    </p:extLst>
  </p:cmAuthor>
  <p:cmAuthor id="4" name="Lewis, Regina" initials="LR" lastIdx="2" clrIdx="3">
    <p:extLst>
      <p:ext uri="{19B8F6BF-5375-455C-9EA6-DF929625EA0E}">
        <p15:presenceInfo xmlns:p15="http://schemas.microsoft.com/office/powerpoint/2012/main" userId="Lewis, Regi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FCBF2"/>
    <a:srgbClr val="468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9782EA-5890-43E2-8516-3E168B58B527}" v="13" dt="2022-07-20T11:11:02.966"/>
    <p1510:client id="{DF231F39-F4C9-4104-933A-E22DCBDB4BB1}" v="2492" dt="2022-07-20T11:09:35.4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cSldViewPr>
  </p:slideViewPr>
  <p:notesTextViewPr>
    <p:cViewPr>
      <p:scale>
        <a:sx n="1" d="1"/>
        <a:sy n="1" d="1"/>
      </p:scale>
      <p:origin x="0" y="0"/>
    </p:cViewPr>
  </p:notesTextViewPr>
  <p:notesViewPr>
    <p:cSldViewPr snapToGrid="0">
      <p:cViewPr>
        <p:scale>
          <a:sx n="66" d="100"/>
          <a:sy n="66" d="100"/>
        </p:scale>
        <p:origin x="2312" y="-4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6363" cy="470895"/>
          </a:xfrm>
          <a:prstGeom prst="rect">
            <a:avLst/>
          </a:prstGeom>
        </p:spPr>
        <p:txBody>
          <a:bodyPr vert="horz" lIns="94191" tIns="47095" rIns="94191" bIns="47095" rtlCol="0"/>
          <a:lstStyle>
            <a:lvl1pPr algn="l">
              <a:defRPr sz="1200"/>
            </a:lvl1pPr>
          </a:lstStyle>
          <a:p>
            <a:endParaRPr lang="en-US"/>
          </a:p>
        </p:txBody>
      </p:sp>
      <p:sp>
        <p:nvSpPr>
          <p:cNvPr id="3" name="Date Placeholder 2"/>
          <p:cNvSpPr>
            <a:spLocks noGrp="1"/>
          </p:cNvSpPr>
          <p:nvPr>
            <p:ph type="dt" idx="1"/>
          </p:nvPr>
        </p:nvSpPr>
        <p:spPr>
          <a:xfrm>
            <a:off x="4021294" y="0"/>
            <a:ext cx="3076363" cy="470895"/>
          </a:xfrm>
          <a:prstGeom prst="rect">
            <a:avLst/>
          </a:prstGeom>
        </p:spPr>
        <p:txBody>
          <a:bodyPr vert="horz" lIns="94191" tIns="47095" rIns="94191" bIns="47095" rtlCol="0"/>
          <a:lstStyle>
            <a:lvl1pPr algn="r">
              <a:defRPr sz="1200"/>
            </a:lvl1pPr>
          </a:lstStyle>
          <a:p>
            <a:fld id="{B0C79F57-7415-44AC-A2AC-49257DE597AF}" type="datetimeFigureOut">
              <a:rPr lang="en-US" smtClean="0"/>
              <a:t>7/20/2022</a:t>
            </a:fld>
            <a:endParaRPr lang="en-US"/>
          </a:p>
        </p:txBody>
      </p:sp>
      <p:sp>
        <p:nvSpPr>
          <p:cNvPr id="4" name="Slide Image Placeholder 3"/>
          <p:cNvSpPr>
            <a:spLocks noGrp="1" noRot="1" noChangeAspect="1"/>
          </p:cNvSpPr>
          <p:nvPr>
            <p:ph type="sldImg" idx="2"/>
          </p:nvPr>
        </p:nvSpPr>
        <p:spPr>
          <a:xfrm>
            <a:off x="1438275" y="1173163"/>
            <a:ext cx="4222750" cy="3167062"/>
          </a:xfrm>
          <a:prstGeom prst="rect">
            <a:avLst/>
          </a:prstGeom>
          <a:noFill/>
          <a:ln w="12700">
            <a:solidFill>
              <a:prstClr val="black"/>
            </a:solidFill>
          </a:ln>
        </p:spPr>
        <p:txBody>
          <a:bodyPr vert="horz" lIns="94191" tIns="47095" rIns="94191" bIns="47095" rtlCol="0" anchor="ctr"/>
          <a:lstStyle/>
          <a:p>
            <a:endParaRPr lang="en-US"/>
          </a:p>
        </p:txBody>
      </p:sp>
      <p:sp>
        <p:nvSpPr>
          <p:cNvPr id="5" name="Notes Placeholder 4"/>
          <p:cNvSpPr>
            <a:spLocks noGrp="1"/>
          </p:cNvSpPr>
          <p:nvPr>
            <p:ph type="body" sz="quarter" idx="3"/>
          </p:nvPr>
        </p:nvSpPr>
        <p:spPr>
          <a:xfrm>
            <a:off x="709930" y="4516676"/>
            <a:ext cx="5679440" cy="3695462"/>
          </a:xfrm>
          <a:prstGeom prst="rect">
            <a:avLst/>
          </a:prstGeom>
        </p:spPr>
        <p:txBody>
          <a:bodyPr vert="horz" lIns="94191" tIns="47095" rIns="94191" bIns="4709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914407"/>
            <a:ext cx="3076363" cy="470894"/>
          </a:xfrm>
          <a:prstGeom prst="rect">
            <a:avLst/>
          </a:prstGeom>
        </p:spPr>
        <p:txBody>
          <a:bodyPr vert="horz" lIns="94191" tIns="47095" rIns="94191" bIns="47095" rtlCol="0" anchor="b"/>
          <a:lstStyle>
            <a:lvl1pPr algn="l">
              <a:defRPr sz="1200"/>
            </a:lvl1pPr>
          </a:lstStyle>
          <a:p>
            <a:endParaRPr lang="en-US"/>
          </a:p>
        </p:txBody>
      </p:sp>
      <p:sp>
        <p:nvSpPr>
          <p:cNvPr id="7" name="Slide Number Placeholder 6"/>
          <p:cNvSpPr>
            <a:spLocks noGrp="1"/>
          </p:cNvSpPr>
          <p:nvPr>
            <p:ph type="sldNum" sz="quarter" idx="5"/>
          </p:nvPr>
        </p:nvSpPr>
        <p:spPr>
          <a:xfrm>
            <a:off x="4021294" y="8914407"/>
            <a:ext cx="3076363" cy="470894"/>
          </a:xfrm>
          <a:prstGeom prst="rect">
            <a:avLst/>
          </a:prstGeom>
        </p:spPr>
        <p:txBody>
          <a:bodyPr vert="horz" lIns="94191" tIns="47095" rIns="94191" bIns="47095" rtlCol="0" anchor="b"/>
          <a:lstStyle>
            <a:lvl1pPr algn="r">
              <a:defRPr sz="1200"/>
            </a:lvl1pPr>
          </a:lstStyle>
          <a:p>
            <a:fld id="{57DCF28B-8366-4453-874F-43EFA6F60A59}" type="slidenum">
              <a:rPr lang="en-US" smtClean="0"/>
              <a:t>‹#›</a:t>
            </a:fld>
            <a:endParaRPr lang="en-US"/>
          </a:p>
        </p:txBody>
      </p:sp>
    </p:spTree>
    <p:extLst>
      <p:ext uri="{BB962C8B-B14F-4D97-AF65-F5344CB8AC3E}">
        <p14:creationId xmlns:p14="http://schemas.microsoft.com/office/powerpoint/2010/main" val="2324482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7800" y="1173163"/>
            <a:ext cx="4222750" cy="31670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DCF28B-8366-4453-874F-43EFA6F60A59}" type="slidenum">
              <a:rPr lang="en-US" smtClean="0"/>
              <a:t>1</a:t>
            </a:fld>
            <a:endParaRPr lang="en-US"/>
          </a:p>
        </p:txBody>
      </p:sp>
    </p:spTree>
    <p:extLst>
      <p:ext uri="{BB962C8B-B14F-4D97-AF65-F5344CB8AC3E}">
        <p14:creationId xmlns:p14="http://schemas.microsoft.com/office/powerpoint/2010/main" val="988633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DCF28B-8366-4453-874F-43EFA6F60A59}" type="slidenum">
              <a:rPr lang="en-US" smtClean="0"/>
              <a:t>2</a:t>
            </a:fld>
            <a:endParaRPr lang="en-US"/>
          </a:p>
        </p:txBody>
      </p:sp>
    </p:spTree>
    <p:extLst>
      <p:ext uri="{BB962C8B-B14F-4D97-AF65-F5344CB8AC3E}">
        <p14:creationId xmlns:p14="http://schemas.microsoft.com/office/powerpoint/2010/main" val="867421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DCF28B-8366-4453-874F-43EFA6F60A59}" type="slidenum">
              <a:rPr lang="en-US" smtClean="0"/>
              <a:t>11</a:t>
            </a:fld>
            <a:endParaRPr lang="en-US"/>
          </a:p>
        </p:txBody>
      </p:sp>
    </p:spTree>
    <p:extLst>
      <p:ext uri="{BB962C8B-B14F-4D97-AF65-F5344CB8AC3E}">
        <p14:creationId xmlns:p14="http://schemas.microsoft.com/office/powerpoint/2010/main" val="4169382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DCF28B-8366-4453-874F-43EFA6F60A59}" type="slidenum">
              <a:rPr lang="en-US" smtClean="0"/>
              <a:t>12</a:t>
            </a:fld>
            <a:endParaRPr lang="en-US"/>
          </a:p>
        </p:txBody>
      </p:sp>
    </p:spTree>
    <p:extLst>
      <p:ext uri="{BB962C8B-B14F-4D97-AF65-F5344CB8AC3E}">
        <p14:creationId xmlns:p14="http://schemas.microsoft.com/office/powerpoint/2010/main" val="450191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DCF28B-8366-4453-874F-43EFA6F60A59}" type="slidenum">
              <a:rPr lang="en-US" smtClean="0"/>
              <a:t>13</a:t>
            </a:fld>
            <a:endParaRPr lang="en-US"/>
          </a:p>
        </p:txBody>
      </p:sp>
    </p:spTree>
    <p:extLst>
      <p:ext uri="{BB962C8B-B14F-4D97-AF65-F5344CB8AC3E}">
        <p14:creationId xmlns:p14="http://schemas.microsoft.com/office/powerpoint/2010/main" val="686395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DCF28B-8366-4453-874F-43EFA6F60A59}" type="slidenum">
              <a:rPr lang="en-US" smtClean="0"/>
              <a:t>22</a:t>
            </a:fld>
            <a:endParaRPr lang="en-US"/>
          </a:p>
        </p:txBody>
      </p:sp>
    </p:spTree>
    <p:extLst>
      <p:ext uri="{BB962C8B-B14F-4D97-AF65-F5344CB8AC3E}">
        <p14:creationId xmlns:p14="http://schemas.microsoft.com/office/powerpoint/2010/main" val="31405228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25DBA24-C67E-4073-A13D-690A9C6673C9}"/>
              </a:ext>
            </a:extLst>
          </p:cNvPr>
          <p:cNvSpPr>
            <a:spLocks noGrp="1" noChangeArrowheads="1"/>
          </p:cNvSpPr>
          <p:nvPr>
            <p:ph type="ctrTitle"/>
          </p:nvPr>
        </p:nvSpPr>
        <p:spPr>
          <a:xfrm>
            <a:off x="685800" y="914400"/>
            <a:ext cx="7772400" cy="1470025"/>
          </a:xfrm>
        </p:spPr>
        <p:txBody>
          <a:bodyPr anchor="ctr"/>
          <a:lstStyle>
            <a:lvl1pPr algn="ctr">
              <a:defRPr sz="3600"/>
            </a:lvl1pPr>
          </a:lstStyle>
          <a:p>
            <a:pPr lvl="0"/>
            <a:r>
              <a:rPr lang="en-US" altLang="en-US" noProof="0"/>
              <a:t>Click to edit Master title style</a:t>
            </a:r>
          </a:p>
        </p:txBody>
      </p:sp>
      <p:sp>
        <p:nvSpPr>
          <p:cNvPr id="3075" name="Rectangle 3">
            <a:extLst>
              <a:ext uri="{FF2B5EF4-FFF2-40B4-BE49-F238E27FC236}">
                <a16:creationId xmlns:a16="http://schemas.microsoft.com/office/drawing/2014/main" id="{0BFC7A10-8852-4D62-BF17-11EA2FD3EF2C}"/>
              </a:ext>
            </a:extLst>
          </p:cNvPr>
          <p:cNvSpPr>
            <a:spLocks noGrp="1" noChangeArrowheads="1"/>
          </p:cNvSpPr>
          <p:nvPr>
            <p:ph type="subTitle" idx="1"/>
          </p:nvPr>
        </p:nvSpPr>
        <p:spPr>
          <a:xfrm>
            <a:off x="1371600" y="4648200"/>
            <a:ext cx="6400800" cy="1752600"/>
          </a:xfrm>
        </p:spPr>
        <p:txBody>
          <a:bodyPr/>
          <a:lstStyle>
            <a:lvl1pPr marL="0" indent="0" algn="ctr">
              <a:defRPr sz="2200"/>
            </a:lvl1pPr>
          </a:lstStyle>
          <a:p>
            <a:pPr lvl="0"/>
            <a:r>
              <a:rPr lang="en-US" altLang="en-US" noProof="0"/>
              <a:t>Click to edit Master subtitle style</a:t>
            </a:r>
          </a:p>
        </p:txBody>
      </p:sp>
      <p:pic>
        <p:nvPicPr>
          <p:cNvPr id="3080" name="Picture 8" descr="mdoe-logo-white">
            <a:extLst>
              <a:ext uri="{FF2B5EF4-FFF2-40B4-BE49-F238E27FC236}">
                <a16:creationId xmlns:a16="http://schemas.microsoft.com/office/drawing/2014/main" id="{3A0132C5-0BB2-49CD-9490-AE6EA195E6A7}"/>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492500" y="2889250"/>
            <a:ext cx="2157413" cy="768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E5F9D-0732-4BEF-B3D3-73C02F81F6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5AD7CB-570D-4EAF-B785-820915ED21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A4C4FF-34E8-40BC-B99F-BB72E71CC73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E27A941-06E9-4A10-9024-3EB486AEF21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42E9DE0-71E0-4047-8204-53F8829FCFF6}"/>
              </a:ext>
            </a:extLst>
          </p:cNvPr>
          <p:cNvSpPr>
            <a:spLocks noGrp="1"/>
          </p:cNvSpPr>
          <p:nvPr>
            <p:ph type="sldNum" sz="quarter" idx="12"/>
          </p:nvPr>
        </p:nvSpPr>
        <p:spPr/>
        <p:txBody>
          <a:bodyPr/>
          <a:lstStyle>
            <a:lvl1pPr>
              <a:defRPr/>
            </a:lvl1pPr>
          </a:lstStyle>
          <a:p>
            <a:fld id="{E8A76320-9896-4C40-ACCB-386272C869F9}" type="slidenum">
              <a:rPr lang="en-US" altLang="en-US"/>
              <a:pPr/>
              <a:t>‹#›</a:t>
            </a:fld>
            <a:endParaRPr lang="en-US" altLang="en-US"/>
          </a:p>
        </p:txBody>
      </p:sp>
    </p:spTree>
    <p:extLst>
      <p:ext uri="{BB962C8B-B14F-4D97-AF65-F5344CB8AC3E}">
        <p14:creationId xmlns:p14="http://schemas.microsoft.com/office/powerpoint/2010/main" val="2422832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CFE912-6595-4F81-8894-46B120634C4A}"/>
              </a:ext>
            </a:extLst>
          </p:cNvPr>
          <p:cNvSpPr>
            <a:spLocks noGrp="1"/>
          </p:cNvSpPr>
          <p:nvPr>
            <p:ph type="title" orient="vert"/>
          </p:nvPr>
        </p:nvSpPr>
        <p:spPr>
          <a:xfrm>
            <a:off x="6896100" y="12700"/>
            <a:ext cx="1790700" cy="61134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CB2605-08B0-4B21-A918-38C528056FCD}"/>
              </a:ext>
            </a:extLst>
          </p:cNvPr>
          <p:cNvSpPr>
            <a:spLocks noGrp="1"/>
          </p:cNvSpPr>
          <p:nvPr>
            <p:ph type="body" orient="vert" idx="1"/>
          </p:nvPr>
        </p:nvSpPr>
        <p:spPr>
          <a:xfrm>
            <a:off x="1524000" y="12700"/>
            <a:ext cx="5219700" cy="61134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A107DD-18FC-46B4-826D-3279A1943E6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360505C-A110-42E3-A55D-6E168BB694F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32FA599-BC64-4E4A-BBBD-59658B6EA906}"/>
              </a:ext>
            </a:extLst>
          </p:cNvPr>
          <p:cNvSpPr>
            <a:spLocks noGrp="1"/>
          </p:cNvSpPr>
          <p:nvPr>
            <p:ph type="sldNum" sz="quarter" idx="12"/>
          </p:nvPr>
        </p:nvSpPr>
        <p:spPr/>
        <p:txBody>
          <a:bodyPr/>
          <a:lstStyle>
            <a:lvl1pPr>
              <a:defRPr/>
            </a:lvl1pPr>
          </a:lstStyle>
          <a:p>
            <a:fld id="{E88A2BAB-F31F-4843-B89C-610EE7A83D16}" type="slidenum">
              <a:rPr lang="en-US" altLang="en-US"/>
              <a:pPr/>
              <a:t>‹#›</a:t>
            </a:fld>
            <a:endParaRPr lang="en-US" altLang="en-US"/>
          </a:p>
        </p:txBody>
      </p:sp>
    </p:spTree>
    <p:extLst>
      <p:ext uri="{BB962C8B-B14F-4D97-AF65-F5344CB8AC3E}">
        <p14:creationId xmlns:p14="http://schemas.microsoft.com/office/powerpoint/2010/main" val="1831808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69C5F-DA1E-45A3-AF8E-34A70C7A0B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CF3F7F-246B-4A74-A27A-5EEA2D9948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006DB5-1182-4799-B27F-E105CD59690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F51E73D-BBDA-43C4-AFBB-6B743E4E6D3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DA50B3B-AD5D-4ED8-BC0B-9DA02934A81C}"/>
              </a:ext>
            </a:extLst>
          </p:cNvPr>
          <p:cNvSpPr>
            <a:spLocks noGrp="1"/>
          </p:cNvSpPr>
          <p:nvPr>
            <p:ph type="sldNum" sz="quarter" idx="12"/>
          </p:nvPr>
        </p:nvSpPr>
        <p:spPr/>
        <p:txBody>
          <a:bodyPr/>
          <a:lstStyle>
            <a:lvl1pPr>
              <a:defRPr/>
            </a:lvl1pPr>
          </a:lstStyle>
          <a:p>
            <a:fld id="{707E7DDC-8598-4E6C-9B63-11BB40F11DA0}" type="slidenum">
              <a:rPr lang="en-US" altLang="en-US"/>
              <a:pPr/>
              <a:t>‹#›</a:t>
            </a:fld>
            <a:endParaRPr lang="en-US" altLang="en-US"/>
          </a:p>
        </p:txBody>
      </p:sp>
    </p:spTree>
    <p:extLst>
      <p:ext uri="{BB962C8B-B14F-4D97-AF65-F5344CB8AC3E}">
        <p14:creationId xmlns:p14="http://schemas.microsoft.com/office/powerpoint/2010/main" val="3436080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289CC-71CE-42A2-BC76-9A53E2EE1364}"/>
              </a:ext>
            </a:extLst>
          </p:cNvPr>
          <p:cNvSpPr>
            <a:spLocks noGrp="1"/>
          </p:cNvSpPr>
          <p:nvPr>
            <p:ph type="title"/>
          </p:nvPr>
        </p:nvSpPr>
        <p:spPr>
          <a:xfrm>
            <a:off x="623888" y="1709738"/>
            <a:ext cx="7886700" cy="2852737"/>
          </a:xfrm>
        </p:spPr>
        <p:txBody>
          <a:bodyPr/>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C995CC-661B-4753-BC5C-095D12D4F528}"/>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A620CFB7-E774-4B93-B122-038A70B564C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FD8C205-CE91-4B9E-83D2-22EB35AF67A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4BE0575-A6E8-4EB9-8F6B-3D4B14BC2A84}"/>
              </a:ext>
            </a:extLst>
          </p:cNvPr>
          <p:cNvSpPr>
            <a:spLocks noGrp="1"/>
          </p:cNvSpPr>
          <p:nvPr>
            <p:ph type="sldNum" sz="quarter" idx="12"/>
          </p:nvPr>
        </p:nvSpPr>
        <p:spPr/>
        <p:txBody>
          <a:bodyPr/>
          <a:lstStyle>
            <a:lvl1pPr>
              <a:defRPr/>
            </a:lvl1pPr>
          </a:lstStyle>
          <a:p>
            <a:fld id="{B26E6016-1598-4594-B45B-2033A86CB3E7}" type="slidenum">
              <a:rPr lang="en-US" altLang="en-US"/>
              <a:pPr/>
              <a:t>‹#›</a:t>
            </a:fld>
            <a:endParaRPr lang="en-US" altLang="en-US"/>
          </a:p>
        </p:txBody>
      </p:sp>
    </p:spTree>
    <p:extLst>
      <p:ext uri="{BB962C8B-B14F-4D97-AF65-F5344CB8AC3E}">
        <p14:creationId xmlns:p14="http://schemas.microsoft.com/office/powerpoint/2010/main" val="2141652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7A59E-A9EC-4C88-B6D9-E4772A45FF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07F6D1-A5B2-43ED-902D-5F62C3F4C866}"/>
              </a:ext>
            </a:extLst>
          </p:cNvPr>
          <p:cNvSpPr>
            <a:spLocks noGrp="1"/>
          </p:cNvSpPr>
          <p:nvPr>
            <p:ph sz="half" idx="1"/>
          </p:nvPr>
        </p:nvSpPr>
        <p:spPr>
          <a:xfrm>
            <a:off x="1524000" y="1600200"/>
            <a:ext cx="35052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E31B9B-B35D-4A2B-B267-1FA54B4A407B}"/>
              </a:ext>
            </a:extLst>
          </p:cNvPr>
          <p:cNvSpPr>
            <a:spLocks noGrp="1"/>
          </p:cNvSpPr>
          <p:nvPr>
            <p:ph sz="half" idx="2"/>
          </p:nvPr>
        </p:nvSpPr>
        <p:spPr>
          <a:xfrm>
            <a:off x="5181600" y="1600200"/>
            <a:ext cx="35052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4F4A44-26AF-42CA-ADE3-E96CF7E9207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DA96A17-5547-4094-874B-E88E38B6C2E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E28C9A8-BB78-49DB-AFF4-DAD81C41B355}"/>
              </a:ext>
            </a:extLst>
          </p:cNvPr>
          <p:cNvSpPr>
            <a:spLocks noGrp="1"/>
          </p:cNvSpPr>
          <p:nvPr>
            <p:ph type="sldNum" sz="quarter" idx="12"/>
          </p:nvPr>
        </p:nvSpPr>
        <p:spPr/>
        <p:txBody>
          <a:bodyPr/>
          <a:lstStyle>
            <a:lvl1pPr>
              <a:defRPr/>
            </a:lvl1pPr>
          </a:lstStyle>
          <a:p>
            <a:fld id="{50FBA51E-4CB7-4453-A54B-6F3CDAF77126}" type="slidenum">
              <a:rPr lang="en-US" altLang="en-US"/>
              <a:pPr/>
              <a:t>‹#›</a:t>
            </a:fld>
            <a:endParaRPr lang="en-US" altLang="en-US"/>
          </a:p>
        </p:txBody>
      </p:sp>
    </p:spTree>
    <p:extLst>
      <p:ext uri="{BB962C8B-B14F-4D97-AF65-F5344CB8AC3E}">
        <p14:creationId xmlns:p14="http://schemas.microsoft.com/office/powerpoint/2010/main" val="2393881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55CE3-66F2-48F2-97F1-0B646CAA24D9}"/>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606D4A-C8B6-4293-A272-45E03C3A9BF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02F3D0-AC1B-4EFE-8661-A623D3DC2040}"/>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176773-2D08-4B28-A82C-43148E0DB84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43B006-389A-431B-81BB-9B4700D7D11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9B57D2-A602-4DEE-A2F0-5F0C7A436025}"/>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16712C05-AF5F-4907-B2C1-A99008B12A0C}"/>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FA7B9D40-D8D0-4A77-B927-C0CCA097F4DB}"/>
              </a:ext>
            </a:extLst>
          </p:cNvPr>
          <p:cNvSpPr>
            <a:spLocks noGrp="1"/>
          </p:cNvSpPr>
          <p:nvPr>
            <p:ph type="sldNum" sz="quarter" idx="12"/>
          </p:nvPr>
        </p:nvSpPr>
        <p:spPr/>
        <p:txBody>
          <a:bodyPr/>
          <a:lstStyle>
            <a:lvl1pPr>
              <a:defRPr/>
            </a:lvl1pPr>
          </a:lstStyle>
          <a:p>
            <a:fld id="{440D3335-7EB1-4C1A-A41C-A05C4C5ABFC4}" type="slidenum">
              <a:rPr lang="en-US" altLang="en-US"/>
              <a:pPr/>
              <a:t>‹#›</a:t>
            </a:fld>
            <a:endParaRPr lang="en-US" altLang="en-US"/>
          </a:p>
        </p:txBody>
      </p:sp>
    </p:spTree>
    <p:extLst>
      <p:ext uri="{BB962C8B-B14F-4D97-AF65-F5344CB8AC3E}">
        <p14:creationId xmlns:p14="http://schemas.microsoft.com/office/powerpoint/2010/main" val="2813414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A0DB8-81B3-4742-95D0-F026D067A8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B2A075-8C4A-4502-A5D3-373FD241DF9B}"/>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DC3A2F12-0762-4233-B24B-68BAC3B8DCA9}"/>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0650ED64-DE25-40AD-8347-29199B4489CE}"/>
              </a:ext>
            </a:extLst>
          </p:cNvPr>
          <p:cNvSpPr>
            <a:spLocks noGrp="1"/>
          </p:cNvSpPr>
          <p:nvPr>
            <p:ph type="sldNum" sz="quarter" idx="12"/>
          </p:nvPr>
        </p:nvSpPr>
        <p:spPr/>
        <p:txBody>
          <a:bodyPr/>
          <a:lstStyle>
            <a:lvl1pPr>
              <a:defRPr/>
            </a:lvl1pPr>
          </a:lstStyle>
          <a:p>
            <a:fld id="{DE451B9C-2DE6-455B-B5BE-21428F378E9E}" type="slidenum">
              <a:rPr lang="en-US" altLang="en-US"/>
              <a:pPr/>
              <a:t>‹#›</a:t>
            </a:fld>
            <a:endParaRPr lang="en-US" altLang="en-US"/>
          </a:p>
        </p:txBody>
      </p:sp>
    </p:spTree>
    <p:extLst>
      <p:ext uri="{BB962C8B-B14F-4D97-AF65-F5344CB8AC3E}">
        <p14:creationId xmlns:p14="http://schemas.microsoft.com/office/powerpoint/2010/main" val="2543099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E0A971-5609-4021-AF26-9449A271B073}"/>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0002E89F-71FB-4360-98B3-8180DFE8A669}"/>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FE7C1C5-8715-42EE-9031-754417E6FD47}"/>
              </a:ext>
            </a:extLst>
          </p:cNvPr>
          <p:cNvSpPr>
            <a:spLocks noGrp="1"/>
          </p:cNvSpPr>
          <p:nvPr>
            <p:ph type="sldNum" sz="quarter" idx="12"/>
          </p:nvPr>
        </p:nvSpPr>
        <p:spPr/>
        <p:txBody>
          <a:bodyPr/>
          <a:lstStyle>
            <a:lvl1pPr>
              <a:defRPr/>
            </a:lvl1pPr>
          </a:lstStyle>
          <a:p>
            <a:fld id="{354FFB0E-7D03-4729-8C99-B1AECECAA8CB}" type="slidenum">
              <a:rPr lang="en-US" altLang="en-US"/>
              <a:pPr/>
              <a:t>‹#›</a:t>
            </a:fld>
            <a:endParaRPr lang="en-US" altLang="en-US"/>
          </a:p>
        </p:txBody>
      </p:sp>
    </p:spTree>
    <p:extLst>
      <p:ext uri="{BB962C8B-B14F-4D97-AF65-F5344CB8AC3E}">
        <p14:creationId xmlns:p14="http://schemas.microsoft.com/office/powerpoint/2010/main" val="23344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F767A-D36F-4CB1-B744-B892FCC891B1}"/>
              </a:ext>
            </a:extLst>
          </p:cNvPr>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1C649B-E02F-4994-95EB-2C64FFBD8C10}"/>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365923-B8C7-4ED1-91A3-7B1EB743D5E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99AB3C-707B-4833-8A73-307C4C52399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1C24247-106C-442E-A0F9-7BA25BF5878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5D6A52C-B1BC-4F9E-B859-D8F3C7B72F15}"/>
              </a:ext>
            </a:extLst>
          </p:cNvPr>
          <p:cNvSpPr>
            <a:spLocks noGrp="1"/>
          </p:cNvSpPr>
          <p:nvPr>
            <p:ph type="sldNum" sz="quarter" idx="12"/>
          </p:nvPr>
        </p:nvSpPr>
        <p:spPr/>
        <p:txBody>
          <a:bodyPr/>
          <a:lstStyle>
            <a:lvl1pPr>
              <a:defRPr/>
            </a:lvl1pPr>
          </a:lstStyle>
          <a:p>
            <a:fld id="{39D0FFEE-2D41-459D-B1AA-C22998178E70}" type="slidenum">
              <a:rPr lang="en-US" altLang="en-US"/>
              <a:pPr/>
              <a:t>‹#›</a:t>
            </a:fld>
            <a:endParaRPr lang="en-US" altLang="en-US"/>
          </a:p>
        </p:txBody>
      </p:sp>
    </p:spTree>
    <p:extLst>
      <p:ext uri="{BB962C8B-B14F-4D97-AF65-F5344CB8AC3E}">
        <p14:creationId xmlns:p14="http://schemas.microsoft.com/office/powerpoint/2010/main" val="422964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6AD71-3EAD-4E0F-B49F-7F51F6255ABE}"/>
              </a:ext>
            </a:extLst>
          </p:cNvPr>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57D0EE-7B64-4CCC-A3EF-A987EAE36EC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722D49-0962-43F7-A3B4-F5452DCED94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26C092-FA95-4C1D-A6C8-AAE6760929C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AF6D461-9664-45F8-988A-90995D1ED79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5A7001A-6FA8-4CF1-8504-44AD468D82DB}"/>
              </a:ext>
            </a:extLst>
          </p:cNvPr>
          <p:cNvSpPr>
            <a:spLocks noGrp="1"/>
          </p:cNvSpPr>
          <p:nvPr>
            <p:ph type="sldNum" sz="quarter" idx="12"/>
          </p:nvPr>
        </p:nvSpPr>
        <p:spPr/>
        <p:txBody>
          <a:bodyPr/>
          <a:lstStyle>
            <a:lvl1pPr>
              <a:defRPr/>
            </a:lvl1pPr>
          </a:lstStyle>
          <a:p>
            <a:fld id="{B7464127-06F2-42E0-82B3-5C8A4049476A}" type="slidenum">
              <a:rPr lang="en-US" altLang="en-US"/>
              <a:pPr/>
              <a:t>‹#›</a:t>
            </a:fld>
            <a:endParaRPr lang="en-US" altLang="en-US"/>
          </a:p>
        </p:txBody>
      </p:sp>
    </p:spTree>
    <p:extLst>
      <p:ext uri="{BB962C8B-B14F-4D97-AF65-F5344CB8AC3E}">
        <p14:creationId xmlns:p14="http://schemas.microsoft.com/office/powerpoint/2010/main" val="4218044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32" name="Line 8">
            <a:extLst>
              <a:ext uri="{FF2B5EF4-FFF2-40B4-BE49-F238E27FC236}">
                <a16:creationId xmlns:a16="http://schemas.microsoft.com/office/drawing/2014/main" id="{07186E76-EA57-41DA-B56A-A2D663276A71}"/>
              </a:ext>
            </a:extLst>
          </p:cNvPr>
          <p:cNvSpPr>
            <a:spLocks noChangeShapeType="1"/>
          </p:cNvSpPr>
          <p:nvPr/>
        </p:nvSpPr>
        <p:spPr bwMode="auto">
          <a:xfrm>
            <a:off x="1600200" y="1143000"/>
            <a:ext cx="7010400" cy="0"/>
          </a:xfrm>
          <a:prstGeom prst="line">
            <a:avLst/>
          </a:prstGeom>
          <a:noFill/>
          <a:ln w="57150">
            <a:solidFill>
              <a:srgbClr val="468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 name="Rectangle 2">
            <a:extLst>
              <a:ext uri="{FF2B5EF4-FFF2-40B4-BE49-F238E27FC236}">
                <a16:creationId xmlns:a16="http://schemas.microsoft.com/office/drawing/2014/main" id="{E49BA5C4-A4FE-41E9-8C29-5F41137370D0}"/>
              </a:ext>
            </a:extLst>
          </p:cNvPr>
          <p:cNvSpPr>
            <a:spLocks noGrp="1" noChangeArrowheads="1"/>
          </p:cNvSpPr>
          <p:nvPr>
            <p:ph type="title"/>
          </p:nvPr>
        </p:nvSpPr>
        <p:spPr bwMode="auto">
          <a:xfrm>
            <a:off x="1524000" y="12700"/>
            <a:ext cx="716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44EAD7F-017F-4DF2-A66C-193AA3F0B42D}"/>
              </a:ext>
            </a:extLst>
          </p:cNvPr>
          <p:cNvSpPr>
            <a:spLocks noGrp="1" noChangeArrowheads="1"/>
          </p:cNvSpPr>
          <p:nvPr>
            <p:ph type="body" idx="1"/>
          </p:nvPr>
        </p:nvSpPr>
        <p:spPr bwMode="auto">
          <a:xfrm>
            <a:off x="1524000" y="1600200"/>
            <a:ext cx="716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p:txBody>
      </p:sp>
      <p:sp>
        <p:nvSpPr>
          <p:cNvPr id="1028" name="Rectangle 4">
            <a:extLst>
              <a:ext uri="{FF2B5EF4-FFF2-40B4-BE49-F238E27FC236}">
                <a16:creationId xmlns:a16="http://schemas.microsoft.com/office/drawing/2014/main" id="{363E1E32-D28D-4B87-81B5-D384326DBF27}"/>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1">
                <a:solidFill>
                  <a:srgbClr val="9FCBF2"/>
                </a:solidFill>
              </a:defRPr>
            </a:lvl1pPr>
          </a:lstStyle>
          <a:p>
            <a:endParaRPr lang="en-US" altLang="en-US"/>
          </a:p>
        </p:txBody>
      </p:sp>
      <p:sp>
        <p:nvSpPr>
          <p:cNvPr id="1029" name="Rectangle 5">
            <a:extLst>
              <a:ext uri="{FF2B5EF4-FFF2-40B4-BE49-F238E27FC236}">
                <a16:creationId xmlns:a16="http://schemas.microsoft.com/office/drawing/2014/main" id="{58F02F3C-DACA-4CB6-B0CC-12BDC2DFC9F9}"/>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1">
                <a:solidFill>
                  <a:srgbClr val="9FCBF2"/>
                </a:solidFill>
              </a:defRPr>
            </a:lvl1pPr>
          </a:lstStyle>
          <a:p>
            <a:endParaRPr lang="en-US" altLang="en-US"/>
          </a:p>
        </p:txBody>
      </p:sp>
      <p:sp>
        <p:nvSpPr>
          <p:cNvPr id="1030" name="Rectangle 6">
            <a:extLst>
              <a:ext uri="{FF2B5EF4-FFF2-40B4-BE49-F238E27FC236}">
                <a16:creationId xmlns:a16="http://schemas.microsoft.com/office/drawing/2014/main" id="{748986D3-E12E-40D7-8B16-6021B9E86163}"/>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1">
                <a:solidFill>
                  <a:srgbClr val="9FCBF2"/>
                </a:solidFill>
              </a:defRPr>
            </a:lvl1pPr>
          </a:lstStyle>
          <a:p>
            <a:fld id="{8825A451-0394-4C66-9042-8AEAA85B848A}" type="slidenum">
              <a:rPr lang="en-US" altLang="en-US"/>
              <a:pPr/>
              <a:t>‹#›</a:t>
            </a:fld>
            <a:endParaRPr lang="en-US" altLang="en-US"/>
          </a:p>
        </p:txBody>
      </p:sp>
      <p:pic>
        <p:nvPicPr>
          <p:cNvPr id="1031" name="Picture 7" descr="feb12-16VXYBlk2V99">
            <a:extLst>
              <a:ext uri="{FF2B5EF4-FFF2-40B4-BE49-F238E27FC236}">
                <a16:creationId xmlns:a16="http://schemas.microsoft.com/office/drawing/2014/main" id="{686018EF-3B78-48BB-8EE4-1CC341585C12}"/>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457200" y="228600"/>
            <a:ext cx="996950" cy="99695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fontAlgn="base">
        <a:spcBef>
          <a:spcPct val="0"/>
        </a:spcBef>
        <a:spcAft>
          <a:spcPct val="0"/>
        </a:spcAft>
        <a:defRPr sz="3200" b="1" kern="1200">
          <a:solidFill>
            <a:schemeClr val="bg1"/>
          </a:solidFill>
          <a:latin typeface="+mj-lt"/>
          <a:ea typeface="+mj-ea"/>
          <a:cs typeface="+mj-cs"/>
        </a:defRPr>
      </a:lvl1pPr>
      <a:lvl2pPr algn="l" rtl="0" fontAlgn="base">
        <a:spcBef>
          <a:spcPct val="0"/>
        </a:spcBef>
        <a:spcAft>
          <a:spcPct val="0"/>
        </a:spcAft>
        <a:defRPr sz="3200" b="1">
          <a:solidFill>
            <a:schemeClr val="bg1"/>
          </a:solidFill>
          <a:latin typeface="Arial" panose="020B0604020202020204" pitchFamily="34" charset="0"/>
        </a:defRPr>
      </a:lvl2pPr>
      <a:lvl3pPr algn="l" rtl="0" fontAlgn="base">
        <a:spcBef>
          <a:spcPct val="0"/>
        </a:spcBef>
        <a:spcAft>
          <a:spcPct val="0"/>
        </a:spcAft>
        <a:defRPr sz="3200" b="1">
          <a:solidFill>
            <a:schemeClr val="bg1"/>
          </a:solidFill>
          <a:latin typeface="Arial" panose="020B0604020202020204" pitchFamily="34" charset="0"/>
        </a:defRPr>
      </a:lvl3pPr>
      <a:lvl4pPr algn="l" rtl="0" fontAlgn="base">
        <a:spcBef>
          <a:spcPct val="0"/>
        </a:spcBef>
        <a:spcAft>
          <a:spcPct val="0"/>
        </a:spcAft>
        <a:defRPr sz="3200" b="1">
          <a:solidFill>
            <a:schemeClr val="bg1"/>
          </a:solidFill>
          <a:latin typeface="Arial" panose="020B0604020202020204" pitchFamily="34" charset="0"/>
        </a:defRPr>
      </a:lvl4pPr>
      <a:lvl5pPr algn="l" rtl="0" fontAlgn="base">
        <a:spcBef>
          <a:spcPct val="0"/>
        </a:spcBef>
        <a:spcAft>
          <a:spcPct val="0"/>
        </a:spcAft>
        <a:defRPr sz="3200" b="1">
          <a:solidFill>
            <a:schemeClr val="bg1"/>
          </a:solidFill>
          <a:latin typeface="Arial" panose="020B0604020202020204" pitchFamily="34" charset="0"/>
        </a:defRPr>
      </a:lvl5pPr>
      <a:lvl6pPr marL="457200" algn="l" rtl="0" fontAlgn="base">
        <a:spcBef>
          <a:spcPct val="0"/>
        </a:spcBef>
        <a:spcAft>
          <a:spcPct val="0"/>
        </a:spcAft>
        <a:defRPr sz="3200" b="1">
          <a:solidFill>
            <a:schemeClr val="bg1"/>
          </a:solidFill>
          <a:latin typeface="Arial" panose="020B0604020202020204" pitchFamily="34" charset="0"/>
        </a:defRPr>
      </a:lvl6pPr>
      <a:lvl7pPr marL="914400" algn="l" rtl="0" fontAlgn="base">
        <a:spcBef>
          <a:spcPct val="0"/>
        </a:spcBef>
        <a:spcAft>
          <a:spcPct val="0"/>
        </a:spcAft>
        <a:defRPr sz="3200" b="1">
          <a:solidFill>
            <a:schemeClr val="bg1"/>
          </a:solidFill>
          <a:latin typeface="Arial" panose="020B0604020202020204" pitchFamily="34" charset="0"/>
        </a:defRPr>
      </a:lvl7pPr>
      <a:lvl8pPr marL="1371600" algn="l" rtl="0" fontAlgn="base">
        <a:spcBef>
          <a:spcPct val="0"/>
        </a:spcBef>
        <a:spcAft>
          <a:spcPct val="0"/>
        </a:spcAft>
        <a:defRPr sz="3200" b="1">
          <a:solidFill>
            <a:schemeClr val="bg1"/>
          </a:solidFill>
          <a:latin typeface="Arial" panose="020B0604020202020204" pitchFamily="34" charset="0"/>
        </a:defRPr>
      </a:lvl8pPr>
      <a:lvl9pPr marL="1828800" algn="l" rtl="0" fontAlgn="base">
        <a:spcBef>
          <a:spcPct val="0"/>
        </a:spcBef>
        <a:spcAft>
          <a:spcPct val="0"/>
        </a:spcAft>
        <a:defRPr sz="3200" b="1">
          <a:solidFill>
            <a:schemeClr val="bg1"/>
          </a:solidFill>
          <a:latin typeface="Arial" panose="020B0604020202020204" pitchFamily="34" charset="0"/>
        </a:defRPr>
      </a:lvl9pPr>
    </p:titleStyle>
    <p:bodyStyle>
      <a:lvl1pPr marL="342900" indent="-342900" algn="l" rtl="0" fontAlgn="base">
        <a:spcBef>
          <a:spcPct val="20000"/>
        </a:spcBef>
        <a:spcAft>
          <a:spcPct val="0"/>
        </a:spcAft>
        <a:defRPr sz="2800" kern="1200">
          <a:solidFill>
            <a:schemeClr val="bg1"/>
          </a:solidFill>
          <a:latin typeface="+mn-lt"/>
          <a:ea typeface="+mn-ea"/>
          <a:cs typeface="+mn-cs"/>
        </a:defRPr>
      </a:lvl1pPr>
      <a:lvl2pPr marL="742950" indent="-285750" algn="l" rtl="0" fontAlgn="base">
        <a:spcBef>
          <a:spcPct val="20000"/>
        </a:spcBef>
        <a:spcAft>
          <a:spcPct val="0"/>
        </a:spcAft>
        <a:buChar char="•"/>
        <a:defRPr sz="2800" kern="1200">
          <a:solidFill>
            <a:srgbClr val="9FCBF2"/>
          </a:solidFill>
          <a:latin typeface="+mn-lt"/>
          <a:ea typeface="+mn-ea"/>
          <a:cs typeface="+mn-cs"/>
        </a:defRPr>
      </a:lvl2pPr>
      <a:lvl3pPr marL="1143000" indent="-228600" algn="l" rtl="0" fontAlgn="base">
        <a:spcBef>
          <a:spcPct val="20000"/>
        </a:spcBef>
        <a:spcAft>
          <a:spcPct val="0"/>
        </a:spcAft>
        <a:buFont typeface="Georgia" panose="02040502050405020303" pitchFamily="18" charset="0"/>
        <a:buChar char="–"/>
        <a:defRPr sz="2400" kern="1200">
          <a:solidFill>
            <a:schemeClr val="bg1"/>
          </a:solidFill>
          <a:latin typeface="+mn-lt"/>
          <a:ea typeface="+mn-ea"/>
          <a:cs typeface="+mn-cs"/>
        </a:defRPr>
      </a:lvl3pPr>
      <a:lvl4pPr marL="1600200" indent="-228600" algn="l" rtl="0" fontAlgn="base">
        <a:spcBef>
          <a:spcPct val="20000"/>
        </a:spcBef>
        <a:spcAft>
          <a:spcPct val="0"/>
        </a:spcAft>
        <a:buFont typeface="Century Gothic" panose="020B0502020202020204" pitchFamily="34" charset="0"/>
        <a:buChar char="&gt;"/>
        <a:defRPr sz="2400" kern="1200">
          <a:solidFill>
            <a:srgbClr val="9FCBF2"/>
          </a:solidFill>
          <a:latin typeface="+mn-lt"/>
          <a:ea typeface="+mn-ea"/>
          <a:cs typeface="+mn-cs"/>
        </a:defRPr>
      </a:lvl4pPr>
      <a:lvl5pPr marL="2057400" indent="-228600" algn="l" rtl="0" fontAlgn="base">
        <a:spcBef>
          <a:spcPct val="20000"/>
        </a:spcBef>
        <a:spcAft>
          <a:spcPct val="0"/>
        </a:spcAft>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5.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mailto:Jodi.bossio-smith@maine.gov" TargetMode="External"/><Relationship Id="rId5" Type="http://schemas.openxmlformats.org/officeDocument/2006/relationships/image" Target="../media/image16.jpeg"/><Relationship Id="rId4" Type="http://schemas.openxmlformats.org/officeDocument/2006/relationships/notesSlide" Target="../notesSlides/notesSlide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498233B-BC8E-4502-8FF7-D8CB27D8F078}"/>
              </a:ext>
            </a:extLst>
          </p:cNvPr>
          <p:cNvSpPr>
            <a:spLocks noGrp="1" noChangeArrowheads="1"/>
          </p:cNvSpPr>
          <p:nvPr>
            <p:ph type="ctrTitle"/>
          </p:nvPr>
        </p:nvSpPr>
        <p:spPr>
          <a:xfrm>
            <a:off x="685800" y="739775"/>
            <a:ext cx="7772400" cy="1470025"/>
          </a:xfrm>
        </p:spPr>
        <p:txBody>
          <a:bodyPr/>
          <a:lstStyle/>
          <a:p>
            <a:r>
              <a:rPr lang="en-US" dirty="0"/>
              <a:t>Multi-State State Alternate Assessment: Understanding and Utilizing Score Reports</a:t>
            </a:r>
          </a:p>
        </p:txBody>
      </p:sp>
      <p:sp>
        <p:nvSpPr>
          <p:cNvPr id="2051" name="Rectangle 3">
            <a:extLst>
              <a:ext uri="{FF2B5EF4-FFF2-40B4-BE49-F238E27FC236}">
                <a16:creationId xmlns:a16="http://schemas.microsoft.com/office/drawing/2014/main" id="{C73A5B6C-11CE-46C4-B969-5BF1F693A950}"/>
              </a:ext>
            </a:extLst>
          </p:cNvPr>
          <p:cNvSpPr>
            <a:spLocks noGrp="1" noChangeArrowheads="1"/>
          </p:cNvSpPr>
          <p:nvPr>
            <p:ph type="subTitle" idx="1"/>
          </p:nvPr>
        </p:nvSpPr>
        <p:spPr>
          <a:xfrm>
            <a:off x="138701" y="4890499"/>
            <a:ext cx="5316877" cy="1726058"/>
          </a:xfrm>
        </p:spPr>
        <p:txBody>
          <a:bodyPr/>
          <a:lstStyle/>
          <a:p>
            <a:pPr algn="l"/>
            <a:r>
              <a:rPr lang="en-US" altLang="en-US" dirty="0"/>
              <a:t>Jodi Bossio-Smith</a:t>
            </a:r>
          </a:p>
          <a:p>
            <a:pPr algn="l"/>
            <a:r>
              <a:rPr lang="en-US" altLang="en-US" dirty="0"/>
              <a:t>State Coordinator, Alternate and English Language Proficiency Assessments</a:t>
            </a:r>
          </a:p>
          <a:p>
            <a:pPr algn="l"/>
            <a:r>
              <a:rPr lang="en-US" altLang="en-US" dirty="0"/>
              <a:t>Office of Federal Programs, Maine DOE</a:t>
            </a:r>
          </a:p>
        </p:txBody>
      </p:sp>
      <p:pic>
        <p:nvPicPr>
          <p:cNvPr id="3" name="Picture 2">
            <a:extLst>
              <a:ext uri="{FF2B5EF4-FFF2-40B4-BE49-F238E27FC236}">
                <a16:creationId xmlns:a16="http://schemas.microsoft.com/office/drawing/2014/main" id="{77CE2569-5BDF-4C97-BA88-F6358EB07597}"/>
              </a:ext>
            </a:extLst>
          </p:cNvPr>
          <p:cNvPicPr>
            <a:picLocks noChangeAspect="1"/>
          </p:cNvPicPr>
          <p:nvPr/>
        </p:nvPicPr>
        <p:blipFill>
          <a:blip r:embed="rId5"/>
          <a:stretch>
            <a:fillRect/>
          </a:stretch>
        </p:blipFill>
        <p:spPr>
          <a:xfrm>
            <a:off x="7199080" y="5938463"/>
            <a:ext cx="1944920" cy="919537"/>
          </a:xfrm>
          <a:prstGeom prst="rect">
            <a:avLst/>
          </a:prstGeom>
        </p:spPr>
      </p:pic>
      <p:pic>
        <p:nvPicPr>
          <p:cNvPr id="5" name="Audio 4">
            <a:hlinkClick r:id="" action="ppaction://media"/>
            <a:extLst>
              <a:ext uri="{FF2B5EF4-FFF2-40B4-BE49-F238E27FC236}">
                <a16:creationId xmlns:a16="http://schemas.microsoft.com/office/drawing/2014/main" id="{1F78F2A1-992E-456C-AE01-6B9D89074E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471"/>
    </mc:Choice>
    <mc:Fallback xmlns="">
      <p:transition spd="slow" advTm="37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C6231-0BE5-4510-B952-4A95B9183683}"/>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75B7B15-A401-41B5-A90D-CD9F5AFFDCAF}"/>
              </a:ext>
            </a:extLst>
          </p:cNvPr>
          <p:cNvSpPr>
            <a:spLocks noGrp="1"/>
          </p:cNvSpPr>
          <p:nvPr>
            <p:ph idx="1"/>
          </p:nvPr>
        </p:nvSpPr>
        <p:spPr>
          <a:xfrm>
            <a:off x="390418" y="1600200"/>
            <a:ext cx="8296382" cy="4525963"/>
          </a:xfrm>
        </p:spPr>
        <p:txBody>
          <a:bodyPr/>
          <a:lstStyle/>
          <a:p>
            <a:endParaRPr lang="en-US" dirty="0"/>
          </a:p>
          <a:p>
            <a:endParaRPr lang="en-US" dirty="0"/>
          </a:p>
          <a:p>
            <a:pPr algn="ctr"/>
            <a:r>
              <a:rPr lang="en-US" sz="6000" dirty="0">
                <a:latin typeface="Calibri" panose="020F0502020204030204" pitchFamily="34" charset="0"/>
                <a:cs typeface="Calibri" panose="020F0502020204030204" pitchFamily="34" charset="0"/>
              </a:rPr>
              <a:t>MSAA Reports</a:t>
            </a:r>
          </a:p>
        </p:txBody>
      </p:sp>
      <p:pic>
        <p:nvPicPr>
          <p:cNvPr id="5" name="Audio 4">
            <a:hlinkClick r:id="" action="ppaction://media"/>
            <a:extLst>
              <a:ext uri="{FF2B5EF4-FFF2-40B4-BE49-F238E27FC236}">
                <a16:creationId xmlns:a16="http://schemas.microsoft.com/office/drawing/2014/main" id="{1FA19A0F-B0A7-4048-B6C4-A320A29228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966631820"/>
      </p:ext>
    </p:extLst>
  </p:cSld>
  <p:clrMapOvr>
    <a:masterClrMapping/>
  </p:clrMapOvr>
  <mc:AlternateContent xmlns:mc="http://schemas.openxmlformats.org/markup-compatibility/2006" xmlns:p14="http://schemas.microsoft.com/office/powerpoint/2010/main">
    <mc:Choice Requires="p14">
      <p:transition spd="slow" p14:dur="2000" advTm="13368"/>
    </mc:Choice>
    <mc:Fallback xmlns="">
      <p:transition spd="slow" advTm="13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5ECDE-02C4-40D6-B727-0270CAB38C63}"/>
              </a:ext>
            </a:extLst>
          </p:cNvPr>
          <p:cNvSpPr>
            <a:spLocks noGrp="1"/>
          </p:cNvSpPr>
          <p:nvPr>
            <p:ph type="title"/>
          </p:nvPr>
        </p:nvSpPr>
        <p:spPr/>
        <p:txBody>
          <a:bodyPr/>
          <a:lstStyle/>
          <a:p>
            <a:r>
              <a:rPr lang="en-US" sz="2800" dirty="0"/>
              <a:t>MSAA Reports – District Summary Report</a:t>
            </a:r>
          </a:p>
        </p:txBody>
      </p:sp>
      <p:pic>
        <p:nvPicPr>
          <p:cNvPr id="1026" name="Picture 2">
            <a:extLst>
              <a:ext uri="{FF2B5EF4-FFF2-40B4-BE49-F238E27FC236}">
                <a16:creationId xmlns:a16="http://schemas.microsoft.com/office/drawing/2014/main" id="{C79F1A00-E760-4DCC-BEC1-1CB856280A1C}"/>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310315" y="1654738"/>
            <a:ext cx="9575096" cy="4901607"/>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685D0CE4-8412-4F33-BAF5-85DDDC5A5B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74669270"/>
      </p:ext>
    </p:extLst>
  </p:cSld>
  <p:clrMapOvr>
    <a:masterClrMapping/>
  </p:clrMapOvr>
  <mc:AlternateContent xmlns:mc="http://schemas.openxmlformats.org/markup-compatibility/2006" xmlns:p14="http://schemas.microsoft.com/office/powerpoint/2010/main">
    <mc:Choice Requires="p14">
      <p:transition spd="slow" p14:dur="2000" advTm="124929"/>
    </mc:Choice>
    <mc:Fallback xmlns="">
      <p:transition spd="slow" advTm="124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13" x="219075" y="1871663"/>
          <p14:tracePt t="319" x="355600" y="1990725"/>
          <p14:tracePt t="326" x="484188" y="2100263"/>
          <p14:tracePt t="333" x="620713" y="2200275"/>
          <p14:tracePt t="340" x="739775" y="2309813"/>
          <p14:tracePt t="349" x="839788" y="2411413"/>
          <p14:tracePt t="355" x="922338" y="2492375"/>
          <p14:tracePt t="363" x="1004888" y="2565400"/>
          <p14:tracePt t="368" x="1077913" y="2620963"/>
          <p14:tracePt t="375" x="1141413" y="2657475"/>
          <p14:tracePt t="382" x="1223963" y="2711450"/>
          <p14:tracePt t="389" x="1287463" y="2747963"/>
          <p14:tracePt t="396" x="1352550" y="2784475"/>
          <p14:tracePt t="402" x="1416050" y="2830513"/>
          <p14:tracePt t="410" x="1462088" y="2867025"/>
          <p14:tracePt t="416" x="1506538" y="2886075"/>
          <p14:tracePt t="424" x="1552575" y="2903538"/>
          <p14:tracePt t="431" x="1579563" y="2930525"/>
          <p14:tracePt t="437" x="1617663" y="2949575"/>
          <p14:tracePt t="444" x="1644650" y="2959100"/>
          <p14:tracePt t="451" x="1662113" y="2976563"/>
          <p14:tracePt t="458" x="1681163" y="2986088"/>
          <p14:tracePt t="465" x="1698625" y="2995613"/>
          <p14:tracePt t="472" x="1717675" y="3013075"/>
          <p14:tracePt t="479" x="1727200" y="3013075"/>
          <p14:tracePt t="485" x="1735138" y="3013075"/>
          <p14:tracePt t="493" x="1744663" y="3022600"/>
          <p14:tracePt t="499" x="1754188" y="3022600"/>
          <p14:tracePt t="506" x="1763713" y="3022600"/>
          <p14:tracePt t="528" x="1771650" y="3022600"/>
          <p14:tracePt t="534" x="1781175" y="3022600"/>
          <p14:tracePt t="541" x="1790700" y="3022600"/>
          <p14:tracePt t="548" x="1800225" y="3022600"/>
          <p14:tracePt t="555" x="1817688" y="3013075"/>
          <p14:tracePt t="563" x="1836738" y="3005138"/>
          <p14:tracePt t="568" x="1863725" y="2976563"/>
          <p14:tracePt t="575" x="1890713" y="2968625"/>
          <p14:tracePt t="582" x="1927225" y="2959100"/>
          <p14:tracePt t="589" x="1954213" y="2940050"/>
          <p14:tracePt t="596" x="1982788" y="2930525"/>
          <p14:tracePt t="602" x="2000250" y="2922588"/>
          <p14:tracePt t="610" x="2036763" y="2913063"/>
          <p14:tracePt t="617" x="2046288" y="2903538"/>
          <p14:tracePt t="638" x="2055813" y="2894013"/>
          <p14:tracePt t="647" x="2063750" y="2894013"/>
          <p14:tracePt t="651" x="2063750" y="2886075"/>
          <p14:tracePt t="658" x="2073275" y="2886075"/>
          <p14:tracePt t="665" x="2073275" y="2876550"/>
          <p14:tracePt t="672" x="2082800" y="2876550"/>
          <p14:tracePt t="693" x="2092325" y="2876550"/>
          <p14:tracePt t="748" x="2092325" y="2867025"/>
          <p14:tracePt t="14341" x="2082800" y="2867025"/>
          <p14:tracePt t="14348" x="2082800" y="2876550"/>
          <p14:tracePt t="14355" x="2063750" y="2886075"/>
          <p14:tracePt t="14361" x="2055813" y="2894013"/>
          <p14:tracePt t="14368" x="2046288" y="2913063"/>
          <p14:tracePt t="14375" x="2036763" y="2922588"/>
          <p14:tracePt t="14390" x="2027238" y="2930525"/>
          <p14:tracePt t="14397" x="2019300" y="2940050"/>
          <p14:tracePt t="14404" x="2009775" y="2940050"/>
          <p14:tracePt t="14411" x="2000250" y="2949575"/>
          <p14:tracePt t="14418" x="2000250" y="2959100"/>
          <p14:tracePt t="14424" x="1990725" y="2968625"/>
          <p14:tracePt t="14431" x="1982788" y="2976563"/>
          <p14:tracePt t="14445" x="1973263" y="2986088"/>
          <p14:tracePt t="14452" x="1963738" y="2995613"/>
          <p14:tracePt t="14459" x="1954213" y="2995613"/>
          <p14:tracePt t="14467" x="1954213" y="3005138"/>
          <p14:tracePt t="14473" x="1946275" y="3013075"/>
          <p14:tracePt t="14480" x="1936750" y="3013075"/>
          <p14:tracePt t="14487" x="1927225" y="3022600"/>
          <p14:tracePt t="14507" x="1927225" y="3032125"/>
          <p14:tracePt t="14521" x="1917700" y="3032125"/>
          <p14:tracePt t="14528" x="1917700" y="3041650"/>
          <p14:tracePt t="14535" x="1909763" y="3041650"/>
          <p14:tracePt t="14542" x="1909763" y="3049588"/>
          <p14:tracePt t="14555" x="1900238" y="3049588"/>
          <p14:tracePt t="14563" x="1900238" y="3059113"/>
          <p14:tracePt t="14569" x="1890713" y="3059113"/>
          <p14:tracePt t="14576" x="1890713" y="3068638"/>
          <p14:tracePt t="14585" x="1881188" y="3068638"/>
          <p14:tracePt t="14591" x="1881188" y="3078163"/>
          <p14:tracePt t="15089" x="1863725" y="3078163"/>
          <p14:tracePt t="15095" x="1844675" y="3068638"/>
          <p14:tracePt t="15102" x="1808163" y="3059113"/>
          <p14:tracePt t="15109" x="1781175" y="3049588"/>
          <p14:tracePt t="15117" x="1763713" y="3041650"/>
          <p14:tracePt t="15123" x="1735138" y="3022600"/>
          <p14:tracePt t="15130" x="1717675" y="3022600"/>
          <p14:tracePt t="15136" x="1690688" y="3013075"/>
          <p14:tracePt t="15144" x="1671638" y="3013075"/>
          <p14:tracePt t="15151" x="1654175" y="3005138"/>
          <p14:tracePt t="15157" x="1635125" y="3005138"/>
          <p14:tracePt t="15164" x="1617663" y="3005138"/>
          <p14:tracePt t="15171" x="1598613" y="3005138"/>
          <p14:tracePt t="15185" x="1552575" y="3005138"/>
          <p14:tracePt t="15192" x="1535113" y="3005138"/>
          <p14:tracePt t="15201" x="1516063" y="3005138"/>
          <p14:tracePt t="15205" x="1498600" y="3013075"/>
          <p14:tracePt t="15213" x="1479550" y="3013075"/>
          <p14:tracePt t="15219" x="1462088" y="3022600"/>
          <p14:tracePt t="15227" x="1425575" y="3022600"/>
          <p14:tracePt t="15235" x="1416050" y="3022600"/>
          <p14:tracePt t="15240" x="1389063" y="3032125"/>
          <p14:tracePt t="15248" x="1370013" y="3041650"/>
          <p14:tracePt t="15255" x="1352550" y="3059113"/>
          <p14:tracePt t="15261" x="1333500" y="3059113"/>
          <p14:tracePt t="15269" x="1316038" y="3068638"/>
          <p14:tracePt t="15285" x="1306513" y="3068638"/>
          <p14:tracePt t="15289" x="1296988" y="3068638"/>
          <p14:tracePt t="15296" x="1287463" y="3068638"/>
          <p14:tracePt t="15303" x="1279525" y="3078163"/>
          <p14:tracePt t="15310" x="1270000" y="3078163"/>
          <p14:tracePt t="15317" x="1270000" y="3086100"/>
          <p14:tracePt t="15323" x="1260475" y="3086100"/>
          <p14:tracePt t="15345" x="1250950" y="3095625"/>
          <p14:tracePt t="15358" x="1243013" y="3105150"/>
          <p14:tracePt t="15372" x="1243013" y="3114675"/>
          <p14:tracePt t="15379" x="1233488" y="3114675"/>
          <p14:tracePt t="15386" x="1233488" y="3122613"/>
          <p14:tracePt t="15393" x="1223963" y="3132138"/>
          <p14:tracePt t="15400" x="1223963" y="3151188"/>
          <p14:tracePt t="15406" x="1214438" y="3187700"/>
          <p14:tracePt t="15414" x="1214438" y="3214688"/>
          <p14:tracePt t="15420" x="1206500" y="3241675"/>
          <p14:tracePt t="15428" x="1206500" y="3268663"/>
          <p14:tracePt t="15435" x="1196975" y="3287713"/>
          <p14:tracePt t="15441" x="1196975" y="3305175"/>
          <p14:tracePt t="15450" x="1187450" y="3324225"/>
          <p14:tracePt t="15455" x="1187450" y="3333750"/>
          <p14:tracePt t="15462" x="1187450" y="3341688"/>
          <p14:tracePt t="15469" x="1187450" y="3351213"/>
          <p14:tracePt t="15476" x="1187450" y="3360738"/>
          <p14:tracePt t="15484" x="1187450" y="3370263"/>
          <p14:tracePt t="15503" x="1187450" y="3378200"/>
          <p14:tracePt t="15510" x="1187450" y="3387725"/>
          <p14:tracePt t="15517" x="1187450" y="3397250"/>
          <p14:tracePt t="15525" x="1187450" y="3406775"/>
          <p14:tracePt t="15531" x="1187450" y="3414713"/>
          <p14:tracePt t="15545" x="1187450" y="3424238"/>
          <p14:tracePt t="15559" x="1187450" y="3433763"/>
          <p14:tracePt t="15567" x="1187450" y="3443288"/>
          <p14:tracePt t="15573" x="1187450" y="3451225"/>
          <p14:tracePt t="15580" x="1187450" y="3460750"/>
          <p14:tracePt t="15586" x="1187450" y="3470275"/>
          <p14:tracePt t="15601" x="1187450" y="3479800"/>
          <p14:tracePt t="15614" x="1187450" y="3487738"/>
          <p14:tracePt t="15621" x="1196975" y="3497263"/>
          <p14:tracePt t="15628" x="1196975" y="3506788"/>
          <p14:tracePt t="15634" x="1196975" y="3516313"/>
          <p14:tracePt t="15642" x="1196975" y="3524250"/>
          <p14:tracePt t="15651" x="1206500" y="3524250"/>
          <p14:tracePt t="15655" x="1206500" y="3533775"/>
          <p14:tracePt t="15669" x="1206500" y="3543300"/>
          <p14:tracePt t="15676" x="1206500" y="3552825"/>
          <p14:tracePt t="15697" x="1214438" y="3560763"/>
          <p14:tracePt t="15711" x="1223963" y="3570288"/>
          <p14:tracePt t="15733" x="1233488" y="3579813"/>
          <p14:tracePt t="15738" x="1243013" y="3579813"/>
          <p14:tracePt t="15745" x="1250950" y="3589338"/>
          <p14:tracePt t="15753" x="1250950" y="3597275"/>
          <p14:tracePt t="15759" x="1260475" y="3597275"/>
          <p14:tracePt t="15767" x="1270000" y="3606800"/>
          <p14:tracePt t="15773" x="1279525" y="3616325"/>
          <p14:tracePt t="15780" x="1279525" y="3625850"/>
          <p14:tracePt t="15787" x="1287463" y="3633788"/>
          <p14:tracePt t="15794" x="1296988" y="3633788"/>
          <p14:tracePt t="15800" x="1306513" y="3633788"/>
          <p14:tracePt t="15817" x="1316038" y="3633788"/>
          <p14:tracePt t="15821" x="1323975" y="3643313"/>
          <p14:tracePt t="15836" x="1333500" y="3652838"/>
          <p14:tracePt t="15842" x="1343025" y="3652838"/>
          <p14:tracePt t="15851" x="1352550" y="3652838"/>
          <p14:tracePt t="15856" x="1370013" y="3662363"/>
          <p14:tracePt t="15870" x="1379538" y="3670300"/>
          <p14:tracePt t="15877" x="1397000" y="3670300"/>
          <p14:tracePt t="15885" x="1406525" y="3679825"/>
          <p14:tracePt t="15891" x="1416050" y="3679825"/>
          <p14:tracePt t="15900" x="1433513" y="3679825"/>
          <p14:tracePt t="15905" x="1433513" y="3689350"/>
          <p14:tracePt t="15911" x="1462088" y="3689350"/>
          <p14:tracePt t="15919" x="1498600" y="3698875"/>
          <p14:tracePt t="15926" x="1535113" y="3698875"/>
          <p14:tracePt t="15933" x="1562100" y="3698875"/>
          <p14:tracePt t="15939" x="1608138" y="3698875"/>
          <p14:tracePt t="15946" x="1635125" y="3698875"/>
          <p14:tracePt t="15953" x="1681163" y="3698875"/>
          <p14:tracePt t="15960" x="1708150" y="3689350"/>
          <p14:tracePt t="15968" x="1735138" y="3689350"/>
          <p14:tracePt t="15973" x="1763713" y="3689350"/>
          <p14:tracePt t="15980" x="1781175" y="3689350"/>
          <p14:tracePt t="15987" x="1790700" y="3689350"/>
          <p14:tracePt t="15995" x="1800225" y="3689350"/>
          <p14:tracePt t="16002" x="1808163" y="3689350"/>
          <p14:tracePt t="16009" x="1817688" y="3689350"/>
          <p14:tracePt t="16035" x="1827213" y="3689350"/>
          <p14:tracePt t="16050" x="1827213" y="3679825"/>
          <p14:tracePt t="16056" x="1836738" y="3679825"/>
          <p14:tracePt t="16071" x="1844675" y="3679825"/>
          <p14:tracePt t="16085" x="1854200" y="3679825"/>
          <p14:tracePt t="16101" x="1863725" y="3679825"/>
          <p14:tracePt t="16112" x="1863725" y="3670300"/>
          <p14:tracePt t="16119" x="1873250" y="3670300"/>
          <p14:tracePt t="16147" x="1881188" y="3662363"/>
          <p14:tracePt t="16161" x="1890713" y="3662363"/>
          <p14:tracePt t="16167" x="1900238" y="3652838"/>
          <p14:tracePt t="16184" x="1909763" y="3643313"/>
          <p14:tracePt t="16188" x="1917700" y="3643313"/>
          <p14:tracePt t="16196" x="1927225" y="3633788"/>
          <p14:tracePt t="16209" x="1936750" y="3633788"/>
          <p14:tracePt t="16217" x="1946275" y="3633788"/>
          <p14:tracePt t="16223" x="1954213" y="3633788"/>
          <p14:tracePt t="16230" x="1954213" y="3625850"/>
          <p14:tracePt t="16236" x="1963738" y="3625850"/>
          <p14:tracePt t="16244" x="1963738" y="3616325"/>
          <p14:tracePt t="16252" x="1973263" y="3616325"/>
          <p14:tracePt t="16258" x="1973263" y="3606800"/>
          <p14:tracePt t="16279" x="1973263" y="3597275"/>
          <p14:tracePt t="16285" x="1982788" y="3597275"/>
          <p14:tracePt t="16292" x="1982788" y="3589338"/>
          <p14:tracePt t="16300" x="1990725" y="3589338"/>
          <p14:tracePt t="16306" x="1990725" y="3579813"/>
          <p14:tracePt t="16313" x="2000250" y="3579813"/>
          <p14:tracePt t="16333" x="2009775" y="3570288"/>
          <p14:tracePt t="16341" x="2009775" y="3560763"/>
          <p14:tracePt t="16350" x="2019300" y="3552825"/>
          <p14:tracePt t="16354" x="2019300" y="3543300"/>
          <p14:tracePt t="16361" x="2027238" y="3533775"/>
          <p14:tracePt t="16382" x="2027238" y="3524250"/>
          <p14:tracePt t="16389" x="2027238" y="3506788"/>
          <p14:tracePt t="16395" x="2027238" y="3497263"/>
          <p14:tracePt t="16403" x="2027238" y="3487738"/>
          <p14:tracePt t="16410" x="2027238" y="3470275"/>
          <p14:tracePt t="16417" x="2027238" y="3460750"/>
          <p14:tracePt t="16431" x="2027238" y="3451225"/>
          <p14:tracePt t="16437" x="2027238" y="3433763"/>
          <p14:tracePt t="16445" x="2027238" y="3424238"/>
          <p14:tracePt t="16450" x="2027238" y="3414713"/>
          <p14:tracePt t="16459" x="2027238" y="3397250"/>
          <p14:tracePt t="16467" x="2019300" y="3397250"/>
          <p14:tracePt t="16471" x="2019300" y="3387725"/>
          <p14:tracePt t="16479" x="2019300" y="3370263"/>
          <p14:tracePt t="16485" x="2019300" y="3360738"/>
          <p14:tracePt t="16493" x="2009775" y="3351213"/>
          <p14:tracePt t="16500" x="2009775" y="3333750"/>
          <p14:tracePt t="16514" x="2009775" y="3324225"/>
          <p14:tracePt t="16520" x="2000250" y="3314700"/>
          <p14:tracePt t="16527" x="2000250" y="3297238"/>
          <p14:tracePt t="16536" x="2000250" y="3287713"/>
          <p14:tracePt t="16540" x="2000250" y="3278188"/>
          <p14:tracePt t="16550" x="2000250" y="3268663"/>
          <p14:tracePt t="16561" x="2000250" y="3260725"/>
          <p14:tracePt t="16568" x="2000250" y="3251200"/>
          <p14:tracePt t="16575" x="2000250" y="3241675"/>
          <p14:tracePt t="16590" x="2000250" y="3232150"/>
          <p14:tracePt t="16604" x="2000250" y="3224213"/>
          <p14:tracePt t="16611" x="1990725" y="3224213"/>
          <p14:tracePt t="16617" x="1990725" y="3214688"/>
          <p14:tracePt t="16634" x="1982788" y="3214688"/>
          <p14:tracePt t="16638" x="1982788" y="3205163"/>
          <p14:tracePt t="16645" x="1982788" y="3195638"/>
          <p14:tracePt t="16652" x="1982788" y="3187700"/>
          <p14:tracePt t="16659" x="1982788" y="3178175"/>
          <p14:tracePt t="16667" x="1982788" y="3168650"/>
          <p14:tracePt t="16673" x="1973263" y="3168650"/>
          <p14:tracePt t="16679" x="1973263" y="3159125"/>
          <p14:tracePt t="16686" x="1963738" y="3151188"/>
          <p14:tracePt t="16700" x="1963738" y="3141663"/>
          <p14:tracePt t="16707" x="1954213" y="3132138"/>
          <p14:tracePt t="16717" x="1954213" y="3122613"/>
          <p14:tracePt t="16721" x="1946275" y="3114675"/>
          <p14:tracePt t="16735" x="1936750" y="3105150"/>
          <p14:tracePt t="16750" x="1936750" y="3095625"/>
          <p14:tracePt t="16755" x="1927225" y="3086100"/>
          <p14:tracePt t="16763" x="1917700" y="3078163"/>
          <p14:tracePt t="16769" x="1909763" y="3068638"/>
          <p14:tracePt t="16777" x="1900238" y="3059113"/>
          <p14:tracePt t="16783" x="1890713" y="3059113"/>
          <p14:tracePt t="16791" x="1881188" y="3049588"/>
          <p14:tracePt t="16798" x="1873250" y="3049588"/>
          <p14:tracePt t="16804" x="1863725" y="3041650"/>
          <p14:tracePt t="16811" x="1854200" y="3041650"/>
          <p14:tracePt t="16818" x="1836738" y="3032125"/>
          <p14:tracePt t="16825" x="1827213" y="3032125"/>
          <p14:tracePt t="16833" x="1817688" y="3022600"/>
          <p14:tracePt t="16838" x="1808163" y="3022600"/>
          <p14:tracePt t="16845" x="1800225" y="3022600"/>
          <p14:tracePt t="16852" x="1790700" y="3013075"/>
          <p14:tracePt t="16859" x="1781175" y="3013075"/>
          <p14:tracePt t="16867" x="1771650" y="3005138"/>
          <p14:tracePt t="16873" x="1754188" y="3005138"/>
          <p14:tracePt t="16881" x="1744663" y="3005138"/>
          <p14:tracePt t="16887" x="1735138" y="3005138"/>
          <p14:tracePt t="16895" x="1717675" y="3005138"/>
          <p14:tracePt t="16901" x="1708150" y="3005138"/>
          <p14:tracePt t="16908" x="1690688" y="3005138"/>
          <p14:tracePt t="16916" x="1671638" y="3005138"/>
          <p14:tracePt t="16921" x="1662113" y="3005138"/>
          <p14:tracePt t="16929" x="1654175" y="3005138"/>
          <p14:tracePt t="16935" x="1644650" y="3005138"/>
          <p14:tracePt t="16943" x="1635125" y="3005138"/>
          <p14:tracePt t="16949" x="1625600" y="3005138"/>
          <p14:tracePt t="16956" x="1617663" y="3005138"/>
          <p14:tracePt t="16963" x="1598613" y="3005138"/>
          <p14:tracePt t="16970" x="1589088" y="3005138"/>
          <p14:tracePt t="16977" x="1579563" y="3005138"/>
          <p14:tracePt t="16984" x="1571625" y="3013075"/>
          <p14:tracePt t="16991" x="1562100" y="3013075"/>
          <p14:tracePt t="16998" x="1552575" y="3013075"/>
          <p14:tracePt t="17005" x="1543050" y="3022600"/>
          <p14:tracePt t="17011" x="1525588" y="3022600"/>
          <p14:tracePt t="17018" x="1516063" y="3032125"/>
          <p14:tracePt t="17034" x="1506538" y="3041650"/>
          <p14:tracePt t="17039" x="1498600" y="3041650"/>
          <p14:tracePt t="17046" x="1489075" y="3041650"/>
          <p14:tracePt t="17053" x="1479550" y="3049588"/>
          <p14:tracePt t="17060" x="1470025" y="3049588"/>
          <p14:tracePt t="17067" x="1462088" y="3049588"/>
          <p14:tracePt t="17074" x="1462088" y="3059113"/>
          <p14:tracePt t="17083" x="1462088" y="3068638"/>
          <p14:tracePt t="17088" x="1452563" y="3078163"/>
          <p14:tracePt t="17096" x="1443038" y="3086100"/>
          <p14:tracePt t="17101" x="1433513" y="3095625"/>
          <p14:tracePt t="17109" x="1425575" y="3095625"/>
          <p14:tracePt t="17116" x="1416050" y="3105150"/>
          <p14:tracePt t="17129" x="1406525" y="3114675"/>
          <p14:tracePt t="17136" x="1406525" y="3122613"/>
          <p14:tracePt t="17143" x="1406525" y="3132138"/>
          <p14:tracePt t="17150" x="1397000" y="3141663"/>
          <p14:tracePt t="17166" x="1397000" y="3151188"/>
          <p14:tracePt t="17170" x="1389063" y="3159125"/>
          <p14:tracePt t="17185" x="1379538" y="3168650"/>
          <p14:tracePt t="17199" x="1370013" y="3178175"/>
          <p14:tracePt t="17205" x="1370013" y="3187700"/>
          <p14:tracePt t="17212" x="1370013" y="3195638"/>
          <p14:tracePt t="17219" x="1360488" y="3205163"/>
          <p14:tracePt t="17234" x="1352550" y="3214688"/>
          <p14:tracePt t="17248" x="1352550" y="3224213"/>
          <p14:tracePt t="17254" x="1352550" y="3232150"/>
          <p14:tracePt t="17267" x="1343025" y="3241675"/>
          <p14:tracePt t="17282" x="1343025" y="3251200"/>
          <p14:tracePt t="17289" x="1333500" y="3251200"/>
          <p14:tracePt t="17302" x="1333500" y="3260725"/>
          <p14:tracePt t="17309" x="1323975" y="3260725"/>
          <p14:tracePt t="17318" x="1323975" y="3268663"/>
          <p14:tracePt t="17323" x="1323975" y="3278188"/>
          <p14:tracePt t="17330" x="1323975" y="3305175"/>
          <p14:tracePt t="17336" x="1323975" y="3324225"/>
          <p14:tracePt t="17344" x="1323975" y="3341688"/>
          <p14:tracePt t="17351" x="1323975" y="3360738"/>
          <p14:tracePt t="17357" x="1323975" y="3370263"/>
          <p14:tracePt t="17366" x="1323975" y="3378200"/>
          <p14:tracePt t="17379" x="1323975" y="3387725"/>
          <p14:tracePt t="17385" x="1323975" y="3397250"/>
          <p14:tracePt t="17392" x="1323975" y="3406775"/>
          <p14:tracePt t="17400" x="1323975" y="3414713"/>
          <p14:tracePt t="17420" x="1323975" y="3424238"/>
          <p14:tracePt t="17448" x="1323975" y="3433763"/>
          <p14:tracePt t="17483" x="1323975" y="3443288"/>
          <p14:tracePt t="17565" x="1323975" y="3451225"/>
          <p14:tracePt t="17572" x="1323975" y="3460750"/>
          <p14:tracePt t="17579" x="1323975" y="3470275"/>
          <p14:tracePt t="17586" x="1323975" y="3479800"/>
          <p14:tracePt t="17593" x="1323975" y="3487738"/>
          <p14:tracePt t="17599" x="1323975" y="3497263"/>
          <p14:tracePt t="17607" x="1333500" y="3506788"/>
          <p14:tracePt t="17616" x="1333500" y="3524250"/>
          <p14:tracePt t="17621" x="1343025" y="3533775"/>
          <p14:tracePt t="17628" x="1343025" y="3543300"/>
          <p14:tracePt t="17634" x="1343025" y="3552825"/>
          <p14:tracePt t="17649" x="1343025" y="3560763"/>
          <p14:tracePt t="17655" x="1343025" y="3570288"/>
          <p14:tracePt t="17662" x="1352550" y="3570288"/>
          <p14:tracePt t="17668" x="1352550" y="3579813"/>
          <p14:tracePt t="17683" x="1352550" y="3589338"/>
          <p14:tracePt t="17698" x="1352550" y="3597275"/>
          <p14:tracePt t="17711" x="1352550" y="3606800"/>
          <p14:tracePt t="17787" x="1352550" y="3616325"/>
          <p14:tracePt t="17793" x="1360488" y="3616325"/>
          <p14:tracePt t="17800" x="1360488" y="3625850"/>
          <p14:tracePt t="17807" x="1360488" y="3633788"/>
          <p14:tracePt t="17817" x="1370013" y="3633788"/>
          <p14:tracePt t="17820" x="1370013" y="3643313"/>
          <p14:tracePt t="17828" x="1379538" y="3652838"/>
          <p14:tracePt t="17835" x="1379538" y="3662363"/>
          <p14:tracePt t="17841" x="1389063" y="3662363"/>
          <p14:tracePt t="17849" x="1389063" y="3670300"/>
          <p14:tracePt t="17862" x="1397000" y="3679825"/>
          <p14:tracePt t="17877" x="1406525" y="3679825"/>
          <p14:tracePt t="17884" x="1406525" y="3689350"/>
          <p14:tracePt t="17899" x="1406525" y="3698875"/>
          <p14:tracePt t="17911" x="1416050" y="3698875"/>
          <p14:tracePt t="17917" x="1416050" y="3706813"/>
          <p14:tracePt t="17925" x="1425575" y="3706813"/>
          <p14:tracePt t="17939" x="1433513" y="3706813"/>
          <p14:tracePt t="17952" x="1443038" y="3706813"/>
          <p14:tracePt t="17959" x="1452563" y="3706813"/>
          <p14:tracePt t="17981" x="1462088" y="3706813"/>
          <p14:tracePt t="17987" x="1470025" y="3706813"/>
          <p14:tracePt t="17994" x="1479550" y="3706813"/>
          <p14:tracePt t="18001" x="1489075" y="3706813"/>
          <p14:tracePt t="18016" x="1498600" y="3706813"/>
          <p14:tracePt t="18021" x="1506538" y="3706813"/>
          <p14:tracePt t="18029" x="1516063" y="3706813"/>
          <p14:tracePt t="18036" x="1525588" y="3706813"/>
          <p14:tracePt t="18042" x="1535113" y="3706813"/>
          <p14:tracePt t="18050" x="1552575" y="3706813"/>
          <p14:tracePt t="18056" x="1562100" y="3706813"/>
          <p14:tracePt t="18062" x="1571625" y="3706813"/>
          <p14:tracePt t="18070" x="1579563" y="3706813"/>
          <p14:tracePt t="18077" x="1589088" y="3706813"/>
          <p14:tracePt t="18084" x="1598613" y="3706813"/>
          <p14:tracePt t="18091" x="1608138" y="3706813"/>
          <p14:tracePt t="18098" x="1617663" y="3706813"/>
          <p14:tracePt t="18104" x="1625600" y="3706813"/>
          <p14:tracePt t="18111" x="1635125" y="3706813"/>
          <p14:tracePt t="18125" x="1644650" y="3706813"/>
          <p14:tracePt t="18132" x="1654175" y="3706813"/>
          <p14:tracePt t="18140" x="1662113" y="3706813"/>
          <p14:tracePt t="18148" x="1681163" y="3706813"/>
          <p14:tracePt t="18153" x="1690688" y="3706813"/>
          <p14:tracePt t="18160" x="1698625" y="3706813"/>
          <p14:tracePt t="18176" x="1708150" y="3706813"/>
          <p14:tracePt t="18182" x="1717675" y="3706813"/>
          <p14:tracePt t="18187" x="1727200" y="3706813"/>
          <p14:tracePt t="18201" x="1735138" y="3706813"/>
          <p14:tracePt t="18209" x="1744663" y="3706813"/>
          <p14:tracePt t="18236" x="1754188" y="3698875"/>
          <p14:tracePt t="18257" x="1763713" y="3698875"/>
          <p14:tracePt t="18264" x="1771650" y="3698875"/>
          <p14:tracePt t="18271" x="1771650" y="3689350"/>
          <p14:tracePt t="18278" x="1781175" y="3689350"/>
          <p14:tracePt t="18284" x="1790700" y="3689350"/>
          <p14:tracePt t="18291" x="1800225" y="3689350"/>
          <p14:tracePt t="18305" x="1808163" y="3689350"/>
          <p14:tracePt t="18312" x="1817688" y="3679825"/>
          <p14:tracePt t="18326" x="1836738" y="3670300"/>
          <p14:tracePt t="18333" x="1844675" y="3670300"/>
          <p14:tracePt t="18340" x="1854200" y="3670300"/>
          <p14:tracePt t="18349" x="1873250" y="3662363"/>
          <p14:tracePt t="18367" x="1881188" y="3662363"/>
          <p14:tracePt t="18375" x="1890713" y="3662363"/>
          <p14:tracePt t="18382" x="1900238" y="3652838"/>
          <p14:tracePt t="18389" x="1909763" y="3652838"/>
          <p14:tracePt t="18395" x="1917700" y="3652838"/>
          <p14:tracePt t="18402" x="1927225" y="3652838"/>
          <p14:tracePt t="18423" x="1927225" y="3643313"/>
          <p14:tracePt t="18437" x="1936750" y="3643313"/>
          <p14:tracePt t="18444" x="1946275" y="3633788"/>
          <p14:tracePt t="18450" x="1954213" y="3633788"/>
          <p14:tracePt t="18458" x="1963738" y="3625850"/>
          <p14:tracePt t="18471" x="1973263" y="3616325"/>
          <p14:tracePt t="18485" x="1982788" y="3606800"/>
          <p14:tracePt t="18506" x="1990725" y="3606800"/>
          <p14:tracePt t="18520" x="2000250" y="3597275"/>
          <p14:tracePt t="18535" x="2009775" y="3589338"/>
          <p14:tracePt t="18548" x="2019300" y="3579813"/>
          <p14:tracePt t="18561" x="2027238" y="3579813"/>
          <p14:tracePt t="18568" x="2027238" y="3570288"/>
          <p14:tracePt t="18582" x="2036763" y="3560763"/>
          <p14:tracePt t="18603" x="2036763" y="3552825"/>
          <p14:tracePt t="18617" x="2036763" y="3543300"/>
          <p14:tracePt t="18623" x="2036763" y="3533775"/>
          <p14:tracePt t="18631" x="2036763" y="3516313"/>
          <p14:tracePt t="18638" x="2036763" y="3487738"/>
          <p14:tracePt t="18645" x="2036763" y="3470275"/>
          <p14:tracePt t="18651" x="2027238" y="3443288"/>
          <p14:tracePt t="18659" x="2027238" y="3406775"/>
          <p14:tracePt t="18665" x="2027238" y="3387725"/>
          <p14:tracePt t="18671" x="2027238" y="3378200"/>
          <p14:tracePt t="18679" x="2027238" y="3360738"/>
          <p14:tracePt t="18686" x="2027238" y="3351213"/>
          <p14:tracePt t="18693" x="2027238" y="3341688"/>
          <p14:tracePt t="18699" x="2027238" y="3333750"/>
          <p14:tracePt t="18707" x="2027238" y="3324225"/>
          <p14:tracePt t="18715" x="2027238" y="3314700"/>
          <p14:tracePt t="18748" x="2019300" y="3305175"/>
          <p14:tracePt t="18763" x="2019300" y="3297238"/>
          <p14:tracePt t="18769" x="2009775" y="3297238"/>
          <p14:tracePt t="18782" x="2000250" y="3287713"/>
          <p14:tracePt t="18789" x="2000250" y="3278188"/>
          <p14:tracePt t="18798" x="1990725" y="3268663"/>
          <p14:tracePt t="18803" x="1982788" y="3268663"/>
          <p14:tracePt t="18810" x="1973263" y="3260725"/>
          <p14:tracePt t="18825" x="1973263" y="3251200"/>
          <p14:tracePt t="18831" x="1963738" y="3241675"/>
          <p14:tracePt t="18837" x="1954213" y="3232150"/>
          <p14:tracePt t="18845" x="1946275" y="3232150"/>
          <p14:tracePt t="18851" x="1946275" y="3224213"/>
          <p14:tracePt t="18859" x="1936750" y="3224213"/>
          <p14:tracePt t="18866" x="1936750" y="3214688"/>
          <p14:tracePt t="18872" x="1927225" y="3214688"/>
          <p14:tracePt t="18881" x="1927225" y="3205163"/>
          <p14:tracePt t="18907" x="1917700" y="3205163"/>
          <p14:tracePt t="18915" x="1917700" y="3195638"/>
          <p14:tracePt t="18921" x="1909763" y="3195638"/>
          <p14:tracePt t="18935" x="1900238" y="3187700"/>
          <p14:tracePt t="18942" x="1890713" y="3187700"/>
          <p14:tracePt t="18949" x="1881188" y="3178175"/>
          <p14:tracePt t="18955" x="1873250" y="3178175"/>
          <p14:tracePt t="18964" x="1873250" y="3168650"/>
          <p14:tracePt t="18970" x="1863725" y="3168650"/>
          <p14:tracePt t="18976" x="1854200" y="3159125"/>
          <p14:tracePt t="18983" x="1836738" y="3159125"/>
          <p14:tracePt t="18990" x="1827213" y="3159125"/>
          <p14:tracePt t="18998" x="1817688" y="3151188"/>
          <p14:tracePt t="19004" x="1808163" y="3151188"/>
          <p14:tracePt t="19011" x="1800225" y="3151188"/>
          <p14:tracePt t="19018" x="1790700" y="3151188"/>
          <p14:tracePt t="19025" x="1781175" y="3141663"/>
          <p14:tracePt t="19032" x="1763713" y="3141663"/>
          <p14:tracePt t="19039" x="1754188" y="3132138"/>
          <p14:tracePt t="19047" x="1744663" y="3132138"/>
          <p14:tracePt t="19053" x="1735138" y="3132138"/>
          <p14:tracePt t="19059" x="1727200" y="3122613"/>
          <p14:tracePt t="19066" x="1708150" y="3122613"/>
          <p14:tracePt t="19073" x="1690688" y="3114675"/>
          <p14:tracePt t="19081" x="1681163" y="3114675"/>
          <p14:tracePt t="19086" x="1671638" y="3105150"/>
          <p14:tracePt t="19094" x="1654175" y="3105150"/>
          <p14:tracePt t="19101" x="1644650" y="3105150"/>
          <p14:tracePt t="19115" x="1635125" y="3105150"/>
          <p14:tracePt t="19121" x="1625600" y="3105150"/>
          <p14:tracePt t="19132" x="1617663" y="3105150"/>
          <p14:tracePt t="19135" x="1608138" y="3105150"/>
          <p14:tracePt t="19143" x="1598613" y="3105150"/>
          <p14:tracePt t="19149" x="1589088" y="3105150"/>
          <p14:tracePt t="19171" x="1579563" y="3105150"/>
          <p14:tracePt t="19182" x="1571625" y="3105150"/>
          <p14:tracePt t="19184" x="1562100" y="3105150"/>
          <p14:tracePt t="19191" x="1552575" y="3105150"/>
          <p14:tracePt t="19199" x="1543050" y="3105150"/>
          <p14:tracePt t="19219" x="1535113" y="3105150"/>
          <p14:tracePt t="19225" x="1525588" y="3105150"/>
          <p14:tracePt t="19240" x="1516063" y="3105150"/>
          <p14:tracePt t="19253" x="1506538" y="3105150"/>
          <p14:tracePt t="19275" x="1498600" y="3105150"/>
          <p14:tracePt t="19288" x="1489075" y="3105150"/>
          <p14:tracePt t="19301" x="1479550" y="3105150"/>
          <p14:tracePt t="19309" x="1470025" y="3105150"/>
          <p14:tracePt t="19315" x="1462088" y="3105150"/>
          <p14:tracePt t="19332" x="1452563" y="3105150"/>
          <p14:tracePt t="19336" x="1443038" y="3105150"/>
          <p14:tracePt t="19344" x="1433513" y="3105150"/>
          <p14:tracePt t="19357" x="1425575" y="3105150"/>
          <p14:tracePt t="19365" x="1416050" y="3105150"/>
          <p14:tracePt t="19379" x="1416050" y="3114675"/>
          <p14:tracePt t="19384" x="1406525" y="3114675"/>
          <p14:tracePt t="19391" x="1397000" y="3122613"/>
          <p14:tracePt t="19398" x="1389063" y="3122613"/>
          <p14:tracePt t="19406" x="1379538" y="3122613"/>
          <p14:tracePt t="19419" x="1370013" y="3132138"/>
          <p14:tracePt t="19426" x="1370013" y="3141663"/>
          <p14:tracePt t="19433" x="1360488" y="3151188"/>
          <p14:tracePt t="19440" x="1343025" y="3151188"/>
          <p14:tracePt t="19448" x="1333500" y="3159125"/>
          <p14:tracePt t="19454" x="1323975" y="3168650"/>
          <p14:tracePt t="19461" x="1323975" y="3178175"/>
          <p14:tracePt t="19476" x="1316038" y="3187700"/>
          <p14:tracePt t="19481" x="1306513" y="3195638"/>
          <p14:tracePt t="19489" x="1296988" y="3195638"/>
          <p14:tracePt t="19498" x="1296988" y="3205163"/>
          <p14:tracePt t="19502" x="1287463" y="3205163"/>
          <p14:tracePt t="19509" x="1287463" y="3214688"/>
          <p14:tracePt t="19516" x="1287463" y="3224213"/>
          <p14:tracePt t="19524" x="1279525" y="3232150"/>
          <p14:tracePt t="19537" x="1270000" y="3241675"/>
          <p14:tracePt t="19544" x="1270000" y="3251200"/>
          <p14:tracePt t="19550" x="1270000" y="3260725"/>
          <p14:tracePt t="19558" x="1260475" y="3278188"/>
          <p14:tracePt t="19564" x="1260475" y="3287713"/>
          <p14:tracePt t="19571" x="1260475" y="3297238"/>
          <p14:tracePt t="19581" x="1260475" y="3314700"/>
          <p14:tracePt t="19585" x="1250950" y="3314700"/>
          <p14:tracePt t="19592" x="1250950" y="3324225"/>
          <p14:tracePt t="19598" x="1250950" y="3333750"/>
          <p14:tracePt t="19606" x="1250950" y="3341688"/>
          <p14:tracePt t="19614" x="1250950" y="3351213"/>
          <p14:tracePt t="19620" x="1250950" y="3360738"/>
          <p14:tracePt t="19627" x="1250950" y="3370263"/>
          <p14:tracePt t="19662" x="1250950" y="3378200"/>
          <p14:tracePt t="19675" x="1250950" y="3387725"/>
          <p14:tracePt t="19682" x="1250950" y="3397250"/>
          <p14:tracePt t="19689" x="1250950" y="3406775"/>
          <p14:tracePt t="19697" x="1250950" y="3424238"/>
          <p14:tracePt t="19710" x="1250950" y="3433763"/>
          <p14:tracePt t="19717" x="1250950" y="3443288"/>
          <p14:tracePt t="19724" x="1250950" y="3460750"/>
          <p14:tracePt t="19731" x="1250950" y="3470275"/>
          <p14:tracePt t="19738" x="1250950" y="3479800"/>
          <p14:tracePt t="19747" x="1260475" y="3497263"/>
          <p14:tracePt t="19759" x="1260475" y="3506788"/>
          <p14:tracePt t="19765" x="1260475" y="3524250"/>
          <p14:tracePt t="19773" x="1260475" y="3533775"/>
          <p14:tracePt t="19781" x="1270000" y="3543300"/>
          <p14:tracePt t="19786" x="1270000" y="3552825"/>
          <p14:tracePt t="19793" x="1279525" y="3552825"/>
          <p14:tracePt t="19800" x="1279525" y="3560763"/>
          <p14:tracePt t="19814" x="1287463" y="3570288"/>
          <p14:tracePt t="19820" x="1287463" y="3579813"/>
          <p14:tracePt t="19828" x="1296988" y="3589338"/>
          <p14:tracePt t="19834" x="1296988" y="3597275"/>
          <p14:tracePt t="19841" x="1306513" y="3597275"/>
          <p14:tracePt t="19848" x="1306513" y="3606800"/>
          <p14:tracePt t="19855" x="1316038" y="3606800"/>
          <p14:tracePt t="19864" x="1316038" y="3616325"/>
          <p14:tracePt t="19883" x="1323975" y="3616325"/>
          <p14:tracePt t="19890" x="1333500" y="3616325"/>
          <p14:tracePt t="19897" x="1333500" y="3625850"/>
          <p14:tracePt t="19904" x="1343025" y="3625850"/>
          <p14:tracePt t="19911" x="1352550" y="3633788"/>
          <p14:tracePt t="19917" x="1360488" y="3633788"/>
          <p14:tracePt t="19931" x="1370013" y="3633788"/>
          <p14:tracePt t="19938" x="1379538" y="3643313"/>
          <p14:tracePt t="19951" x="1389063" y="3643313"/>
          <p14:tracePt t="19959" x="1397000" y="3643313"/>
          <p14:tracePt t="19965" x="1406525" y="3652838"/>
          <p14:tracePt t="19973" x="1416050" y="3652838"/>
          <p14:tracePt t="19981" x="1416050" y="3662363"/>
          <p14:tracePt t="19987" x="1425575" y="3662363"/>
          <p14:tracePt t="19994" x="1443038" y="3662363"/>
          <p14:tracePt t="20000" x="1462088" y="3670300"/>
          <p14:tracePt t="20008" x="1489075" y="3670300"/>
          <p14:tracePt t="20014" x="1498600" y="3670300"/>
          <p14:tracePt t="20021" x="1506538" y="3670300"/>
          <p14:tracePt t="20029" x="1516063" y="3679825"/>
          <p14:tracePt t="20036" x="1535113" y="3679825"/>
          <p14:tracePt t="20042" x="1543050" y="3679825"/>
          <p14:tracePt t="20055" x="1552575" y="3679825"/>
          <p14:tracePt t="20064" x="1562100" y="3679825"/>
          <p14:tracePt t="20069" x="1571625" y="3679825"/>
          <p14:tracePt t="20077" x="1579563" y="3679825"/>
          <p14:tracePt t="20083" x="1589088" y="3679825"/>
          <p14:tracePt t="20090" x="1598613" y="3679825"/>
          <p14:tracePt t="20104" x="1608138" y="3679825"/>
          <p14:tracePt t="20110" x="1625600" y="3679825"/>
          <p14:tracePt t="20117" x="1644650" y="3679825"/>
          <p14:tracePt t="20124" x="1681163" y="3679825"/>
          <p14:tracePt t="20131" x="1717675" y="3679825"/>
          <p14:tracePt t="20138" x="1744663" y="3679825"/>
          <p14:tracePt t="20146" x="1771650" y="3679825"/>
          <p14:tracePt t="20152" x="1790700" y="3679825"/>
          <p14:tracePt t="20159" x="1800225" y="3679825"/>
          <p14:tracePt t="20166" x="1808163" y="3679825"/>
          <p14:tracePt t="20173" x="1817688" y="3679825"/>
          <p14:tracePt t="20187" x="1827213" y="3679825"/>
          <p14:tracePt t="20194" x="1836738" y="3679825"/>
          <p14:tracePt t="20200" x="1844675" y="3679825"/>
          <p14:tracePt t="20214" x="1854200" y="3679825"/>
          <p14:tracePt t="20230" x="1863725" y="3679825"/>
          <p14:tracePt t="20235" x="1873250" y="3679825"/>
          <p14:tracePt t="20242" x="1873250" y="3670300"/>
          <p14:tracePt t="20249" x="1881188" y="3670300"/>
          <p14:tracePt t="20264" x="1890713" y="3662363"/>
          <p14:tracePt t="20270" x="1900238" y="3662363"/>
          <p14:tracePt t="20276" x="1909763" y="3652838"/>
          <p14:tracePt t="20283" x="1917700" y="3652838"/>
          <p14:tracePt t="20290" x="1927225" y="3643313"/>
          <p14:tracePt t="20312" x="1936750" y="3633788"/>
          <p14:tracePt t="20318" x="1946275" y="3633788"/>
          <p14:tracePt t="20332" x="1954213" y="3633788"/>
          <p14:tracePt t="20346" x="1954213" y="3625850"/>
          <p14:tracePt t="20353" x="1963738" y="3625850"/>
          <p14:tracePt t="20366" x="1973263" y="3625850"/>
          <p14:tracePt t="20374" x="1973263" y="3616325"/>
          <p14:tracePt t="20380" x="1982788" y="3616325"/>
          <p14:tracePt t="20401" x="1982788" y="3606800"/>
          <p14:tracePt t="20415" x="1990725" y="3597275"/>
          <p14:tracePt t="20432" x="1990725" y="3589338"/>
          <p14:tracePt t="20450" x="1990725" y="3579813"/>
          <p14:tracePt t="20470" x="2000250" y="3579813"/>
          <p14:tracePt t="20478" x="2000250" y="3570288"/>
          <p14:tracePt t="20484" x="2000250" y="3560763"/>
          <p14:tracePt t="20491" x="2000250" y="3552825"/>
          <p14:tracePt t="20498" x="2000250" y="3543300"/>
          <p14:tracePt t="20513" x="2000250" y="3533775"/>
          <p14:tracePt t="20519" x="2000250" y="3524250"/>
          <p14:tracePt t="20526" x="2000250" y="3516313"/>
          <p14:tracePt t="20540" x="2000250" y="3497263"/>
          <p14:tracePt t="20547" x="2000250" y="3487738"/>
          <p14:tracePt t="20555" x="2000250" y="3479800"/>
          <p14:tracePt t="20562" x="2000250" y="3470275"/>
          <p14:tracePt t="20568" x="2000250" y="3451225"/>
          <p14:tracePt t="20582" x="2000250" y="3443288"/>
          <p14:tracePt t="20589" x="2000250" y="3433763"/>
          <p14:tracePt t="20597" x="2000250" y="3414713"/>
          <p14:tracePt t="20602" x="2000250" y="3406775"/>
          <p14:tracePt t="20609" x="2000250" y="3397250"/>
          <p14:tracePt t="20616" x="1990725" y="3387725"/>
          <p14:tracePt t="20623" x="1990725" y="3378200"/>
          <p14:tracePt t="20631" x="1982788" y="3370263"/>
          <p14:tracePt t="20637" x="1982788" y="3351213"/>
          <p14:tracePt t="20643" x="1982788" y="3341688"/>
          <p14:tracePt t="20650" x="1982788" y="3333750"/>
          <p14:tracePt t="20658" x="1982788" y="3314700"/>
          <p14:tracePt t="20665" x="1973263" y="3314700"/>
          <p14:tracePt t="20671" x="1963738" y="3305175"/>
          <p14:tracePt t="20680" x="1954213" y="3297238"/>
          <p14:tracePt t="20685" x="1954213" y="3278188"/>
          <p14:tracePt t="20693" x="1946275" y="3268663"/>
          <p14:tracePt t="20699" x="1936750" y="3260725"/>
          <p14:tracePt t="20706" x="1927225" y="3251200"/>
          <p14:tracePt t="20713" x="1927225" y="3241675"/>
          <p14:tracePt t="20720" x="1927225" y="3232150"/>
          <p14:tracePt t="20728" x="1927225" y="3214688"/>
          <p14:tracePt t="20733" x="1917700" y="3205163"/>
          <p14:tracePt t="20741" x="1917700" y="3195638"/>
          <p14:tracePt t="20748" x="1909763" y="3187700"/>
          <p14:tracePt t="20763" x="1900238" y="3187700"/>
          <p14:tracePt t="20769" x="1900238" y="3178175"/>
          <p14:tracePt t="20775" x="1890713" y="3168650"/>
          <p14:tracePt t="20782" x="1890713" y="3159125"/>
          <p14:tracePt t="20797" x="1881188" y="3159125"/>
          <p14:tracePt t="20803" x="1873250" y="3151188"/>
          <p14:tracePt t="20816" x="1863725" y="3141663"/>
          <p14:tracePt t="20831" x="1854200" y="3132138"/>
          <p14:tracePt t="20838" x="1844675" y="3132138"/>
          <p14:tracePt t="20847" x="1836738" y="3132138"/>
          <p14:tracePt t="20851" x="1827213" y="3132138"/>
          <p14:tracePt t="20859" x="1817688" y="3132138"/>
          <p14:tracePt t="20879" x="1808163" y="3132138"/>
          <p14:tracePt t="20886" x="1800225" y="3132138"/>
          <p14:tracePt t="20895" x="1790700" y="3132138"/>
          <p14:tracePt t="20899" x="1781175" y="3132138"/>
          <p14:tracePt t="20914" x="1771650" y="3132138"/>
          <p14:tracePt t="20921" x="1763713" y="3132138"/>
          <p14:tracePt t="20935" x="1754188" y="3122613"/>
          <p14:tracePt t="20941" x="1744663" y="3122613"/>
          <p14:tracePt t="20955" x="1735138" y="3122613"/>
          <p14:tracePt t="20964" x="1727200" y="3122613"/>
          <p14:tracePt t="20968" x="1717675" y="3122613"/>
          <p14:tracePt t="20976" x="1708150" y="3122613"/>
          <p14:tracePt t="20983" x="1698625" y="3122613"/>
          <p14:tracePt t="20990" x="1690688" y="3122613"/>
          <p14:tracePt t="20997" x="1681163" y="3122613"/>
          <p14:tracePt t="21004" x="1671638" y="3122613"/>
          <p14:tracePt t="21017" x="1662113" y="3122613"/>
          <p14:tracePt t="21024" x="1654175" y="3122613"/>
          <p14:tracePt t="21038" x="1644650" y="3122613"/>
          <p14:tracePt t="21046" x="1635125" y="3122613"/>
          <p14:tracePt t="21052" x="1625600" y="3122613"/>
          <p14:tracePt t="21066" x="1617663" y="3122613"/>
          <p14:tracePt t="21072" x="1608138" y="3122613"/>
          <p14:tracePt t="21079" x="1598613" y="3122613"/>
          <p14:tracePt t="21093" x="1589088" y="3122613"/>
          <p14:tracePt t="21107" x="1579563" y="3122613"/>
          <p14:tracePt t="21128" x="1571625" y="3122613"/>
          <p14:tracePt t="21142" x="1562100" y="3122613"/>
          <p14:tracePt t="21259" x="1562100" y="3132138"/>
          <p14:tracePt t="21584" x="1571625" y="3132138"/>
          <p14:tracePt t="21591" x="1589088" y="3132138"/>
          <p14:tracePt t="21598" x="1608138" y="3132138"/>
          <p14:tracePt t="21605" x="1617663" y="3132138"/>
          <p14:tracePt t="21613" x="1625600" y="3122613"/>
          <p14:tracePt t="21619" x="1644650" y="3122613"/>
          <p14:tracePt t="21626" x="1662113" y="3114675"/>
          <p14:tracePt t="21633" x="1671638" y="3114675"/>
          <p14:tracePt t="21640" x="1690688" y="3105150"/>
          <p14:tracePt t="21646" x="1708150" y="3105150"/>
          <p14:tracePt t="21653" x="1717675" y="3105150"/>
          <p14:tracePt t="21662" x="1735138" y="3105150"/>
          <p14:tracePt t="21668" x="1754188" y="3095625"/>
          <p14:tracePt t="21674" x="1771650" y="3095625"/>
          <p14:tracePt t="21681" x="1781175" y="3095625"/>
          <p14:tracePt t="21688" x="1790700" y="3095625"/>
          <p14:tracePt t="21696" x="1808163" y="3095625"/>
          <p14:tracePt t="21702" x="1827213" y="3078163"/>
          <p14:tracePt t="21709" x="1844675" y="3078163"/>
          <p14:tracePt t="21716" x="1863725" y="3078163"/>
          <p14:tracePt t="21723" x="1881188" y="3078163"/>
          <p14:tracePt t="21730" x="1909763" y="3078163"/>
          <p14:tracePt t="21737" x="1927225" y="3078163"/>
          <p14:tracePt t="21746" x="1946275" y="3078163"/>
          <p14:tracePt t="21751" x="1963738" y="3078163"/>
          <p14:tracePt t="21758" x="2009775" y="3078163"/>
          <p14:tracePt t="21765" x="2036763" y="3078163"/>
          <p14:tracePt t="21771" x="2073275" y="3078163"/>
          <p14:tracePt t="21779" x="2100263" y="3078163"/>
          <p14:tracePt t="21785" x="2136775" y="3078163"/>
          <p14:tracePt t="21792" x="2155825" y="3078163"/>
          <p14:tracePt t="21806" x="2174875" y="3078163"/>
          <p14:tracePt t="21813" x="2182813" y="3078163"/>
          <p14:tracePt t="21820" x="2201863" y="3078163"/>
          <p14:tracePt t="21829" x="2211388" y="3078163"/>
          <p14:tracePt t="21834" x="2219325" y="3078163"/>
          <p14:tracePt t="21847" x="2228850" y="3078163"/>
          <p14:tracePt t="21856" x="2238375" y="3078163"/>
          <p14:tracePt t="21862" x="2247900" y="3078163"/>
          <p14:tracePt t="21869" x="2255838" y="3078163"/>
          <p14:tracePt t="21882" x="2265363" y="3078163"/>
          <p14:tracePt t="21889" x="2274888" y="3078163"/>
          <p14:tracePt t="21917" x="2284413" y="3078163"/>
          <p14:tracePt t="21924" x="2292350" y="3078163"/>
          <p14:tracePt t="21938" x="2301875" y="3078163"/>
          <p14:tracePt t="21959" x="2311400" y="3078163"/>
          <p14:tracePt t="21965" x="2320925" y="3078163"/>
          <p14:tracePt t="21979" x="2328863" y="3078163"/>
          <p14:tracePt t="21996" x="2338388" y="3078163"/>
          <p14:tracePt t="22000" x="2347913" y="3078163"/>
          <p14:tracePt t="22007" x="2347913" y="3086100"/>
          <p14:tracePt t="22015" x="2357438" y="3086100"/>
          <p14:tracePt t="22020" x="2365375" y="3086100"/>
          <p14:tracePt t="22028" x="2374900" y="3095625"/>
          <p14:tracePt t="22035" x="2384425" y="3095625"/>
          <p14:tracePt t="22048" x="2393950" y="3105150"/>
          <p14:tracePt t="22063" x="2411413" y="3105150"/>
          <p14:tracePt t="22069" x="2420938" y="3105150"/>
          <p14:tracePt t="22083" x="2430463" y="3105150"/>
          <p14:tracePt t="22090" x="2438400" y="3114675"/>
          <p14:tracePt t="22111" x="2447925" y="3114675"/>
          <p14:tracePt t="22125" x="2457450" y="3114675"/>
          <p14:tracePt t="22139" x="2466975" y="3114675"/>
          <p14:tracePt t="22201" x="2474913" y="3114675"/>
          <p14:tracePt t="22207" x="2474913" y="3122613"/>
          <p14:tracePt t="25846" x="2457450" y="3122613"/>
          <p14:tracePt t="25853" x="2438400" y="3122613"/>
          <p14:tracePt t="25859" x="2430463" y="3122613"/>
          <p14:tracePt t="25867" x="2420938" y="3122613"/>
          <p14:tracePt t="25876" x="2401888" y="3122613"/>
          <p14:tracePt t="25880" x="2393950" y="3122613"/>
          <p14:tracePt t="25887" x="2384425" y="3122613"/>
          <p14:tracePt t="25894" x="2365375" y="3122613"/>
          <p14:tracePt t="25901" x="2357438" y="3122613"/>
          <p14:tracePt t="25909" x="2347913" y="3122613"/>
          <p14:tracePt t="25923" x="2338388" y="3122613"/>
          <p14:tracePt t="25929" x="2328863" y="3132138"/>
          <p14:tracePt t="25936" x="2311400" y="3132138"/>
          <p14:tracePt t="25943" x="2301875" y="3141663"/>
          <p14:tracePt t="25950" x="2292350" y="3141663"/>
          <p14:tracePt t="25963" x="2274888" y="3151188"/>
          <p14:tracePt t="25970" x="2265363" y="3151188"/>
          <p14:tracePt t="25984" x="2255838" y="3159125"/>
          <p14:tracePt t="25992" x="2247900" y="3159125"/>
          <p14:tracePt t="25998" x="2238375" y="3159125"/>
          <p14:tracePt t="26012" x="2228850" y="3159125"/>
          <p14:tracePt t="26033" x="2228850" y="3168650"/>
          <p14:tracePt t="26042" x="2219325" y="3168650"/>
          <p14:tracePt t="26054" x="2211388" y="3168650"/>
          <p14:tracePt t="26075" x="2201863" y="3168650"/>
          <p14:tracePt t="26088" x="2192338" y="3168650"/>
          <p14:tracePt t="26102" x="2182813" y="3168650"/>
          <p14:tracePt t="26108" x="2174875" y="3168650"/>
          <p14:tracePt t="26126" x="2165350" y="3168650"/>
          <p14:tracePt t="26137" x="2155825" y="3168650"/>
          <p14:tracePt t="26151" x="2146300" y="3168650"/>
          <p14:tracePt t="26175" x="2136775" y="3168650"/>
          <p14:tracePt t="26177" x="2128838" y="3168650"/>
          <p14:tracePt t="26185" x="2119313" y="3168650"/>
          <p14:tracePt t="26192" x="2119313" y="3178175"/>
          <p14:tracePt t="26199" x="2109788" y="3178175"/>
          <p14:tracePt t="26205" x="2100263" y="3187700"/>
          <p14:tracePt t="26213" x="2092325" y="3187700"/>
          <p14:tracePt t="26220" x="2082800" y="3187700"/>
          <p14:tracePt t="26227" x="2073275" y="3187700"/>
          <p14:tracePt t="26234" x="2063750" y="3195638"/>
          <p14:tracePt t="26247" x="2055813" y="3195638"/>
          <p14:tracePt t="26254" x="2046288" y="3195638"/>
          <p14:tracePt t="26261" x="2036763" y="3205163"/>
          <p14:tracePt t="26268" x="2027238" y="3205163"/>
          <p14:tracePt t="26282" x="2019300" y="3205163"/>
          <p14:tracePt t="26295" x="2019300" y="3214688"/>
          <p14:tracePt t="26309" x="2019300" y="3224213"/>
          <p14:tracePt t="26316" x="2009775" y="3224213"/>
          <p14:tracePt t="26330" x="2000250" y="3232150"/>
          <p14:tracePt t="26351" x="1990725" y="3241675"/>
          <p14:tracePt t="26359" x="1990725" y="3251200"/>
          <p14:tracePt t="26364" x="1982788" y="3260725"/>
          <p14:tracePt t="26371" x="1982788" y="3268663"/>
          <p14:tracePt t="26378" x="1973263" y="3278188"/>
          <p14:tracePt t="26385" x="1973263" y="3287713"/>
          <p14:tracePt t="26399" x="1973263" y="3305175"/>
          <p14:tracePt t="26408" x="1973263" y="3314700"/>
          <p14:tracePt t="26413" x="1973263" y="3324225"/>
          <p14:tracePt t="26420" x="1973263" y="3333750"/>
          <p14:tracePt t="26427" x="1973263" y="3341688"/>
          <p14:tracePt t="26434" x="1973263" y="3351213"/>
          <p14:tracePt t="26441" x="1963738" y="3351213"/>
          <p14:tracePt t="26447" x="1963738" y="3360738"/>
          <p14:tracePt t="26454" x="1963738" y="3370263"/>
          <p14:tracePt t="26461" x="1963738" y="3387725"/>
          <p14:tracePt t="26469" x="1963738" y="3397250"/>
          <p14:tracePt t="26477" x="1963738" y="3406775"/>
          <p14:tracePt t="26491" x="1963738" y="3424238"/>
          <p14:tracePt t="26496" x="1963738" y="3433763"/>
          <p14:tracePt t="26503" x="1963738" y="3443288"/>
          <p14:tracePt t="26509" x="1963738" y="3451225"/>
          <p14:tracePt t="26517" x="1963738" y="3460750"/>
          <p14:tracePt t="26525" x="1963738" y="3470275"/>
          <p14:tracePt t="26538" x="1963738" y="3479800"/>
          <p14:tracePt t="26545" x="1963738" y="3487738"/>
          <p14:tracePt t="26551" x="1963738" y="3497263"/>
          <p14:tracePt t="26558" x="1963738" y="3506788"/>
          <p14:tracePt t="26565" x="1963738" y="3516313"/>
          <p14:tracePt t="26579" x="1963738" y="3524250"/>
          <p14:tracePt t="26592" x="1963738" y="3533775"/>
          <p14:tracePt t="26599" x="1963738" y="3543300"/>
          <p14:tracePt t="26607" x="1963738" y="3552825"/>
          <p14:tracePt t="26614" x="1973263" y="3560763"/>
          <p14:tracePt t="26621" x="1973263" y="3570288"/>
          <p14:tracePt t="26627" x="1982788" y="3570288"/>
          <p14:tracePt t="26642" x="1990725" y="3579813"/>
          <p14:tracePt t="26648" x="1990725" y="3589338"/>
          <p14:tracePt t="26655" x="1990725" y="3597275"/>
          <p14:tracePt t="26662" x="2000250" y="3606800"/>
          <p14:tracePt t="26676" x="2009775" y="3616325"/>
          <p14:tracePt t="26692" x="2009775" y="3625850"/>
          <p14:tracePt t="26711" x="2019300" y="3625850"/>
          <p14:tracePt t="26753" x="2027238" y="3625850"/>
          <p14:tracePt t="26766" x="2036763" y="3625850"/>
          <p14:tracePt t="26780" x="2036763" y="3633788"/>
          <p14:tracePt t="26787" x="2046288" y="3633788"/>
          <p14:tracePt t="26794" x="2055813" y="3643313"/>
          <p14:tracePt t="26808" x="2063750" y="3652838"/>
          <p14:tracePt t="26814" x="2073275" y="3652838"/>
          <p14:tracePt t="26821" x="2092325" y="3652838"/>
          <p14:tracePt t="26828" x="2109788" y="3662363"/>
          <p14:tracePt t="26835" x="2136775" y="3662363"/>
          <p14:tracePt t="26843" x="2146300" y="3670300"/>
          <p14:tracePt t="26849" x="2155825" y="3670300"/>
          <p14:tracePt t="26856" x="2165350" y="3670300"/>
          <p14:tracePt t="26863" x="2182813" y="3670300"/>
          <p14:tracePt t="26877" x="2192338" y="3670300"/>
          <p14:tracePt t="26883" x="2201863" y="3670300"/>
          <p14:tracePt t="26892" x="2211388" y="3670300"/>
          <p14:tracePt t="26897" x="2219325" y="3670300"/>
          <p14:tracePt t="26905" x="2228850" y="3670300"/>
          <p14:tracePt t="26911" x="2238375" y="3670300"/>
          <p14:tracePt t="26932" x="2247900" y="3670300"/>
          <p14:tracePt t="26941" x="2255838" y="3670300"/>
          <p14:tracePt t="26946" x="2265363" y="3670300"/>
          <p14:tracePt t="26953" x="2274888" y="3670300"/>
          <p14:tracePt t="26960" x="2284413" y="3670300"/>
          <p14:tracePt t="26967" x="2292350" y="3670300"/>
          <p14:tracePt t="26988" x="2301875" y="3670300"/>
          <p14:tracePt t="26994" x="2311400" y="3670300"/>
          <p14:tracePt t="27008" x="2320925" y="3670300"/>
          <p14:tracePt t="27015" x="2328863" y="3670300"/>
          <p14:tracePt t="27025" x="2338388" y="3670300"/>
          <p14:tracePt t="27029" x="2347913" y="3670300"/>
          <p14:tracePt t="27043" x="2357438" y="3670300"/>
          <p14:tracePt t="27049" x="2357438" y="3662363"/>
          <p14:tracePt t="27058" x="2365375" y="3662363"/>
          <p14:tracePt t="27063" x="2374900" y="3662363"/>
          <p14:tracePt t="27077" x="2384425" y="3662363"/>
          <p14:tracePt t="27099" x="2393950" y="3662363"/>
          <p14:tracePt t="27107" x="2401888" y="3662363"/>
          <p14:tracePt t="27119" x="2411413" y="3652838"/>
          <p14:tracePt t="27133" x="2420938" y="3643313"/>
          <p14:tracePt t="27142" x="2430463" y="3643313"/>
          <p14:tracePt t="27146" x="2438400" y="3643313"/>
          <p14:tracePt t="27153" x="2447925" y="3643313"/>
          <p14:tracePt t="27181" x="2457450" y="3643313"/>
          <p14:tracePt t="27202" x="2466975" y="3633788"/>
          <p14:tracePt t="27208" x="2474913" y="3633788"/>
          <p14:tracePt t="27222" x="2484438" y="3625850"/>
          <p14:tracePt t="27229" x="2493963" y="3625850"/>
          <p14:tracePt t="27237" x="2503488" y="3616325"/>
          <p14:tracePt t="27250" x="2503488" y="3606800"/>
          <p14:tracePt t="27258" x="2511425" y="3606800"/>
          <p14:tracePt t="27265" x="2520950" y="3597275"/>
          <p14:tracePt t="27271" x="2530475" y="3597275"/>
          <p14:tracePt t="27277" x="2540000" y="3597275"/>
          <p14:tracePt t="27285" x="2547938" y="3597275"/>
          <p14:tracePt t="27292" x="2557463" y="3597275"/>
          <p14:tracePt t="27298" x="2557463" y="3589338"/>
          <p14:tracePt t="27312" x="2557463" y="3579813"/>
          <p14:tracePt t="27320" x="2566988" y="3579813"/>
          <p14:tracePt t="27326" x="2576513" y="3570288"/>
          <p14:tracePt t="27334" x="2584450" y="3560763"/>
          <p14:tracePt t="27342" x="2593975" y="3552825"/>
          <p14:tracePt t="27347" x="2603500" y="3552825"/>
          <p14:tracePt t="27354" x="2603500" y="3533775"/>
          <p14:tracePt t="27360" x="2613025" y="3533775"/>
          <p14:tracePt t="27368" x="2613025" y="3524250"/>
          <p14:tracePt t="27375" x="2620963" y="3506788"/>
          <p14:tracePt t="27381" x="2620963" y="3497263"/>
          <p14:tracePt t="27390" x="2630488" y="3497263"/>
          <p14:tracePt t="27396" x="2630488" y="3487738"/>
          <p14:tracePt t="27402" x="2640013" y="3479800"/>
          <p14:tracePt t="27408" x="2640013" y="3470275"/>
          <p14:tracePt t="27416" x="2649538" y="3470275"/>
          <p14:tracePt t="27430" x="2649538" y="3460750"/>
          <p14:tracePt t="27444" x="2649538" y="3451225"/>
          <p14:tracePt t="27458" x="2649538" y="3443288"/>
          <p14:tracePt t="27471" x="2649538" y="3433763"/>
          <p14:tracePt t="27478" x="2649538" y="3414713"/>
          <p14:tracePt t="27493" x="2649538" y="3406775"/>
          <p14:tracePt t="27499" x="2649538" y="3397250"/>
          <p14:tracePt t="27507" x="2649538" y="3378200"/>
          <p14:tracePt t="27513" x="2649538" y="3370263"/>
          <p14:tracePt t="27521" x="2649538" y="3360738"/>
          <p14:tracePt t="27526" x="2649538" y="3341688"/>
          <p14:tracePt t="27541" x="2649538" y="3333750"/>
          <p14:tracePt t="27548" x="2649538" y="3324225"/>
          <p14:tracePt t="27556" x="2640013" y="3314700"/>
          <p14:tracePt t="27561" x="2640013" y="3305175"/>
          <p14:tracePt t="27569" x="2630488" y="3297238"/>
          <p14:tracePt t="27583" x="2620963" y="3287713"/>
          <p14:tracePt t="27591" x="2620963" y="3268663"/>
          <p14:tracePt t="27596" x="2620963" y="3260725"/>
          <p14:tracePt t="27604" x="2620963" y="3251200"/>
          <p14:tracePt t="27610" x="2613025" y="3224213"/>
          <p14:tracePt t="27617" x="2613025" y="3214688"/>
          <p14:tracePt t="27624" x="2603500" y="3195638"/>
          <p14:tracePt t="27630" x="2593975" y="3178175"/>
          <p14:tracePt t="27639" x="2584450" y="3178175"/>
          <p14:tracePt t="27645" x="2584450" y="3168650"/>
          <p14:tracePt t="27651" x="2576513" y="3159125"/>
          <p14:tracePt t="27658" x="2576513" y="3151188"/>
          <p14:tracePt t="27665" x="2576513" y="3141663"/>
          <p14:tracePt t="27674" x="2566988" y="3132138"/>
          <p14:tracePt t="27678" x="2566988" y="3122613"/>
          <p14:tracePt t="27686" x="2557463" y="3122613"/>
          <p14:tracePt t="27700" x="2547938" y="3122613"/>
          <p14:tracePt t="27708" x="2547938" y="3114675"/>
          <p14:tracePt t="27713" x="2540000" y="3105150"/>
          <p14:tracePt t="27721" x="2530475" y="3095625"/>
          <p14:tracePt t="27727" x="2530475" y="3086100"/>
          <p14:tracePt t="27734" x="2520950" y="3086100"/>
          <p14:tracePt t="27741" x="2511425" y="3078163"/>
          <p14:tracePt t="27749" x="2503488" y="3068638"/>
          <p14:tracePt t="27757" x="2493963" y="3068638"/>
          <p14:tracePt t="27769" x="2484438" y="3059113"/>
          <p14:tracePt t="27783" x="2484438" y="3049588"/>
          <p14:tracePt t="27791" x="2474913" y="3049588"/>
          <p14:tracePt t="27796" x="2466975" y="3041650"/>
          <p14:tracePt t="27810" x="2457450" y="3041650"/>
          <p14:tracePt t="27818" x="2438400" y="3032125"/>
          <p14:tracePt t="27825" x="2420938" y="3032125"/>
          <p14:tracePt t="27831" x="2401888" y="3022600"/>
          <p14:tracePt t="27841" x="2374900" y="3013075"/>
          <p14:tracePt t="27846" x="2347913" y="3013075"/>
          <p14:tracePt t="27852" x="2328863" y="3005138"/>
          <p14:tracePt t="27859" x="2301875" y="3005138"/>
          <p14:tracePt t="27866" x="2284413" y="3005138"/>
          <p14:tracePt t="27873" x="2247900" y="3005138"/>
          <p14:tracePt t="27879" x="2238375" y="3005138"/>
          <p14:tracePt t="27887" x="2228850" y="3005138"/>
          <p14:tracePt t="27893" x="2219325" y="3005138"/>
          <p14:tracePt t="27900" x="2211388" y="3005138"/>
          <p14:tracePt t="27907" x="2192338" y="3005138"/>
          <p14:tracePt t="27915" x="2182813" y="3005138"/>
          <p14:tracePt t="27921" x="2174875" y="3005138"/>
          <p14:tracePt t="27942" x="2165350" y="3005138"/>
          <p14:tracePt t="27949" x="2155825" y="3005138"/>
          <p14:tracePt t="27957" x="2146300" y="3005138"/>
          <p14:tracePt t="27963" x="2136775" y="3005138"/>
          <p14:tracePt t="27970" x="2128838" y="3013075"/>
          <p14:tracePt t="27986" x="2119313" y="3022600"/>
          <p14:tracePt t="27998" x="2109788" y="3022600"/>
          <p14:tracePt t="28007" x="2100263" y="3022600"/>
          <p14:tracePt t="28018" x="2092325" y="3032125"/>
          <p14:tracePt t="28024" x="2082800" y="3032125"/>
          <p14:tracePt t="28031" x="2082800" y="3041650"/>
          <p14:tracePt t="28040" x="2073275" y="3049588"/>
          <p14:tracePt t="28046" x="2073275" y="3059113"/>
          <p14:tracePt t="28053" x="2063750" y="3068638"/>
          <p14:tracePt t="28060" x="2055813" y="3078163"/>
          <p14:tracePt t="28074" x="2046288" y="3095625"/>
          <p14:tracePt t="28081" x="2036763" y="3105150"/>
          <p14:tracePt t="28094" x="2036763" y="3114675"/>
          <p14:tracePt t="28101" x="2027238" y="3122613"/>
          <p14:tracePt t="28108" x="2027238" y="3132138"/>
          <p14:tracePt t="28115" x="2019300" y="3132138"/>
          <p14:tracePt t="28124" x="2019300" y="3141663"/>
          <p14:tracePt t="28128" x="2009775" y="3141663"/>
          <p14:tracePt t="28135" x="2009775" y="3151188"/>
          <p14:tracePt t="28157" x="2009775" y="3159125"/>
          <p14:tracePt t="28171" x="2009775" y="3168650"/>
          <p14:tracePt t="28177" x="2009775" y="3178175"/>
          <p14:tracePt t="28184" x="2009775" y="3187700"/>
          <p14:tracePt t="28198" x="2009775" y="3195638"/>
          <p14:tracePt t="28207" x="2009775" y="3205163"/>
          <p14:tracePt t="28211" x="2009775" y="3214688"/>
          <p14:tracePt t="28219" x="2009775" y="3232150"/>
          <p14:tracePt t="28226" x="2009775" y="3241675"/>
          <p14:tracePt t="28233" x="2009775" y="3251200"/>
          <p14:tracePt t="28241" x="2009775" y="3260725"/>
          <p14:tracePt t="28246" x="2009775" y="3268663"/>
          <p14:tracePt t="28254" x="2009775" y="3278188"/>
          <p14:tracePt t="28261" x="2009775" y="3297238"/>
          <p14:tracePt t="28275" x="2009775" y="3305175"/>
          <p14:tracePt t="28281" x="2009775" y="3314700"/>
          <p14:tracePt t="28289" x="2009775" y="3324225"/>
          <p14:tracePt t="28315" x="2009775" y="3333750"/>
          <p14:tracePt t="28329" x="2009775" y="3341688"/>
          <p14:tracePt t="28371" x="2009775" y="3351213"/>
          <p14:tracePt t="28385" x="2009775" y="3360738"/>
          <p14:tracePt t="28391" x="2009775" y="3370263"/>
          <p14:tracePt t="28399" x="2009775" y="3378200"/>
          <p14:tracePt t="28412" x="2019300" y="3387725"/>
          <p14:tracePt t="28419" x="2019300" y="3397250"/>
          <p14:tracePt t="28426" x="2027238" y="3397250"/>
          <p14:tracePt t="28433" x="2027238" y="3406775"/>
          <p14:tracePt t="28441" x="2027238" y="3414713"/>
          <p14:tracePt t="28447" x="2036763" y="3424238"/>
          <p14:tracePt t="28455" x="2046288" y="3433763"/>
          <p14:tracePt t="28468" x="2055813" y="3443288"/>
          <p14:tracePt t="28475" x="2055813" y="3451225"/>
          <p14:tracePt t="28482" x="2055813" y="3460750"/>
          <p14:tracePt t="28490" x="2063750" y="3470275"/>
          <p14:tracePt t="28495" x="2073275" y="3479800"/>
          <p14:tracePt t="28510" x="2082800" y="3487738"/>
          <p14:tracePt t="28517" x="2092325" y="3497263"/>
          <p14:tracePt t="28523" x="2100263" y="3506788"/>
          <p14:tracePt t="28530" x="2109788" y="3516313"/>
          <p14:tracePt t="28537" x="2109788" y="3524250"/>
          <p14:tracePt t="28544" x="2109788" y="3533775"/>
          <p14:tracePt t="28558" x="2119313" y="3533775"/>
          <p14:tracePt t="28573" x="2128838" y="3543300"/>
          <p14:tracePt t="28579" x="2136775" y="3543300"/>
          <p14:tracePt t="28586" x="2146300" y="3552825"/>
          <p14:tracePt t="28592" x="2155825" y="3552825"/>
          <p14:tracePt t="28607" x="2165350" y="3560763"/>
          <p14:tracePt t="28620" x="2174875" y="3570288"/>
          <p14:tracePt t="28626" x="2182813" y="3570288"/>
          <p14:tracePt t="28634" x="2192338" y="3579813"/>
          <p14:tracePt t="28641" x="2201863" y="3579813"/>
          <p14:tracePt t="28648" x="2219325" y="3579813"/>
          <p14:tracePt t="28657" x="2238375" y="3579813"/>
          <p14:tracePt t="28661" x="2247900" y="3579813"/>
          <p14:tracePt t="28669" x="2284413" y="3589338"/>
          <p14:tracePt t="28675" x="2311400" y="3589338"/>
          <p14:tracePt t="28682" x="2328863" y="3597275"/>
          <p14:tracePt t="28690" x="2357438" y="3597275"/>
          <p14:tracePt t="28696" x="2374900" y="3606800"/>
          <p14:tracePt t="28704" x="2401888" y="3606800"/>
          <p14:tracePt t="28710" x="2420938" y="3606800"/>
          <p14:tracePt t="28717" x="2438400" y="3606800"/>
          <p14:tracePt t="28725" x="2457450" y="3606800"/>
          <p14:tracePt t="28731" x="2474913" y="3606800"/>
          <p14:tracePt t="28740" x="2493963" y="3606800"/>
          <p14:tracePt t="28745" x="2503488" y="3606800"/>
          <p14:tracePt t="28751" x="2520950" y="3606800"/>
          <p14:tracePt t="28758" x="2540000" y="3606800"/>
          <p14:tracePt t="28765" x="2557463" y="3606800"/>
          <p14:tracePt t="28773" x="2566988" y="3606800"/>
          <p14:tracePt t="28779" x="2584450" y="3606800"/>
          <p14:tracePt t="28786" x="2603500" y="3606800"/>
          <p14:tracePt t="28793" x="2620963" y="3606800"/>
          <p14:tracePt t="28800" x="2640013" y="3597275"/>
          <p14:tracePt t="28807" x="2657475" y="3597275"/>
          <p14:tracePt t="28813" x="2676525" y="3589338"/>
          <p14:tracePt t="28821" x="2695575" y="3589338"/>
          <p14:tracePt t="28827" x="2703513" y="3579813"/>
          <p14:tracePt t="28835" x="2722563" y="3570288"/>
          <p14:tracePt t="28841" x="2740025" y="3560763"/>
          <p14:tracePt t="28848" x="2749550" y="3560763"/>
          <p14:tracePt t="28857" x="2759075" y="3552825"/>
          <p14:tracePt t="28862" x="2768600" y="3543300"/>
          <p14:tracePt t="28870" x="2776538" y="3533775"/>
          <p14:tracePt t="28883" x="2795588" y="3524250"/>
          <p14:tracePt t="28891" x="2805113" y="3524250"/>
          <p14:tracePt t="28896" x="2805113" y="3516313"/>
          <p14:tracePt t="28903" x="2813050" y="3506788"/>
          <p14:tracePt t="28910" x="2822575" y="3506788"/>
          <p14:tracePt t="28918" x="2832100" y="3497263"/>
          <p14:tracePt t="28925" x="2841625" y="3487738"/>
          <p14:tracePt t="28931" x="2841625" y="3479800"/>
          <p14:tracePt t="28940" x="2849563" y="3479800"/>
          <p14:tracePt t="28952" x="2859088" y="3479800"/>
          <p14:tracePt t="28959" x="2868613" y="3479800"/>
          <p14:tracePt t="28966" x="2868613" y="3470275"/>
          <p14:tracePt t="28973" x="2878138" y="3470275"/>
          <p14:tracePt t="28980" x="2878138" y="3460750"/>
          <p14:tracePt t="28986" x="2886075" y="3460750"/>
          <p14:tracePt t="29001" x="2886075" y="3451225"/>
          <p14:tracePt t="29015" x="2886075" y="3443288"/>
          <p14:tracePt t="29023" x="2886075" y="3433763"/>
          <p14:tracePt t="29028" x="2886075" y="3424238"/>
          <p14:tracePt t="29041" x="2886075" y="3414713"/>
          <p14:tracePt t="29049" x="2895600" y="3406775"/>
          <p14:tracePt t="29056" x="2895600" y="3387725"/>
          <p14:tracePt t="29062" x="2895600" y="3378200"/>
          <p14:tracePt t="29070" x="2895600" y="3370263"/>
          <p14:tracePt t="29076" x="2895600" y="3351213"/>
          <p14:tracePt t="29090" x="2895600" y="3341688"/>
          <p14:tracePt t="29097" x="2895600" y="3324225"/>
          <p14:tracePt t="29104" x="2895600" y="3314700"/>
          <p14:tracePt t="29111" x="2895600" y="3305175"/>
          <p14:tracePt t="29118" x="2895600" y="3297238"/>
          <p14:tracePt t="29125" x="2895600" y="3287713"/>
          <p14:tracePt t="29132" x="2886075" y="3278188"/>
          <p14:tracePt t="29140" x="2886075" y="3268663"/>
          <p14:tracePt t="29145" x="2878138" y="3251200"/>
          <p14:tracePt t="29153" x="2878138" y="3241675"/>
          <p14:tracePt t="29159" x="2878138" y="3232150"/>
          <p14:tracePt t="29166" x="2868613" y="3214688"/>
          <p14:tracePt t="29173" x="2859088" y="3214688"/>
          <p14:tracePt t="29180" x="2849563" y="3205163"/>
          <p14:tracePt t="29187" x="2841625" y="3187700"/>
          <p14:tracePt t="29193" x="2832100" y="3187700"/>
          <p14:tracePt t="29201" x="2832100" y="3178175"/>
          <p14:tracePt t="29208" x="2832100" y="3168650"/>
          <p14:tracePt t="29215" x="2832100" y="3159125"/>
          <p14:tracePt t="29222" x="2822575" y="3151188"/>
          <p14:tracePt t="29235" x="2813050" y="3141663"/>
          <p14:tracePt t="29249" x="2813050" y="3132138"/>
          <p14:tracePt t="29258" x="2805113" y="3132138"/>
          <p14:tracePt t="29273" x="2795588" y="3122613"/>
          <p14:tracePt t="29284" x="2795588" y="3114675"/>
          <p14:tracePt t="29298" x="2795588" y="3105150"/>
          <p14:tracePt t="29381" x="2786063" y="3105150"/>
          <p14:tracePt t="42352" x="2749550" y="3095625"/>
          <p14:tracePt t="42358" x="2713038" y="3086100"/>
          <p14:tracePt t="42366" x="2649538" y="3078163"/>
          <p14:tracePt t="42373" x="2593975" y="3078163"/>
          <p14:tracePt t="42379" x="2503488" y="3059113"/>
          <p14:tracePt t="42387" x="2420938" y="3059113"/>
          <p14:tracePt t="42396" x="2347913" y="3059113"/>
          <p14:tracePt t="42400" x="2292350" y="3049588"/>
          <p14:tracePt t="42407" x="2219325" y="3049588"/>
          <p14:tracePt t="42414" x="2146300" y="3049588"/>
          <p14:tracePt t="42421" x="2063750" y="3049588"/>
          <p14:tracePt t="42429" x="1990725" y="3049588"/>
          <p14:tracePt t="42434" x="1900238" y="3049588"/>
          <p14:tracePt t="42442" x="1827213" y="3049588"/>
          <p14:tracePt t="42448" x="1735138" y="3049588"/>
          <p14:tracePt t="42455" x="1681163" y="3049588"/>
          <p14:tracePt t="42462" x="1635125" y="3049588"/>
          <p14:tracePt t="42470" x="1598613" y="3049588"/>
          <p14:tracePt t="42479" x="1562100" y="3049588"/>
          <p14:tracePt t="42483" x="1552575" y="3049588"/>
          <p14:tracePt t="42490" x="1525588" y="3059113"/>
          <p14:tracePt t="42512" x="1516063" y="3059113"/>
          <p14:tracePt t="42531" x="1506538" y="3068638"/>
          <p14:tracePt t="42545" x="1506538" y="3078163"/>
          <p14:tracePt t="42560" x="1498600" y="3086100"/>
          <p14:tracePt t="42775" x="1498600" y="3095625"/>
          <p14:tracePt t="42788" x="1498600" y="3105150"/>
          <p14:tracePt t="42795" x="1506538" y="3105150"/>
          <p14:tracePt t="42810" x="1516063" y="3105150"/>
          <p14:tracePt t="42823" x="1516063" y="3114675"/>
          <p14:tracePt t="42836" x="1516063" y="3122613"/>
          <p14:tracePt t="42845" x="1525588" y="3122613"/>
          <p14:tracePt t="42857" x="1525588" y="3132138"/>
          <p14:tracePt t="42899" x="1525588" y="3141663"/>
          <p14:tracePt t="42926" x="1525588" y="3151188"/>
          <p14:tracePt t="43356" x="1552575" y="3151188"/>
          <p14:tracePt t="43362" x="1579563" y="3151188"/>
          <p14:tracePt t="43369" x="1625600" y="3151188"/>
          <p14:tracePt t="43376" x="1654175" y="3151188"/>
          <p14:tracePt t="43382" x="1698625" y="3151188"/>
          <p14:tracePt t="43389" x="1727200" y="3151188"/>
          <p14:tracePt t="43396" x="1754188" y="3151188"/>
          <p14:tracePt t="43403" x="1781175" y="3151188"/>
          <p14:tracePt t="43412" x="1817688" y="3151188"/>
          <p14:tracePt t="43417" x="1844675" y="3151188"/>
          <p14:tracePt t="43425" x="1873250" y="3151188"/>
          <p14:tracePt t="43431" x="1900238" y="3151188"/>
          <p14:tracePt t="43439" x="1927225" y="3151188"/>
          <p14:tracePt t="43445" x="1963738" y="3151188"/>
          <p14:tracePt t="43452" x="1990725" y="3151188"/>
          <p14:tracePt t="43461" x="2019300" y="3159125"/>
          <p14:tracePt t="43465" x="2046288" y="3159125"/>
          <p14:tracePt t="43473" x="2082800" y="3159125"/>
          <p14:tracePt t="43479" x="2109788" y="3168650"/>
          <p14:tracePt t="43487" x="2128838" y="3168650"/>
          <p14:tracePt t="43495" x="2155825" y="3178175"/>
          <p14:tracePt t="43500" x="2182813" y="3178175"/>
          <p14:tracePt t="43507" x="2201863" y="3187700"/>
          <p14:tracePt t="43514" x="2219325" y="3187700"/>
          <p14:tracePt t="43521" x="2238375" y="3187700"/>
          <p14:tracePt t="43528" x="2255838" y="3187700"/>
          <p14:tracePt t="43536" x="2274888" y="3187700"/>
          <p14:tracePt t="43542" x="2284413" y="3187700"/>
          <p14:tracePt t="43549" x="2292350" y="3187700"/>
          <p14:tracePt t="43555" x="2301875" y="3187700"/>
          <p14:tracePt t="43570" x="2311400" y="3187700"/>
          <p14:tracePt t="43578" x="2328863" y="3187700"/>
          <p14:tracePt t="43584" x="2338388" y="3187700"/>
          <p14:tracePt t="43590" x="2347913" y="3187700"/>
          <p14:tracePt t="43597" x="2357438" y="3187700"/>
          <p14:tracePt t="43611" x="2365375" y="3187700"/>
          <p14:tracePt t="43618" x="2374900" y="3187700"/>
          <p14:tracePt t="43624" x="2384425" y="3187700"/>
          <p14:tracePt t="43631" x="2393950" y="3187700"/>
          <p14:tracePt t="43645" x="2401888" y="3187700"/>
          <p14:tracePt t="43653" x="2411413" y="3187700"/>
          <p14:tracePt t="43674" x="2420938" y="3187700"/>
          <p14:tracePt t="43680" x="2430463" y="3187700"/>
          <p14:tracePt t="43687" x="2438400" y="3187700"/>
          <p14:tracePt t="43694" x="2447925" y="3187700"/>
          <p14:tracePt t="43701" x="2457450" y="3187700"/>
          <p14:tracePt t="43715" x="2466975" y="3187700"/>
          <p14:tracePt t="43743" x="2474913" y="3187700"/>
          <p14:tracePt t="43756" x="2484438" y="3187700"/>
          <p14:tracePt t="44061" x="2474913" y="3187700"/>
          <p14:tracePt t="56465" x="2493963" y="3168650"/>
          <p14:tracePt t="56471" x="2520950" y="3159125"/>
          <p14:tracePt t="56479" x="2566988" y="3141663"/>
          <p14:tracePt t="56485" x="2613025" y="3114675"/>
          <p14:tracePt t="56492" x="2649538" y="3105150"/>
          <p14:tracePt t="56501" x="2686050" y="3086100"/>
          <p14:tracePt t="56506" x="2713038" y="3086100"/>
          <p14:tracePt t="56513" x="2740025" y="3078163"/>
          <p14:tracePt t="56519" x="2768600" y="3068638"/>
          <p14:tracePt t="56527" x="2786063" y="3059113"/>
          <p14:tracePt t="56534" x="2805113" y="3059113"/>
          <p14:tracePt t="56541" x="2822575" y="3059113"/>
          <p14:tracePt t="56548" x="2841625" y="3049588"/>
          <p14:tracePt t="56555" x="2859088" y="3049588"/>
          <p14:tracePt t="56561" x="2868613" y="3041650"/>
          <p14:tracePt t="56568" x="2886075" y="3041650"/>
          <p14:tracePt t="56576" x="2895600" y="3041650"/>
          <p14:tracePt t="56584" x="2914650" y="3041650"/>
          <p14:tracePt t="56596" x="2932113" y="3041650"/>
          <p14:tracePt t="56603" x="2951163" y="3041650"/>
          <p14:tracePt t="56610" x="2968625" y="3041650"/>
          <p14:tracePt t="56617" x="2995613" y="3041650"/>
          <p14:tracePt t="56623" x="3041650" y="3041650"/>
          <p14:tracePt t="56631" x="3078163" y="3041650"/>
          <p14:tracePt t="56637" x="3114675" y="3041650"/>
          <p14:tracePt t="56645" x="3141663" y="3049588"/>
          <p14:tracePt t="56651" x="3178175" y="3049588"/>
          <p14:tracePt t="56658" x="3214688" y="3059113"/>
          <p14:tracePt t="56666" x="3243263" y="3068638"/>
          <p14:tracePt t="56671" x="3260725" y="3078163"/>
          <p14:tracePt t="56679" x="3279775" y="3086100"/>
          <p14:tracePt t="56686" x="3289300" y="3095625"/>
          <p14:tracePt t="56693" x="3306763" y="3105150"/>
          <p14:tracePt t="56700" x="3316288" y="3105150"/>
          <p14:tracePt t="56707" x="3316288" y="3114675"/>
          <p14:tracePt t="56721" x="3325813" y="3114675"/>
          <p14:tracePt t="56728" x="3333750" y="3122613"/>
          <p14:tracePt t="56734" x="3343275" y="3122613"/>
          <p14:tracePt t="56741" x="3352800" y="3122613"/>
          <p14:tracePt t="56751" x="3362325" y="3122613"/>
          <p14:tracePt t="56756" x="3362325" y="3132138"/>
          <p14:tracePt t="56762" x="3370263" y="3132138"/>
          <p14:tracePt t="56775" x="3370263" y="3141663"/>
          <p14:tracePt t="56790" x="3379788" y="3141663"/>
          <p14:tracePt t="56796" x="3389313" y="3151188"/>
          <p14:tracePt t="56803" x="3389313" y="3159125"/>
          <p14:tracePt t="56810" x="3398838" y="3159125"/>
          <p14:tracePt t="56817" x="3406775" y="3168650"/>
          <p14:tracePt t="56825" x="3416300" y="3187700"/>
          <p14:tracePt t="56832" x="3425825" y="3187700"/>
          <p14:tracePt t="56838" x="3425825" y="3195638"/>
          <p14:tracePt t="56845" x="3435350" y="3214688"/>
          <p14:tracePt t="56859" x="3435350" y="3224213"/>
          <p14:tracePt t="56867" x="3443288" y="3232150"/>
          <p14:tracePt t="56873" x="3443288" y="3241675"/>
          <p14:tracePt t="56879" x="3452813" y="3241675"/>
          <p14:tracePt t="56886" x="3452813" y="3251200"/>
          <p14:tracePt t="56894" x="3462338" y="3251200"/>
          <p14:tracePt t="56908" x="3471863" y="3251200"/>
          <p14:tracePt t="56917" x="3471863" y="3260725"/>
          <p14:tracePt t="56929" x="3479800" y="3260725"/>
          <p14:tracePt t="56935" x="3489325" y="3260725"/>
          <p14:tracePt t="56950" x="3498850" y="3260725"/>
          <p14:tracePt t="56955" x="3508375" y="3260725"/>
          <p14:tracePt t="56963" x="3516313" y="3260725"/>
          <p14:tracePt t="56977" x="3525838" y="3260725"/>
          <p14:tracePt t="56983" x="3535363" y="3260725"/>
          <p14:tracePt t="56990" x="3544888" y="3260725"/>
          <p14:tracePt t="57004" x="3552825" y="3260725"/>
          <p14:tracePt t="57019" x="3562350" y="3260725"/>
          <p14:tracePt t="57039" x="3571875" y="3260725"/>
          <p14:tracePt t="57053" x="3581400" y="3260725"/>
          <p14:tracePt t="57067" x="3589338" y="3260725"/>
          <p14:tracePt t="57122" x="3598863" y="3260725"/>
          <p14:tracePt t="57135" x="3608388" y="3260725"/>
          <p14:tracePt t="57143" x="3608388" y="3268663"/>
          <p14:tracePt t="57157" x="3617913" y="3268663"/>
          <p14:tracePt t="57163" x="3617913" y="3278188"/>
          <p14:tracePt t="57170" x="3625850" y="3278188"/>
          <p14:tracePt t="57185" x="3635375" y="3287713"/>
          <p14:tracePt t="57191" x="3635375" y="3297238"/>
          <p14:tracePt t="57200" x="3644900" y="3297238"/>
          <p14:tracePt t="57212" x="3644900" y="3305175"/>
          <p14:tracePt t="57495" x="3644900" y="3297238"/>
          <p14:tracePt t="57510" x="3654425" y="3287713"/>
          <p14:tracePt t="57523" x="3654425" y="3278188"/>
          <p14:tracePt t="57565" x="3654425" y="3268663"/>
          <p14:tracePt t="57579" x="3654425" y="3260725"/>
          <p14:tracePt t="57593" x="3654425" y="3251200"/>
          <p14:tracePt t="57599" x="3654425" y="3241675"/>
          <p14:tracePt t="57606" x="3654425" y="3224213"/>
          <p14:tracePt t="57613" x="3644900" y="3205163"/>
          <p14:tracePt t="57620" x="3644900" y="3195638"/>
          <p14:tracePt t="57627" x="3635375" y="3178175"/>
          <p14:tracePt t="57634" x="3625850" y="3159125"/>
          <p14:tracePt t="57640" x="3625850" y="3151188"/>
          <p14:tracePt t="57650" x="3617913" y="3151188"/>
          <p14:tracePt t="57654" x="3608388" y="3132138"/>
          <p14:tracePt t="57661" x="3589338" y="3114675"/>
          <p14:tracePt t="57668" x="3571875" y="3086100"/>
          <p14:tracePt t="57676" x="3562350" y="3068638"/>
          <p14:tracePt t="57683" x="3525838" y="3059113"/>
          <p14:tracePt t="57689" x="3508375" y="3049588"/>
          <p14:tracePt t="57696" x="3489325" y="3041650"/>
          <p14:tracePt t="57703" x="3479800" y="3041650"/>
          <p14:tracePt t="57710" x="3471863" y="3032125"/>
          <p14:tracePt t="57724" x="3462338" y="3022600"/>
          <p14:tracePt t="57733" x="3452813" y="3022600"/>
          <p14:tracePt t="57745" x="3443288" y="3022600"/>
          <p14:tracePt t="57751" x="3435350" y="3022600"/>
          <p14:tracePt t="57758" x="3425825" y="3022600"/>
          <p14:tracePt t="57766" x="3416300" y="3022600"/>
          <p14:tracePt t="57779" x="3406775" y="3022600"/>
          <p14:tracePt t="57785" x="3406775" y="3032125"/>
          <p14:tracePt t="57793" x="3398838" y="3032125"/>
          <p14:tracePt t="57799" x="3389313" y="3041650"/>
          <p14:tracePt t="57807" x="3379788" y="3049588"/>
          <p14:tracePt t="57816" x="3370263" y="3059113"/>
          <p14:tracePt t="57820" x="3362325" y="3059113"/>
          <p14:tracePt t="57828" x="3362325" y="3068638"/>
          <p14:tracePt t="57841" x="3352800" y="3078163"/>
          <p14:tracePt t="57850" x="3343275" y="3086100"/>
          <p14:tracePt t="57862" x="3333750" y="3095625"/>
          <p14:tracePt t="57869" x="3333750" y="3105150"/>
          <p14:tracePt t="57876" x="3325813" y="3114675"/>
          <p14:tracePt t="57883" x="3325813" y="3122613"/>
          <p14:tracePt t="57890" x="3316288" y="3122613"/>
          <p14:tracePt t="57899" x="3316288" y="3132138"/>
          <p14:tracePt t="57904" x="3306763" y="3159125"/>
          <p14:tracePt t="57911" x="3289300" y="3178175"/>
          <p14:tracePt t="57918" x="3279775" y="3214688"/>
          <p14:tracePt t="57925" x="3270250" y="3241675"/>
          <p14:tracePt t="57932" x="3260725" y="3268663"/>
          <p14:tracePt t="57939" x="3252788" y="3297238"/>
          <p14:tracePt t="57945" x="3243263" y="3314700"/>
          <p14:tracePt t="57952" x="3243263" y="3324225"/>
          <p14:tracePt t="57959" x="3243263" y="3333750"/>
          <p14:tracePt t="57967" x="3233738" y="3341688"/>
          <p14:tracePt t="57972" x="3233738" y="3360738"/>
          <p14:tracePt t="57982" x="3224213" y="3360738"/>
          <p14:tracePt t="57986" x="3224213" y="3370263"/>
          <p14:tracePt t="57993" x="3224213" y="3378200"/>
          <p14:tracePt t="58008" x="3224213" y="3387725"/>
          <p14:tracePt t="58016" x="3224213" y="3397250"/>
          <p14:tracePt t="58021" x="3224213" y="3406775"/>
          <p14:tracePt t="58029" x="3224213" y="3414713"/>
          <p14:tracePt t="58035" x="3224213" y="3424238"/>
          <p14:tracePt t="58043" x="3224213" y="3433763"/>
          <p14:tracePt t="58064" x="3224213" y="3443288"/>
          <p14:tracePt t="58070" x="3224213" y="3451225"/>
          <p14:tracePt t="58084" x="3224213" y="3460750"/>
          <p14:tracePt t="58099" x="3224213" y="3470275"/>
          <p14:tracePt t="58118" x="3224213" y="3479800"/>
          <p14:tracePt t="58133" x="3224213" y="3487738"/>
          <p14:tracePt t="58146" x="3224213" y="3497263"/>
          <p14:tracePt t="58153" x="3224213" y="3516313"/>
          <p14:tracePt t="58160" x="3224213" y="3524250"/>
          <p14:tracePt t="58167" x="3224213" y="3543300"/>
          <p14:tracePt t="58175" x="3224213" y="3552825"/>
          <p14:tracePt t="58183" x="3224213" y="3560763"/>
          <p14:tracePt t="58187" x="3224213" y="3570288"/>
          <p14:tracePt t="58195" x="3224213" y="3589338"/>
          <p14:tracePt t="58200" x="3233738" y="3597275"/>
          <p14:tracePt t="58209" x="3233738" y="3606800"/>
          <p14:tracePt t="58216" x="3233738" y="3625850"/>
          <p14:tracePt t="58221" x="3243263" y="3625850"/>
          <p14:tracePt t="58229" x="3243263" y="3633788"/>
          <p14:tracePt t="58235" x="3243263" y="3652838"/>
          <p14:tracePt t="58243" x="3252788" y="3662363"/>
          <p14:tracePt t="58257" x="3252788" y="3670300"/>
          <p14:tracePt t="58266" x="3252788" y="3679825"/>
          <p14:tracePt t="58270" x="3260725" y="3689350"/>
          <p14:tracePt t="58291" x="3260725" y="3698875"/>
          <p14:tracePt t="58305" x="3260725" y="3706813"/>
          <p14:tracePt t="58318" x="3270250" y="3706813"/>
          <p14:tracePt t="58325" x="3270250" y="3716338"/>
          <p14:tracePt t="58340" x="3270250" y="3725863"/>
          <p14:tracePt t="58349" x="3279775" y="3725863"/>
          <p14:tracePt t="58353" x="3289300" y="3735388"/>
          <p14:tracePt t="58360" x="3297238" y="3735388"/>
          <p14:tracePt t="58367" x="3306763" y="3743325"/>
          <p14:tracePt t="58382" x="3316288" y="3743325"/>
          <p14:tracePt t="58388" x="3325813" y="3743325"/>
          <p14:tracePt t="58395" x="3333750" y="3743325"/>
          <p14:tracePt t="58401" x="3343275" y="3752850"/>
          <p14:tracePt t="58409" x="3352800" y="3752850"/>
          <p14:tracePt t="58417" x="3362325" y="3762375"/>
          <p14:tracePt t="58423" x="3379788" y="3762375"/>
          <p14:tracePt t="58432" x="3398838" y="3762375"/>
          <p14:tracePt t="58436" x="3416300" y="3771900"/>
          <p14:tracePt t="58444" x="3443288" y="3771900"/>
          <p14:tracePt t="58450" x="3471863" y="3779838"/>
          <p14:tracePt t="58457" x="3498850" y="3779838"/>
          <p14:tracePt t="58466" x="3516313" y="3789363"/>
          <p14:tracePt t="58471" x="3552825" y="3789363"/>
          <p14:tracePt t="58478" x="3571875" y="3789363"/>
          <p14:tracePt t="58484" x="3589338" y="3789363"/>
          <p14:tracePt t="58500" x="3598863" y="3789363"/>
          <p14:tracePt t="58505" x="3608388" y="3789363"/>
          <p14:tracePt t="58512" x="3625850" y="3789363"/>
          <p14:tracePt t="58519" x="3635375" y="3789363"/>
          <p14:tracePt t="58527" x="3644900" y="3789363"/>
          <p14:tracePt t="58540" x="3654425" y="3789363"/>
          <p14:tracePt t="58549" x="3662363" y="3789363"/>
          <p14:tracePt t="58555" x="3671888" y="3789363"/>
          <p14:tracePt t="58561" x="3681413" y="3789363"/>
          <p14:tracePt t="58568" x="3690938" y="3789363"/>
          <p14:tracePt t="58583" x="3698875" y="3789363"/>
          <p14:tracePt t="58596" x="3708400" y="3789363"/>
          <p14:tracePt t="58602" x="3717925" y="3789363"/>
          <p14:tracePt t="58610" x="3727450" y="3789363"/>
          <p14:tracePt t="58616" x="3735388" y="3789363"/>
          <p14:tracePt t="58632" x="3744913" y="3789363"/>
          <p14:tracePt t="58637" x="3754438" y="3789363"/>
          <p14:tracePt t="58651" x="3763963" y="3789363"/>
          <p14:tracePt t="58658" x="3773488" y="3779838"/>
          <p14:tracePt t="58665" x="3781425" y="3779838"/>
          <p14:tracePt t="58679" x="3790950" y="3771900"/>
          <p14:tracePt t="58685" x="3800475" y="3771900"/>
          <p14:tracePt t="58693" x="3800475" y="3762375"/>
          <p14:tracePt t="58699" x="3810000" y="3762375"/>
          <p14:tracePt t="58706" x="3810000" y="3752850"/>
          <p14:tracePt t="58719" x="3817938" y="3752850"/>
          <p14:tracePt t="58727" x="3827463" y="3743325"/>
          <p14:tracePt t="58734" x="3836988" y="3743325"/>
          <p14:tracePt t="58741" x="3846513" y="3735388"/>
          <p14:tracePt t="58749" x="3854450" y="3735388"/>
          <p14:tracePt t="58768" x="3863975" y="3725863"/>
          <p14:tracePt t="58776" x="3873500" y="3725863"/>
          <p14:tracePt t="58782" x="3883025" y="3716338"/>
          <p14:tracePt t="58790" x="3890963" y="3706813"/>
          <p14:tracePt t="58796" x="3900488" y="3698875"/>
          <p14:tracePt t="58803" x="3910013" y="3689350"/>
          <p14:tracePt t="58817" x="3910013" y="3679825"/>
          <p14:tracePt t="58824" x="3919538" y="3679825"/>
          <p14:tracePt t="58832" x="3927475" y="3679825"/>
          <p14:tracePt t="58845" x="3937000" y="3670300"/>
          <p14:tracePt t="58859" x="3946525" y="3662363"/>
          <p14:tracePt t="58873" x="3956050" y="3652838"/>
          <p14:tracePt t="58886" x="3956050" y="3643313"/>
          <p14:tracePt t="58893" x="3963988" y="3643313"/>
          <p14:tracePt t="58900" x="3963988" y="3633788"/>
          <p14:tracePt t="58908" x="3963988" y="3625850"/>
          <p14:tracePt t="58915" x="3963988" y="3616325"/>
          <p14:tracePt t="58921" x="3963988" y="3606800"/>
          <p14:tracePt t="58928" x="3973513" y="3597275"/>
          <p14:tracePt t="58934" x="3973513" y="3589338"/>
          <p14:tracePt t="58941" x="3983038" y="3570288"/>
          <p14:tracePt t="58949" x="3983038" y="3560763"/>
          <p14:tracePt t="58964" x="3983038" y="3543300"/>
          <p14:tracePt t="58969" x="3983038" y="3533775"/>
          <p14:tracePt t="58976" x="3983038" y="3524250"/>
          <p14:tracePt t="58983" x="3983038" y="3506788"/>
          <p14:tracePt t="58990" x="3983038" y="3497263"/>
          <p14:tracePt t="58998" x="3983038" y="3487738"/>
          <p14:tracePt t="59011" x="3983038" y="3470275"/>
          <p14:tracePt t="59017" x="3983038" y="3451225"/>
          <p14:tracePt t="59024" x="3983038" y="3443288"/>
          <p14:tracePt t="59032" x="3983038" y="3433763"/>
          <p14:tracePt t="59038" x="3983038" y="3424238"/>
          <p14:tracePt t="59045" x="3983038" y="3414713"/>
          <p14:tracePt t="59052" x="3983038" y="3406775"/>
          <p14:tracePt t="59059" x="3983038" y="3397250"/>
          <p14:tracePt t="59066" x="3983038" y="3378200"/>
          <p14:tracePt t="59073" x="3973513" y="3370263"/>
          <p14:tracePt t="59082" x="3973513" y="3360738"/>
          <p14:tracePt t="59087" x="3963988" y="3341688"/>
          <p14:tracePt t="59100" x="3963988" y="3333750"/>
          <p14:tracePt t="59108" x="3956050" y="3314700"/>
          <p14:tracePt t="59116" x="3956050" y="3305175"/>
          <p14:tracePt t="59121" x="3946525" y="3297238"/>
          <p14:tracePt t="59131" x="3937000" y="3287713"/>
          <p14:tracePt t="59135" x="3937000" y="3268663"/>
          <p14:tracePt t="59142" x="3927475" y="3268663"/>
          <p14:tracePt t="59149" x="3927475" y="3260725"/>
          <p14:tracePt t="59156" x="3919538" y="3241675"/>
          <p14:tracePt t="59166" x="3910013" y="3232150"/>
          <p14:tracePt t="59169" x="3910013" y="3224213"/>
          <p14:tracePt t="59182" x="3900488" y="3205163"/>
          <p14:tracePt t="59184" x="3900488" y="3195638"/>
          <p14:tracePt t="59199" x="3890963" y="3187700"/>
          <p14:tracePt t="59204" x="3883025" y="3178175"/>
          <p14:tracePt t="59218" x="3873500" y="3168650"/>
          <p14:tracePt t="59225" x="3863975" y="3159125"/>
          <p14:tracePt t="59239" x="3854450" y="3151188"/>
          <p14:tracePt t="59245" x="3854450" y="3141663"/>
          <p14:tracePt t="59252" x="3846513" y="3141663"/>
          <p14:tracePt t="59259" x="3836988" y="3132138"/>
          <p14:tracePt t="59266" x="3836988" y="3122613"/>
          <p14:tracePt t="59273" x="3827463" y="3114675"/>
          <p14:tracePt t="59281" x="3817938" y="3105150"/>
          <p14:tracePt t="59287" x="3810000" y="3095625"/>
          <p14:tracePt t="59294" x="3800475" y="3095625"/>
          <p14:tracePt t="59301" x="3800475" y="3086100"/>
          <p14:tracePt t="59307" x="3790950" y="3086100"/>
          <p14:tracePt t="59315" x="3790950" y="3078163"/>
          <p14:tracePt t="59321" x="3781425" y="3068638"/>
          <p14:tracePt t="59328" x="3773488" y="3068638"/>
          <p14:tracePt t="59335" x="3763963" y="3059113"/>
          <p14:tracePt t="59342" x="3754438" y="3059113"/>
          <p14:tracePt t="59349" x="3744913" y="3049588"/>
          <p14:tracePt t="59370" x="3735388" y="3041650"/>
          <p14:tracePt t="59377" x="3727450" y="3041650"/>
          <p14:tracePt t="59383" x="3717925" y="3032125"/>
          <p14:tracePt t="59390" x="3708400" y="3032125"/>
          <p14:tracePt t="59399" x="3698875" y="3032125"/>
          <p14:tracePt t="59405" x="3690938" y="3032125"/>
          <p14:tracePt t="59418" x="3671888" y="3032125"/>
          <p14:tracePt t="59425" x="3662363" y="3032125"/>
          <p14:tracePt t="59432" x="3654425" y="3032125"/>
          <p14:tracePt t="59440" x="3644900" y="3032125"/>
          <p14:tracePt t="59448" x="3625850" y="3032125"/>
          <p14:tracePt t="59459" x="3617913" y="3032125"/>
          <p14:tracePt t="59467" x="3598863" y="3032125"/>
          <p14:tracePt t="59473" x="3589338" y="3032125"/>
          <p14:tracePt t="59481" x="3581400" y="3032125"/>
          <p14:tracePt t="59487" x="3562350" y="3032125"/>
          <p14:tracePt t="59501" x="3552825" y="3032125"/>
          <p14:tracePt t="59508" x="3544888" y="3032125"/>
          <p14:tracePt t="59515" x="3525838" y="3032125"/>
          <p14:tracePt t="59522" x="3516313" y="3032125"/>
          <p14:tracePt t="59531" x="3498850" y="3041650"/>
          <p14:tracePt t="59536" x="3489325" y="3041650"/>
          <p14:tracePt t="59543" x="3471863" y="3041650"/>
          <p14:tracePt t="59557" x="3462338" y="3041650"/>
          <p14:tracePt t="59565" x="3443288" y="3049588"/>
          <p14:tracePt t="59570" x="3435350" y="3049588"/>
          <p14:tracePt t="59577" x="3425825" y="3059113"/>
          <p14:tracePt t="59584" x="3416300" y="3059113"/>
          <p14:tracePt t="59591" x="3398838" y="3068638"/>
          <p14:tracePt t="59605" x="3389313" y="3078163"/>
          <p14:tracePt t="59613" x="3370263" y="3086100"/>
          <p14:tracePt t="59619" x="3362325" y="3095625"/>
          <p14:tracePt t="59626" x="3352800" y="3095625"/>
          <p14:tracePt t="59633" x="3333750" y="3105150"/>
          <p14:tracePt t="59640" x="3325813" y="3114675"/>
          <p14:tracePt t="59647" x="3316288" y="3132138"/>
          <p14:tracePt t="59661" x="3306763" y="3141663"/>
          <p14:tracePt t="59668" x="3297238" y="3159125"/>
          <p14:tracePt t="59675" x="3289300" y="3168650"/>
          <p14:tracePt t="59681" x="3289300" y="3178175"/>
          <p14:tracePt t="59689" x="3279775" y="3178175"/>
          <p14:tracePt t="59695" x="3270250" y="3195638"/>
          <p14:tracePt t="59702" x="3260725" y="3205163"/>
          <p14:tracePt t="59716" x="3252788" y="3205163"/>
          <p14:tracePt t="59724" x="3252788" y="3214688"/>
          <p14:tracePt t="59731" x="3252788" y="3224213"/>
          <p14:tracePt t="59737" x="3252788" y="3232150"/>
          <p14:tracePt t="59744" x="3243263" y="3241675"/>
          <p14:tracePt t="59751" x="3243263" y="3260725"/>
          <p14:tracePt t="59765" x="3233738" y="3268663"/>
          <p14:tracePt t="59771" x="3233738" y="3287713"/>
          <p14:tracePt t="59781" x="3233738" y="3305175"/>
          <p14:tracePt t="59785" x="3233738" y="3314700"/>
          <p14:tracePt t="59793" x="3233738" y="3333750"/>
          <p14:tracePt t="59799" x="3233738" y="3341688"/>
          <p14:tracePt t="59814" x="3233738" y="3360738"/>
          <p14:tracePt t="59820" x="3233738" y="3370263"/>
          <p14:tracePt t="59827" x="3233738" y="3378200"/>
          <p14:tracePt t="59834" x="3233738" y="3387725"/>
          <p14:tracePt t="59841" x="3233738" y="3397250"/>
          <p14:tracePt t="59848" x="3233738" y="3406775"/>
          <p14:tracePt t="59862" x="3233738" y="3414713"/>
          <p14:tracePt t="59868" x="3233738" y="3424238"/>
          <p14:tracePt t="59875" x="3233738" y="3433763"/>
          <p14:tracePt t="59882" x="3233738" y="3451225"/>
          <p14:tracePt t="59889" x="3233738" y="3470275"/>
          <p14:tracePt t="59898" x="3233738" y="3487738"/>
          <p14:tracePt t="59903" x="3233738" y="3497263"/>
          <p14:tracePt t="59910" x="3233738" y="3506788"/>
          <p14:tracePt t="59916" x="3233738" y="3516313"/>
          <p14:tracePt t="59924" x="3233738" y="3524250"/>
          <p14:tracePt t="59931" x="3233738" y="3533775"/>
          <p14:tracePt t="59938" x="3233738" y="3552825"/>
          <p14:tracePt t="59947" x="3233738" y="3560763"/>
          <p14:tracePt t="59959" x="3233738" y="3579813"/>
          <p14:tracePt t="59965" x="3243263" y="3589338"/>
          <p14:tracePt t="59981" x="3243263" y="3597275"/>
          <p14:tracePt t="59986" x="3243263" y="3606800"/>
          <p14:tracePt t="59994" x="3252788" y="3616325"/>
          <p14:tracePt t="60000" x="3252788" y="3625850"/>
          <p14:tracePt t="60014" x="3260725" y="3633788"/>
          <p14:tracePt t="60020" x="3260725" y="3643313"/>
          <p14:tracePt t="60028" x="3270250" y="3643313"/>
          <p14:tracePt t="60035" x="3270250" y="3652838"/>
          <p14:tracePt t="60041" x="3279775" y="3662363"/>
          <p14:tracePt t="60048" x="3279775" y="3670300"/>
          <p14:tracePt t="60065" x="3289300" y="3679825"/>
          <p14:tracePt t="60068" x="3289300" y="3689350"/>
          <p14:tracePt t="60075" x="3297238" y="3689350"/>
          <p14:tracePt t="60083" x="3297238" y="3698875"/>
          <p14:tracePt t="60090" x="3297238" y="3706813"/>
          <p14:tracePt t="60098" x="3297238" y="3716338"/>
          <p14:tracePt t="60111" x="3306763" y="3725863"/>
          <p14:tracePt t="60126" x="3316288" y="3725863"/>
          <p14:tracePt t="60139" x="3325813" y="3725863"/>
          <p14:tracePt t="60147" x="3325813" y="3735388"/>
          <p14:tracePt t="60152" x="3333750" y="3735388"/>
          <p14:tracePt t="60160" x="3343275" y="3743325"/>
          <p14:tracePt t="60182" x="3370263" y="3752850"/>
          <p14:tracePt t="60186" x="3379788" y="3752850"/>
          <p14:tracePt t="60194" x="3389313" y="3762375"/>
          <p14:tracePt t="60200" x="3398838" y="3762375"/>
          <p14:tracePt t="60208" x="3406775" y="3771900"/>
          <p14:tracePt t="60221" x="3416300" y="3779838"/>
          <p14:tracePt t="60235" x="3425825" y="3779838"/>
          <p14:tracePt t="60242" x="3435350" y="3779838"/>
          <p14:tracePt t="60248" x="3452813" y="3779838"/>
          <p14:tracePt t="60256" x="3462338" y="3789363"/>
          <p14:tracePt t="60264" x="3489325" y="3789363"/>
          <p14:tracePt t="60270" x="3508375" y="3798888"/>
          <p14:tracePt t="60277" x="3535363" y="3798888"/>
          <p14:tracePt t="60283" x="3562350" y="3798888"/>
          <p14:tracePt t="60290" x="3581400" y="3808413"/>
          <p14:tracePt t="60298" x="3589338" y="3808413"/>
          <p14:tracePt t="60305" x="3608388" y="3808413"/>
          <p14:tracePt t="60311" x="3617913" y="3816350"/>
          <p14:tracePt t="60326" x="3635375" y="3816350"/>
          <p14:tracePt t="60332" x="3644900" y="3816350"/>
          <p14:tracePt t="60339" x="3654425" y="3816350"/>
          <p14:tracePt t="60347" x="3662363" y="3816350"/>
          <p14:tracePt t="60353" x="3681413" y="3816350"/>
          <p14:tracePt t="60360" x="3690938" y="3816350"/>
          <p14:tracePt t="60374" x="3708400" y="3816350"/>
          <p14:tracePt t="60381" x="3717925" y="3816350"/>
          <p14:tracePt t="60388" x="3727450" y="3816350"/>
          <p14:tracePt t="60394" x="3744913" y="3816350"/>
          <p14:tracePt t="60408" x="3763963" y="3816350"/>
          <p14:tracePt t="60422" x="3773488" y="3816350"/>
          <p14:tracePt t="60431" x="3781425" y="3816350"/>
          <p14:tracePt t="60435" x="3790950" y="3808413"/>
          <p14:tracePt t="60443" x="3800475" y="3808413"/>
          <p14:tracePt t="60450" x="3810000" y="3808413"/>
          <p14:tracePt t="60457" x="3817938" y="3808413"/>
          <p14:tracePt t="60470" x="3836988" y="3808413"/>
          <p14:tracePt t="60477" x="3836988" y="3798888"/>
          <p14:tracePt t="60485" x="3854450" y="3798888"/>
          <p14:tracePt t="60491" x="3863975" y="3798888"/>
          <p14:tracePt t="60498" x="3873500" y="3789363"/>
          <p14:tracePt t="60505" x="3883025" y="3789363"/>
          <p14:tracePt t="60514" x="3890963" y="3789363"/>
          <p14:tracePt t="60533" x="3900488" y="3779838"/>
          <p14:tracePt t="60540" x="3910013" y="3779838"/>
          <p14:tracePt t="60547" x="3919538" y="3779838"/>
          <p14:tracePt t="60561" x="3919538" y="3771900"/>
          <p14:tracePt t="60567" x="3927475" y="3771900"/>
          <p14:tracePt t="60574" x="3937000" y="3762375"/>
          <p14:tracePt t="60597" x="3946525" y="3752850"/>
          <p14:tracePt t="60601" x="3956050" y="3752850"/>
          <p14:tracePt t="60609" x="3963988" y="3743325"/>
          <p14:tracePt t="60616" x="3973513" y="3735388"/>
          <p14:tracePt t="60623" x="3983038" y="3735388"/>
          <p14:tracePt t="60631" x="3983038" y="3725863"/>
          <p14:tracePt t="60636" x="3992563" y="3716338"/>
          <p14:tracePt t="60643" x="3992563" y="3706813"/>
          <p14:tracePt t="60650" x="4000500" y="3706813"/>
          <p14:tracePt t="60658" x="4010025" y="3706813"/>
          <p14:tracePt t="60680" x="4019550" y="3698875"/>
          <p14:tracePt t="60685" x="4019550" y="3689350"/>
          <p14:tracePt t="60692" x="4029075" y="3679825"/>
          <p14:tracePt t="60699" x="4037013" y="3670300"/>
          <p14:tracePt t="60705" x="4046538" y="3662363"/>
          <p14:tracePt t="60714" x="4046538" y="3652838"/>
          <p14:tracePt t="60719" x="4056063" y="3643313"/>
          <p14:tracePt t="60726" x="4056063" y="3633788"/>
          <p14:tracePt t="60733" x="4056063" y="3616325"/>
          <p14:tracePt t="60741" x="4065588" y="3597275"/>
          <p14:tracePt t="60748" x="4065588" y="3589338"/>
          <p14:tracePt t="60754" x="4073525" y="3570288"/>
          <p14:tracePt t="60763" x="4073525" y="3560763"/>
          <p14:tracePt t="60767" x="4083050" y="3543300"/>
          <p14:tracePt t="60775" x="4083050" y="3533775"/>
          <p14:tracePt t="60782" x="4083050" y="3524250"/>
          <p14:tracePt t="60789" x="4092575" y="3506788"/>
          <p14:tracePt t="60797" x="4092575" y="3487738"/>
          <p14:tracePt t="60803" x="4092575" y="3479800"/>
          <p14:tracePt t="60810" x="4092575" y="3460750"/>
          <p14:tracePt t="60816" x="4092575" y="3443288"/>
          <p14:tracePt t="60824" x="4092575" y="3424238"/>
          <p14:tracePt t="60831" x="4092575" y="3414713"/>
          <p14:tracePt t="60837" x="4092575" y="3406775"/>
          <p14:tracePt t="60847" x="4092575" y="3397250"/>
          <p14:tracePt t="60851" x="4092575" y="3387725"/>
          <p14:tracePt t="60858" x="4092575" y="3370263"/>
          <p14:tracePt t="60865" x="4092575" y="3360738"/>
          <p14:tracePt t="60871" x="4092575" y="3351213"/>
          <p14:tracePt t="60881" x="4092575" y="3341688"/>
          <p14:tracePt t="60885" x="4092575" y="3333750"/>
          <p14:tracePt t="60892" x="4092575" y="3324225"/>
          <p14:tracePt t="60899" x="4092575" y="3314700"/>
          <p14:tracePt t="60906" x="4092575" y="3305175"/>
          <p14:tracePt t="60913" x="4092575" y="3297238"/>
          <p14:tracePt t="60920" x="4092575" y="3287713"/>
          <p14:tracePt t="60933" x="4083050" y="3278188"/>
          <p14:tracePt t="60941" x="4083050" y="3268663"/>
          <p14:tracePt t="60948" x="4083050" y="3260725"/>
          <p14:tracePt t="60963" x="4083050" y="3251200"/>
          <p14:tracePt t="60976" x="4073525" y="3241675"/>
          <p14:tracePt t="60989" x="4073525" y="3232150"/>
          <p14:tracePt t="60997" x="4065588" y="3232150"/>
          <p14:tracePt t="61003" x="4065588" y="3224213"/>
          <p14:tracePt t="61010" x="4056063" y="3214688"/>
          <p14:tracePt t="61017" x="4046538" y="3214688"/>
          <p14:tracePt t="61025" x="4037013" y="3205163"/>
          <p14:tracePt t="61031" x="4037013" y="3195638"/>
          <p14:tracePt t="61038" x="4029075" y="3187700"/>
          <p14:tracePt t="61047" x="4029075" y="3178175"/>
          <p14:tracePt t="61051" x="4019550" y="3178175"/>
          <p14:tracePt t="61059" x="4010025" y="3178175"/>
          <p14:tracePt t="61065" x="4000500" y="3168650"/>
          <p14:tracePt t="61073" x="3992563" y="3168650"/>
          <p14:tracePt t="61080" x="3992563" y="3159125"/>
          <p14:tracePt t="61086" x="3983038" y="3151188"/>
          <p14:tracePt t="61094" x="3983038" y="3141663"/>
          <p14:tracePt t="61100" x="3973513" y="3132138"/>
          <p14:tracePt t="61106" x="3963988" y="3122613"/>
          <p14:tracePt t="61114" x="3956050" y="3122613"/>
          <p14:tracePt t="61121" x="3946525" y="3122613"/>
          <p14:tracePt t="61130" x="3937000" y="3114675"/>
          <p14:tracePt t="61141" x="3937000" y="3105150"/>
          <p14:tracePt t="61148" x="3927475" y="3105150"/>
          <p14:tracePt t="61155" x="3919538" y="3105150"/>
          <p14:tracePt t="61164" x="3910013" y="3095625"/>
          <p14:tracePt t="61169" x="3900488" y="3095625"/>
          <p14:tracePt t="61176" x="3890963" y="3086100"/>
          <p14:tracePt t="61183" x="3883025" y="3086100"/>
          <p14:tracePt t="61198" x="3863975" y="3078163"/>
          <p14:tracePt t="61203" x="3846513" y="3068638"/>
          <p14:tracePt t="61213" x="3827463" y="3068638"/>
          <p14:tracePt t="61217" x="3817938" y="3059113"/>
          <p14:tracePt t="61225" x="3800475" y="3059113"/>
          <p14:tracePt t="61231" x="3790950" y="3059113"/>
          <p14:tracePt t="61238" x="3781425" y="3059113"/>
          <p14:tracePt t="61260" x="3773488" y="3059113"/>
          <p14:tracePt t="61266" x="3763963" y="3059113"/>
          <p14:tracePt t="61282" x="3754438" y="3059113"/>
          <p14:tracePt t="61301" x="3744913" y="3059113"/>
          <p14:tracePt t="61308" x="3735388" y="3049588"/>
          <p14:tracePt t="61315" x="3727450" y="3049588"/>
          <p14:tracePt t="61330" x="3727450" y="3041650"/>
          <p14:tracePt t="61335" x="3717925" y="3041650"/>
          <p14:tracePt t="61343" x="3708400" y="3041650"/>
          <p14:tracePt t="61356" x="3698875" y="3041650"/>
          <p14:tracePt t="61370" x="3690938" y="3041650"/>
          <p14:tracePt t="61377" x="3681413" y="3041650"/>
          <p14:tracePt t="61383" x="3671888" y="3041650"/>
          <p14:tracePt t="61398" x="3662363" y="3041650"/>
          <p14:tracePt t="61406" x="3654425" y="3041650"/>
          <p14:tracePt t="61413" x="3644900" y="3041650"/>
          <p14:tracePt t="61418" x="3625850" y="3032125"/>
          <p14:tracePt t="61425" x="3617913" y="3032125"/>
          <p14:tracePt t="61432" x="3608388" y="3032125"/>
          <p14:tracePt t="61439" x="3598863" y="3032125"/>
          <p14:tracePt t="61447" x="3589338" y="3032125"/>
          <p14:tracePt t="61452" x="3581400" y="3032125"/>
          <p14:tracePt t="61460" x="3571875" y="3032125"/>
          <p14:tracePt t="61467" x="3562350" y="3032125"/>
          <p14:tracePt t="61474" x="3552825" y="3032125"/>
          <p14:tracePt t="61480" x="3544888" y="3032125"/>
          <p14:tracePt t="61501" x="3535363" y="3032125"/>
          <p14:tracePt t="61522" x="3525838" y="3032125"/>
          <p14:tracePt t="61536" x="3516313" y="3032125"/>
          <p14:tracePt t="68620" x="3479800" y="3013075"/>
          <p14:tracePt t="68627" x="3416300" y="2986088"/>
          <p14:tracePt t="68634" x="3306763" y="2959100"/>
          <p14:tracePt t="68641" x="3206750" y="2913063"/>
          <p14:tracePt t="68649" x="3078163" y="2886075"/>
          <p14:tracePt t="68657" x="2959100" y="2876550"/>
          <p14:tracePt t="68661" x="2832100" y="2857500"/>
          <p14:tracePt t="68669" x="2686050" y="2857500"/>
          <p14:tracePt t="68675" x="2520950" y="2867025"/>
          <p14:tracePt t="68683" x="2357438" y="2913063"/>
          <p14:tracePt t="68691" x="2201863" y="2959100"/>
          <p14:tracePt t="68696" x="2073275" y="3005138"/>
          <p14:tracePt t="68703" x="1936750" y="3059113"/>
          <p14:tracePt t="68710" x="1808163" y="3132138"/>
          <p14:tracePt t="68717" x="1690688" y="3205163"/>
          <p14:tracePt t="68724" x="1552575" y="3297238"/>
          <p14:tracePt t="68730" x="1462088" y="3387725"/>
          <p14:tracePt t="68740" x="1379538" y="3451225"/>
          <p14:tracePt t="68744" x="1316038" y="3524250"/>
          <p14:tracePt t="68752" x="1260475" y="3570288"/>
          <p14:tracePt t="68759" x="1233488" y="3597275"/>
          <p14:tracePt t="68765" x="1206500" y="3633788"/>
          <p14:tracePt t="68773" x="1177925" y="3662363"/>
          <p14:tracePt t="68779" x="1160463" y="3679825"/>
          <p14:tracePt t="68786" x="1141413" y="3706813"/>
          <p14:tracePt t="68793" x="1133475" y="3725863"/>
          <p14:tracePt t="68800" x="1114425" y="3752850"/>
          <p14:tracePt t="68807" x="1087438" y="3779838"/>
          <p14:tracePt t="68814" x="1068388" y="3844925"/>
          <p14:tracePt t="68821" x="1031875" y="3889375"/>
          <p14:tracePt t="68827" x="1014413" y="3935413"/>
          <p14:tracePt t="68834" x="1022350" y="3898900"/>
          <p14:tracePt t="69444" x="1014413" y="3898900"/>
          <p14:tracePt t="69457" x="1014413" y="3908425"/>
          <p14:tracePt t="69465" x="1004888" y="3908425"/>
          <p14:tracePt t="69491" x="995363" y="3917950"/>
          <p14:tracePt t="69506" x="995363" y="3927475"/>
          <p14:tracePt t="69513" x="985838" y="3944938"/>
          <p14:tracePt t="69520" x="977900" y="3954463"/>
          <p14:tracePt t="69526" x="968375" y="3971925"/>
          <p14:tracePt t="69534" x="958850" y="3990975"/>
          <p14:tracePt t="69540" x="949325" y="4000500"/>
          <p14:tracePt t="69547" x="941388" y="4027488"/>
          <p14:tracePt t="69556" x="931863" y="4027488"/>
          <p14:tracePt t="69561" x="922338" y="4044950"/>
          <p14:tracePt t="69568" x="922338" y="4054475"/>
          <p14:tracePt t="69575" x="922338" y="4064000"/>
          <p14:tracePt t="69582" x="922338" y="4073525"/>
          <p14:tracePt t="69589" x="912813" y="4081463"/>
          <p14:tracePt t="69596" x="912813" y="4090988"/>
          <p14:tracePt t="69603" x="904875" y="4090988"/>
          <p14:tracePt t="69610" x="904875" y="4100513"/>
          <p14:tracePt t="69617" x="895350" y="4110038"/>
          <p14:tracePt t="69623" x="885825" y="4127500"/>
          <p14:tracePt t="69631" x="885825" y="4146550"/>
          <p14:tracePt t="69638" x="876300" y="4164013"/>
          <p14:tracePt t="69644" x="868363" y="4183063"/>
          <p14:tracePt t="69651" x="858838" y="4200525"/>
          <p14:tracePt t="69658" x="849313" y="4227513"/>
          <p14:tracePt t="69664" x="839788" y="4237038"/>
          <p14:tracePt t="69673" x="831850" y="4256088"/>
          <p14:tracePt t="69679" x="831850" y="4264025"/>
          <p14:tracePt t="69686" x="831850" y="4273550"/>
          <p14:tracePt t="69693" x="822325" y="4283075"/>
          <p14:tracePt t="69699" x="822325" y="4292600"/>
          <p14:tracePt t="69707" x="812800" y="4292600"/>
          <p14:tracePt t="69713" x="812800" y="4300538"/>
          <p14:tracePt t="69722" x="812800" y="4310063"/>
          <p14:tracePt t="69727" x="812800" y="4319588"/>
          <p14:tracePt t="69734" x="812800" y="4329113"/>
          <p14:tracePt t="69741" x="803275" y="4346575"/>
          <p14:tracePt t="69748" x="803275" y="4356100"/>
          <p14:tracePt t="69755" x="795338" y="4356100"/>
          <p14:tracePt t="69762" x="795338" y="4365625"/>
          <p14:tracePt t="69769" x="785813" y="4373563"/>
          <p14:tracePt t="69776" x="785813" y="4383088"/>
          <p14:tracePt t="69783" x="785813" y="4392613"/>
          <p14:tracePt t="69790" x="776288" y="4402138"/>
          <p14:tracePt t="69804" x="776288" y="4410075"/>
          <p14:tracePt t="69810" x="766763" y="4410075"/>
          <p14:tracePt t="69825" x="766763" y="4419600"/>
          <p14:tracePt t="69831" x="758825" y="4429125"/>
          <p14:tracePt t="69845" x="758825" y="4438650"/>
          <p14:tracePt t="69852" x="749300" y="4446588"/>
          <p14:tracePt t="69859" x="749300" y="4456113"/>
          <p14:tracePt t="69866" x="749300" y="4465638"/>
          <p14:tracePt t="69879" x="739775" y="4465638"/>
          <p14:tracePt t="69886" x="739775" y="4475163"/>
          <p14:tracePt t="69907" x="739775" y="4483100"/>
          <p14:tracePt t="69921" x="739775" y="4492625"/>
          <p14:tracePt t="70059" x="739775" y="4483100"/>
          <p14:tracePt t="70080" x="739775" y="4475163"/>
          <p14:tracePt t="70108" x="739775" y="4465638"/>
          <p14:tracePt t="70129" x="739775" y="4456113"/>
          <p14:tracePt t="70142" x="739775" y="4446588"/>
          <p14:tracePt t="70156" x="739775" y="4438650"/>
          <p14:tracePt t="70177" x="739775" y="4429125"/>
          <p14:tracePt t="70191" x="739775" y="4419600"/>
          <p14:tracePt t="70219" x="739775" y="4410075"/>
          <p14:tracePt t="70239" x="730250" y="4410075"/>
          <p14:tracePt t="70267" x="722313" y="4410075"/>
          <p14:tracePt t="70288" x="712788" y="4410075"/>
          <p14:tracePt t="70301" x="703263" y="4410075"/>
          <p14:tracePt t="70308" x="693738" y="4410075"/>
          <p14:tracePt t="70329" x="685800" y="4410075"/>
          <p14:tracePt t="70336" x="666750" y="4402138"/>
          <p14:tracePt t="70343" x="657225" y="4402138"/>
          <p14:tracePt t="70350" x="649288" y="4402138"/>
          <p14:tracePt t="70357" x="639763" y="4402138"/>
          <p14:tracePt t="70364" x="630238" y="4402138"/>
          <p14:tracePt t="70373" x="620713" y="4402138"/>
          <p14:tracePt t="70377" x="612775" y="4402138"/>
          <p14:tracePt t="70385" x="593725" y="4402138"/>
          <p14:tracePt t="70399" x="584200" y="4402138"/>
          <p14:tracePt t="70406" x="576263" y="4402138"/>
          <p14:tracePt t="70412" x="566738" y="4402138"/>
          <p14:tracePt t="70425" x="557213" y="4402138"/>
          <p14:tracePt t="70433" x="547688" y="4402138"/>
          <p14:tracePt t="70447" x="539750" y="4402138"/>
          <p14:tracePt t="70456" x="520700" y="4402138"/>
          <p14:tracePt t="70461" x="511175" y="4402138"/>
          <p14:tracePt t="70475" x="493713" y="4402138"/>
          <p14:tracePt t="70481" x="457200" y="4402138"/>
          <p14:tracePt t="70489" x="447675" y="4402138"/>
          <p14:tracePt t="70495" x="420688" y="4410075"/>
          <p14:tracePt t="70502" x="411163" y="4410075"/>
          <p14:tracePt t="70509" x="401638" y="4410075"/>
          <p14:tracePt t="70516" x="392113" y="4419600"/>
          <p14:tracePt t="70523" x="384175" y="4419600"/>
          <p14:tracePt t="70530" x="374650" y="4419600"/>
          <p14:tracePt t="70539" x="365125" y="4419600"/>
          <p14:tracePt t="70543" x="355600" y="4419600"/>
          <p14:tracePt t="70557" x="347663" y="4419600"/>
          <p14:tracePt t="70565" x="338138" y="4429125"/>
          <p14:tracePt t="70572" x="328613" y="4429125"/>
          <p14:tracePt t="70585" x="319088" y="4429125"/>
          <p14:tracePt t="70592" x="311150" y="4429125"/>
          <p14:tracePt t="70599" x="301625" y="4438650"/>
          <p14:tracePt t="70621" x="292100" y="4438650"/>
          <p14:tracePt t="70634" x="282575" y="4446588"/>
          <p14:tracePt t="70655" x="274638" y="4446588"/>
          <p14:tracePt t="70661" x="274638" y="4456113"/>
          <p14:tracePt t="70669" x="265113" y="4456113"/>
          <p14:tracePt t="70710" x="255588" y="4456113"/>
          <p14:tracePt t="70780" x="255588" y="4465638"/>
          <p14:tracePt t="70800" x="246063" y="4465638"/>
          <p14:tracePt t="74757" x="255588" y="4465638"/>
          <p14:tracePt t="74764" x="265113" y="4456113"/>
          <p14:tracePt t="74778" x="292100" y="4456113"/>
          <p14:tracePt t="74785" x="319088" y="4446588"/>
          <p14:tracePt t="74791" x="347663" y="4446588"/>
          <p14:tracePt t="74799" x="384175" y="4446588"/>
          <p14:tracePt t="74805" x="411163" y="4446588"/>
          <p14:tracePt t="74812" x="447675" y="4446588"/>
          <p14:tracePt t="74819" x="493713" y="4446588"/>
          <p14:tracePt t="74826" x="520700" y="4446588"/>
          <p14:tracePt t="74836" x="557213" y="4446588"/>
          <p14:tracePt t="74840" x="603250" y="4446588"/>
          <p14:tracePt t="74847" x="630238" y="4446588"/>
          <p14:tracePt t="74854" x="657225" y="4446588"/>
          <p14:tracePt t="74861" x="693738" y="4446588"/>
          <p14:tracePt t="74869" x="722313" y="4446588"/>
          <p14:tracePt t="74875" x="739775" y="4446588"/>
          <p14:tracePt t="74882" x="766763" y="4446588"/>
          <p14:tracePt t="74889" x="785813" y="4446588"/>
          <p14:tracePt t="74895" x="812800" y="4446588"/>
          <p14:tracePt t="74902" x="839788" y="4446588"/>
          <p14:tracePt t="74909" x="885825" y="4446588"/>
          <p14:tracePt t="74918" x="912813" y="4446588"/>
          <p14:tracePt t="74923" x="949325" y="4446588"/>
          <p14:tracePt t="74930" x="995363" y="4446588"/>
          <p14:tracePt t="74937" x="1022350" y="4446588"/>
          <p14:tracePt t="74944" x="1068388" y="4446588"/>
          <p14:tracePt t="74951" x="1104900" y="4446588"/>
          <p14:tracePt t="74958" x="1133475" y="4446588"/>
          <p14:tracePt t="74965" x="1177925" y="4446588"/>
          <p14:tracePt t="74971" x="1206500" y="4438650"/>
          <p14:tracePt t="74979" x="1233488" y="4438650"/>
          <p14:tracePt t="74986" x="1279525" y="4438650"/>
          <p14:tracePt t="74992" x="1306513" y="4429125"/>
          <p14:tracePt t="75002" x="1333500" y="4429125"/>
          <p14:tracePt t="75006" x="1379538" y="4419600"/>
          <p14:tracePt t="75013" x="1416050" y="4419600"/>
          <p14:tracePt t="75020" x="1462088" y="4419600"/>
          <p14:tracePt t="75027" x="1498600" y="4419600"/>
          <p14:tracePt t="75035" x="1552575" y="4419600"/>
          <p14:tracePt t="75041" x="1598613" y="4419600"/>
          <p14:tracePt t="75048" x="1635125" y="4419600"/>
          <p14:tracePt t="75055" x="1690688" y="4419600"/>
          <p14:tracePt t="75061" x="1735138" y="4419600"/>
          <p14:tracePt t="75069" x="1771650" y="4419600"/>
          <p14:tracePt t="75075" x="1817688" y="4419600"/>
          <p14:tracePt t="75085" x="1844675" y="4419600"/>
          <p14:tracePt t="75089" x="1863725" y="4419600"/>
          <p14:tracePt t="75096" x="1881188" y="4419600"/>
          <p14:tracePt t="75103" x="1900238" y="4419600"/>
          <p14:tracePt t="75110" x="1909763" y="4419600"/>
          <p14:tracePt t="75118" x="1927225" y="4419600"/>
          <p14:tracePt t="75124" x="1946275" y="4419600"/>
          <p14:tracePt t="75131" x="1963738" y="4419600"/>
          <p14:tracePt t="75137" x="1982788" y="4419600"/>
          <p14:tracePt t="75145" x="2000250" y="4419600"/>
          <p14:tracePt t="75151" x="2019300" y="4419600"/>
          <p14:tracePt t="75158" x="2036763" y="4419600"/>
          <p14:tracePt t="75165" x="2063750" y="4419600"/>
          <p14:tracePt t="75172" x="2082800" y="4419600"/>
          <p14:tracePt t="75186" x="2128838" y="4402138"/>
          <p14:tracePt t="75192" x="2146300" y="4402138"/>
          <p14:tracePt t="75202" x="2155825" y="4402138"/>
          <p14:tracePt t="75207" x="2165350" y="4402138"/>
          <p14:tracePt t="75214" x="2182813" y="4402138"/>
          <p14:tracePt t="75221" x="2192338" y="4402138"/>
          <p14:tracePt t="75236" x="2201863" y="4402138"/>
          <p14:tracePt t="75241" x="2219325" y="4402138"/>
          <p14:tracePt t="75249" x="2228850" y="4402138"/>
          <p14:tracePt t="75255" x="2247900" y="4402138"/>
          <p14:tracePt t="75263" x="2255838" y="4402138"/>
          <p14:tracePt t="75269" x="2265363" y="4402138"/>
          <p14:tracePt t="75276" x="2284413" y="4402138"/>
          <p14:tracePt t="75285" x="2301875" y="4410075"/>
          <p14:tracePt t="75290" x="2338388" y="4419600"/>
          <p14:tracePt t="75297" x="2374900" y="4438650"/>
          <p14:tracePt t="75304" x="2420938" y="4438650"/>
          <p14:tracePt t="75310" x="2457450" y="4446588"/>
          <p14:tracePt t="75319" x="2503488" y="4456113"/>
          <p14:tracePt t="75324" x="2566988" y="4465638"/>
          <p14:tracePt t="75331" x="2603500" y="4465638"/>
          <p14:tracePt t="75338" x="2657475" y="4465638"/>
          <p14:tracePt t="75345" x="2713038" y="4465638"/>
          <p14:tracePt t="75352" x="2768600" y="4465638"/>
          <p14:tracePt t="75360" x="2832100" y="4465638"/>
          <p14:tracePt t="75368" x="2886075" y="4465638"/>
          <p14:tracePt t="75373" x="2914650" y="4465638"/>
          <p14:tracePt t="75380" x="2951163" y="4465638"/>
          <p14:tracePt t="75387" x="2987675" y="4465638"/>
          <p14:tracePt t="75395" x="3005138" y="4465638"/>
          <p14:tracePt t="75401" x="3014663" y="4465638"/>
          <p14:tracePt t="75407" x="3032125" y="4465638"/>
          <p14:tracePt t="75421" x="3041650" y="4465638"/>
          <p14:tracePt t="75429" x="3051175" y="4465638"/>
          <p14:tracePt t="75435" x="3060700" y="4465638"/>
          <p14:tracePt t="75442" x="3068638" y="4465638"/>
          <p14:tracePt t="75456" x="3078163" y="4465638"/>
          <p14:tracePt t="75470" x="3087688" y="4465638"/>
          <p14:tracePt t="75504" x="3097213" y="4465638"/>
          <p14:tracePt t="75622" x="3105150" y="4465638"/>
          <p14:tracePt t="75643" x="3114675" y="4465638"/>
          <p14:tracePt t="75649" x="3124200" y="4465638"/>
          <p14:tracePt t="75656" x="3133725" y="4465638"/>
          <p14:tracePt t="75678" x="3141663" y="4465638"/>
          <p14:tracePt t="75684" x="3151188" y="4465638"/>
          <p14:tracePt t="75691" x="3160713" y="4465638"/>
          <p14:tracePt t="75698" x="3170238" y="4465638"/>
          <p14:tracePt t="75705" x="3178175" y="4465638"/>
          <p14:tracePt t="75712" x="3187700" y="4465638"/>
          <p14:tracePt t="75726" x="3197225" y="4465638"/>
          <p14:tracePt t="75740" x="3206750" y="4465638"/>
          <p14:tracePt t="75747" x="3214688" y="4465638"/>
          <p14:tracePt t="75753" x="3224213" y="4465638"/>
          <p14:tracePt t="75775" x="3233738" y="4465638"/>
          <p14:tracePt t="75788" x="3243263" y="4465638"/>
          <p14:tracePt t="75879" x="3252788" y="4465638"/>
          <p14:tracePt t="75900" x="3260725" y="4465638"/>
          <p14:tracePt t="75913" x="3270250" y="4465638"/>
          <p14:tracePt t="75927" x="3279775" y="4465638"/>
          <p14:tracePt t="75940" x="3289300" y="4465638"/>
          <p14:tracePt t="75954" x="3297238" y="4465638"/>
          <p14:tracePt t="76093" x="3297238" y="4456113"/>
          <p14:tracePt t="76376" x="3289300" y="4456113"/>
          <p14:tracePt t="76397" x="3279775" y="4456113"/>
          <p14:tracePt t="76411" x="3270250" y="4456113"/>
          <p14:tracePt t="76425" x="3260725" y="4456113"/>
          <p14:tracePt t="76445" x="3252788" y="4456113"/>
          <p14:tracePt t="76459" x="3243263" y="4456113"/>
          <p14:tracePt t="76480" x="3233738" y="4456113"/>
          <p14:tracePt t="76494" x="3224213" y="4456113"/>
          <p14:tracePt t="76508" x="3214688" y="4456113"/>
          <p14:tracePt t="76521" x="3206750" y="4456113"/>
          <p14:tracePt t="76529" x="3197225" y="4456113"/>
          <p14:tracePt t="76543" x="3170238" y="4446588"/>
          <p14:tracePt t="76551" x="3151188" y="4446588"/>
          <p14:tracePt t="76556" x="3133725" y="4438650"/>
          <p14:tracePt t="76563" x="3114675" y="4438650"/>
          <p14:tracePt t="76570" x="3097213" y="4429125"/>
          <p14:tracePt t="76577" x="3078163" y="4429125"/>
          <p14:tracePt t="76585" x="3060700" y="4429125"/>
          <p14:tracePt t="76590" x="3041650" y="4419600"/>
          <p14:tracePt t="76598" x="3032125" y="4419600"/>
          <p14:tracePt t="76605" x="3014663" y="4410075"/>
          <p14:tracePt t="76611" x="2995613" y="4410075"/>
          <p14:tracePt t="76619" x="2978150" y="4410075"/>
          <p14:tracePt t="76625" x="2968625" y="4410075"/>
          <p14:tracePt t="76634" x="2959100" y="4410075"/>
          <p14:tracePt t="76639" x="2941638" y="4410075"/>
          <p14:tracePt t="76647" x="2922588" y="4410075"/>
          <p14:tracePt t="76653" x="2914650" y="4410075"/>
          <p14:tracePt t="76660" x="2895600" y="4410075"/>
          <p14:tracePt t="76668" x="2878138" y="4410075"/>
          <p14:tracePt t="76674" x="2859088" y="4410075"/>
          <p14:tracePt t="76681" x="2849563" y="4410075"/>
          <p14:tracePt t="76687" x="2841625" y="4410075"/>
          <p14:tracePt t="76695" x="2832100" y="4410075"/>
          <p14:tracePt t="76701" x="2813050" y="4410075"/>
          <p14:tracePt t="76709" x="2805113" y="4410075"/>
          <p14:tracePt t="76717" x="2795588" y="4410075"/>
          <p14:tracePt t="76728" x="2786063" y="4410075"/>
          <p14:tracePt t="76735" x="2776538" y="4410075"/>
          <p14:tracePt t="76750" x="2768600" y="4410075"/>
          <p14:tracePt t="76756" x="2759075" y="4410075"/>
          <p14:tracePt t="76764" x="2749550" y="4410075"/>
          <p14:tracePt t="76771" x="2740025" y="4410075"/>
          <p14:tracePt t="76785" x="2732088" y="4410075"/>
          <p14:tracePt t="76791" x="2722563" y="4410075"/>
          <p14:tracePt t="76800" x="2722563" y="4419600"/>
          <p14:tracePt t="76805" x="2713038" y="4419600"/>
          <p14:tracePt t="76812" x="2703513" y="4419600"/>
          <p14:tracePt t="76826" x="2695575" y="4419600"/>
          <p14:tracePt t="76847" x="2686050" y="4419600"/>
          <p14:tracePt t="76861" x="2676525" y="4429125"/>
          <p14:tracePt t="76876" x="2676525" y="4438650"/>
          <p14:tracePt t="76888" x="2676525" y="4446588"/>
          <p14:tracePt t="76896" x="2667000" y="4446588"/>
          <p14:tracePt t="76917" x="2667000" y="4456113"/>
          <p14:tracePt t="76965" x="2667000" y="4465638"/>
          <p14:tracePt t="76971" x="2657475" y="4465638"/>
          <p14:tracePt t="76992" x="2649538" y="4465638"/>
          <p14:tracePt t="76999" x="2649538" y="4475163"/>
          <p14:tracePt t="77006" x="2649538" y="4483100"/>
          <p14:tracePt t="77013" x="2649538" y="4492625"/>
          <p14:tracePt t="77019" x="2649538" y="4502150"/>
          <p14:tracePt t="77034" x="2649538" y="4511675"/>
          <p14:tracePt t="77041" x="2649538" y="4519613"/>
          <p14:tracePt t="77049" x="2649538" y="4538663"/>
          <p14:tracePt t="77055" x="2649538" y="4548188"/>
          <p14:tracePt t="77061" x="2649538" y="4556125"/>
          <p14:tracePt t="77068" x="2649538" y="4575175"/>
          <p14:tracePt t="77083" x="2649538" y="4584700"/>
          <p14:tracePt t="77089" x="2649538" y="4592638"/>
          <p14:tracePt t="77096" x="2649538" y="4602163"/>
          <p14:tracePt t="77103" x="2649538" y="4611688"/>
          <p14:tracePt t="77110" x="2649538" y="4621213"/>
          <p14:tracePt t="77145" x="2649538" y="4629150"/>
          <p14:tracePt t="77158" x="2657475" y="4638675"/>
          <p14:tracePt t="77172" x="2667000" y="4648200"/>
          <p14:tracePt t="77179" x="2667000" y="4657725"/>
          <p14:tracePt t="77185" x="2676525" y="4657725"/>
          <p14:tracePt t="77193" x="2686050" y="4665663"/>
          <p14:tracePt t="77200" x="2686050" y="4675188"/>
          <p14:tracePt t="77206" x="2695575" y="4675188"/>
          <p14:tracePt t="77214" x="2703513" y="4675188"/>
          <p14:tracePt t="77220" x="2713038" y="4675188"/>
          <p14:tracePt t="77228" x="2713038" y="4684713"/>
          <p14:tracePt t="77234" x="2722563" y="4684713"/>
          <p14:tracePt t="77241" x="2732088" y="4694238"/>
          <p14:tracePt t="77255" x="2740025" y="4702175"/>
          <p14:tracePt t="77262" x="2749550" y="4702175"/>
          <p14:tracePt t="77269" x="2759075" y="4702175"/>
          <p14:tracePt t="77275" x="2768600" y="4711700"/>
          <p14:tracePt t="77284" x="2776538" y="4721225"/>
          <p14:tracePt t="77289" x="2786063" y="4721225"/>
          <p14:tracePt t="77296" x="2795588" y="4730750"/>
          <p14:tracePt t="77304" x="2805113" y="4730750"/>
          <p14:tracePt t="77311" x="2822575" y="4738688"/>
          <p14:tracePt t="77317" x="2841625" y="4738688"/>
          <p14:tracePt t="77324" x="2859088" y="4738688"/>
          <p14:tracePt t="77333" x="2868613" y="4738688"/>
          <p14:tracePt t="77337" x="2878138" y="4738688"/>
          <p14:tracePt t="77344" x="2895600" y="4748213"/>
          <p14:tracePt t="77352" x="2914650" y="4748213"/>
          <p14:tracePt t="77359" x="2922588" y="4757738"/>
          <p14:tracePt t="77367" x="2932113" y="4757738"/>
          <p14:tracePt t="77372" x="2941638" y="4757738"/>
          <p14:tracePt t="77379" x="2959100" y="4757738"/>
          <p14:tracePt t="77386" x="2968625" y="4757738"/>
          <p14:tracePt t="77407" x="2978150" y="4757738"/>
          <p14:tracePt t="77417" x="2987675" y="4757738"/>
          <p14:tracePt t="77421" x="2995613" y="4757738"/>
          <p14:tracePt t="77428" x="3005138" y="4757738"/>
          <p14:tracePt t="77442" x="3014663" y="4757738"/>
          <p14:tracePt t="77455" x="3024188" y="4757738"/>
          <p14:tracePt t="77470" x="3032125" y="4757738"/>
          <p14:tracePt t="77483" x="3041650" y="4757738"/>
          <p14:tracePt t="77490" x="3051175" y="4757738"/>
          <p14:tracePt t="77497" x="3060700" y="4748213"/>
          <p14:tracePt t="77504" x="3068638" y="4748213"/>
          <p14:tracePt t="77511" x="3078163" y="4748213"/>
          <p14:tracePt t="77518" x="3078163" y="4738688"/>
          <p14:tracePt t="77532" x="3087688" y="4730750"/>
          <p14:tracePt t="77545" x="3097213" y="4721225"/>
          <p14:tracePt t="77560" x="3105150" y="4711700"/>
          <p14:tracePt t="77574" x="3114675" y="4711700"/>
          <p14:tracePt t="77595" x="3124200" y="4711700"/>
          <p14:tracePt t="77608" x="3133725" y="4711700"/>
          <p14:tracePt t="77621" x="3133725" y="4702175"/>
          <p14:tracePt t="77635" x="3133725" y="4694238"/>
          <p14:tracePt t="77643" x="3141663" y="4694238"/>
          <p14:tracePt t="77656" x="3151188" y="4684713"/>
          <p14:tracePt t="77670" x="3160713" y="4675188"/>
          <p14:tracePt t="77691" x="3170238" y="4675188"/>
          <p14:tracePt t="77699" x="3170238" y="4665663"/>
          <p14:tracePt t="77704" x="3178175" y="4665663"/>
          <p14:tracePt t="77726" x="3187700" y="4657725"/>
          <p14:tracePt t="77746" x="3187700" y="4648200"/>
          <p14:tracePt t="77753" x="3187700" y="4638675"/>
          <p14:tracePt t="77760" x="3197225" y="4629150"/>
          <p14:tracePt t="77767" x="3197225" y="4621213"/>
          <p14:tracePt t="77773" x="3206750" y="4611688"/>
          <p14:tracePt t="77783" x="3206750" y="4602163"/>
          <p14:tracePt t="77795" x="3214688" y="4602163"/>
          <p14:tracePt t="77801" x="3214688" y="4592638"/>
          <p14:tracePt t="77809" x="3224213" y="4584700"/>
          <p14:tracePt t="77822" x="3224213" y="4575175"/>
          <p14:tracePt t="77835" x="3224213" y="4565650"/>
          <p14:tracePt t="77850" x="3224213" y="4556125"/>
          <p14:tracePt t="77871" x="3224213" y="4548188"/>
          <p14:tracePt t="77905" x="3224213" y="4538663"/>
          <p14:tracePt t="77940" x="3224213" y="4529138"/>
          <p14:tracePt t="77955" x="3214688" y="4511675"/>
          <p14:tracePt t="77960" x="3206750" y="4502150"/>
          <p14:tracePt t="77968" x="3197225" y="4483100"/>
          <p14:tracePt t="77975" x="3187700" y="4475163"/>
          <p14:tracePt t="77989" x="3178175" y="4465638"/>
          <p14:tracePt t="77995" x="3178175" y="4456113"/>
          <p14:tracePt t="78010" x="3178175" y="4446588"/>
          <p14:tracePt t="78017" x="3170238" y="4438650"/>
          <p14:tracePt t="78023" x="3170238" y="4429125"/>
          <p14:tracePt t="78036" x="3160713" y="4419600"/>
          <p14:tracePt t="78051" x="3151188" y="4419600"/>
          <p14:tracePt t="78066" x="3141663" y="4410075"/>
          <p14:tracePt t="78079" x="3141663" y="4402138"/>
          <p14:tracePt t="78085" x="3133725" y="4402138"/>
          <p14:tracePt t="78100" x="3124200" y="4392613"/>
          <p14:tracePt t="78105" x="3114675" y="4392613"/>
          <p14:tracePt t="78114" x="3105150" y="4383088"/>
          <p14:tracePt t="78120" x="3097213" y="4383088"/>
          <p14:tracePt t="78127" x="3087688" y="4383088"/>
          <p14:tracePt t="78141" x="3078163" y="4383088"/>
          <p14:tracePt t="78175" x="3068638" y="4383088"/>
          <p14:tracePt t="78182" x="3060700" y="4383088"/>
          <p14:tracePt t="78189" x="3051175" y="4383088"/>
          <p14:tracePt t="78196" x="3041650" y="4383088"/>
          <p14:tracePt t="78203" x="3032125" y="4383088"/>
          <p14:tracePt t="78209" x="3024188" y="4383088"/>
          <p14:tracePt t="78217" x="3014663" y="4373563"/>
          <p14:tracePt t="78225" x="3005138" y="4373563"/>
          <p14:tracePt t="78232" x="2995613" y="4373563"/>
          <p14:tracePt t="78237" x="2987675" y="4373563"/>
          <p14:tracePt t="78245" x="2978150" y="4373563"/>
          <p14:tracePt t="78251" x="2968625" y="4373563"/>
          <p14:tracePt t="78259" x="2959100" y="4373563"/>
          <p14:tracePt t="78273" x="2951163" y="4373563"/>
          <p14:tracePt t="78286" x="2941638" y="4373563"/>
          <p14:tracePt t="78293" x="2932113" y="4373563"/>
          <p14:tracePt t="78300" x="2922588" y="4373563"/>
          <p14:tracePt t="78307" x="2905125" y="4373563"/>
          <p14:tracePt t="78316" x="2895600" y="4373563"/>
          <p14:tracePt t="78328" x="2878138" y="4373563"/>
          <p14:tracePt t="78335" x="2868613" y="4373563"/>
          <p14:tracePt t="78341" x="2859088" y="4373563"/>
          <p14:tracePt t="78349" x="2849563" y="4373563"/>
          <p14:tracePt t="78355" x="2832100" y="4373563"/>
          <p14:tracePt t="78369" x="2822575" y="4373563"/>
          <p14:tracePt t="78376" x="2805113" y="4373563"/>
          <p14:tracePt t="78382" x="2795588" y="4373563"/>
          <p14:tracePt t="78389" x="2786063" y="4373563"/>
          <p14:tracePt t="78400" x="2768600" y="4373563"/>
          <p14:tracePt t="78411" x="2759075" y="4373563"/>
          <p14:tracePt t="78418" x="2749550" y="4373563"/>
          <p14:tracePt t="78425" x="2732088" y="4373563"/>
          <p14:tracePt t="78432" x="2722563" y="4373563"/>
          <p14:tracePt t="78438" x="2713038" y="4373563"/>
          <p14:tracePt t="78445" x="2703513" y="4373563"/>
          <p14:tracePt t="78452" x="2695575" y="4373563"/>
          <p14:tracePt t="78459" x="2686050" y="4373563"/>
          <p14:tracePt t="78466" x="2676525" y="4373563"/>
          <p14:tracePt t="78473" x="2657475" y="4373563"/>
          <p14:tracePt t="78480" x="2649538" y="4373563"/>
          <p14:tracePt t="78486" x="2630488" y="4373563"/>
          <p14:tracePt t="78501" x="2613025" y="4383088"/>
          <p14:tracePt t="78508" x="2593975" y="4383088"/>
          <p14:tracePt t="78516" x="2584450" y="4392613"/>
          <p14:tracePt t="78521" x="2576513" y="4392613"/>
          <p14:tracePt t="78528" x="2557463" y="4392613"/>
          <p14:tracePt t="78535" x="2547938" y="4402138"/>
          <p14:tracePt t="78550" x="2530475" y="4410075"/>
          <p14:tracePt t="78556" x="2520950" y="4410075"/>
          <p14:tracePt t="78564" x="2511425" y="4419600"/>
          <p14:tracePt t="78569" x="2493963" y="4419600"/>
          <p14:tracePt t="78584" x="2484438" y="4419600"/>
          <p14:tracePt t="78591" x="2474913" y="4419600"/>
          <p14:tracePt t="78605" x="2474913" y="4429125"/>
          <p14:tracePt t="78611" x="2466975" y="4429125"/>
          <p14:tracePt t="78618" x="2457450" y="4438650"/>
          <p14:tracePt t="78625" x="2447925" y="4438650"/>
          <p14:tracePt t="78633" x="2447925" y="4446588"/>
          <p14:tracePt t="78639" x="2438400" y="4446588"/>
          <p14:tracePt t="78645" x="2430463" y="4456113"/>
          <p14:tracePt t="78653" x="2420938" y="4465638"/>
          <p14:tracePt t="78660" x="2420938" y="4475163"/>
          <p14:tracePt t="78666" x="2411413" y="4475163"/>
          <p14:tracePt t="78674" x="2401888" y="4475163"/>
          <p14:tracePt t="78687" x="2393950" y="4483100"/>
          <p14:tracePt t="78695" x="2393950" y="4492625"/>
          <p14:tracePt t="78701" x="2384425" y="4492625"/>
          <p14:tracePt t="78715" x="2374900" y="4502150"/>
          <p14:tracePt t="78730" x="2374900" y="4511675"/>
          <p14:tracePt t="78735" x="2365375" y="4511675"/>
          <p14:tracePt t="78743" x="2365375" y="4519613"/>
          <p14:tracePt t="78766" x="2365375" y="4529138"/>
          <p14:tracePt t="78777" x="2365375" y="4538663"/>
          <p14:tracePt t="78784" x="2365375" y="4548188"/>
          <p14:tracePt t="78790" x="2357438" y="4556125"/>
          <p14:tracePt t="78798" x="2357438" y="4565650"/>
          <p14:tracePt t="78805" x="2357438" y="4575175"/>
          <p14:tracePt t="78811" x="2357438" y="4584700"/>
          <p14:tracePt t="78826" x="2357438" y="4592638"/>
          <p14:tracePt t="78840" x="2357438" y="4602163"/>
          <p14:tracePt t="78846" x="2357438" y="4611688"/>
          <p14:tracePt t="78853" x="2357438" y="4621213"/>
          <p14:tracePt t="78867" x="2357438" y="4629150"/>
          <p14:tracePt t="78888" x="2357438" y="4638675"/>
          <p14:tracePt t="78916" x="2357438" y="4648200"/>
          <p14:tracePt t="78930" x="2357438" y="4657725"/>
          <p14:tracePt t="78986" x="2357438" y="4665663"/>
          <p14:tracePt t="79026" x="2357438" y="4675188"/>
          <p14:tracePt t="79040" x="2357438" y="4684713"/>
          <p14:tracePt t="79054" x="2357438" y="4694238"/>
          <p14:tracePt t="79060" x="2357438" y="4702175"/>
          <p14:tracePt t="79068" x="2365375" y="4702175"/>
          <p14:tracePt t="79074" x="2365375" y="4711700"/>
          <p14:tracePt t="79082" x="2365375" y="4721225"/>
          <p14:tracePt t="79088" x="2374900" y="4730750"/>
          <p14:tracePt t="79096" x="2374900" y="4738688"/>
          <p14:tracePt t="79124" x="2374900" y="4748213"/>
          <p14:tracePt t="79137" x="2374900" y="4757738"/>
          <p14:tracePt t="79145" x="2384425" y="4757738"/>
          <p14:tracePt t="79158" x="2384425" y="4767263"/>
          <p14:tracePt t="79171" x="2384425" y="4775200"/>
          <p14:tracePt t="79220" x="2393950" y="4775200"/>
          <p14:tracePt t="79269" x="2401888" y="4775200"/>
          <p14:tracePt t="79275" x="2401888" y="4784725"/>
          <p14:tracePt t="79283" x="2411413" y="4784725"/>
          <p14:tracePt t="79297" x="2420938" y="4794250"/>
          <p14:tracePt t="79303" x="2430463" y="4794250"/>
          <p14:tracePt t="79310" x="2438400" y="4794250"/>
          <p14:tracePt t="79325" x="2447925" y="4803775"/>
          <p14:tracePt t="79332" x="2457450" y="4811713"/>
          <p14:tracePt t="79337" x="2466975" y="4811713"/>
          <p14:tracePt t="79351" x="2474913" y="4821238"/>
          <p14:tracePt t="79359" x="2484438" y="4821238"/>
          <p14:tracePt t="79366" x="2484438" y="4830763"/>
          <p14:tracePt t="79382" x="2493963" y="4840288"/>
          <p14:tracePt t="79393" x="2503488" y="4840288"/>
          <p14:tracePt t="79407" x="2511425" y="4848225"/>
          <p14:tracePt t="79414" x="2520950" y="4848225"/>
          <p14:tracePt t="79428" x="2530475" y="4848225"/>
          <p14:tracePt t="79434" x="2530475" y="4857750"/>
          <p14:tracePt t="79441" x="2540000" y="4857750"/>
          <p14:tracePt t="79455" x="2547938" y="4857750"/>
          <p14:tracePt t="79469" x="2557463" y="4857750"/>
          <p14:tracePt t="79483" x="2566988" y="4857750"/>
          <p14:tracePt t="79545" x="2576513" y="4857750"/>
          <p14:tracePt t="79551" x="2576513" y="4867275"/>
          <p14:tracePt t="110311" x="2566988" y="4848225"/>
          <p14:tracePt t="110318" x="2530475" y="4803775"/>
          <p14:tracePt t="110325" x="2493963" y="4757738"/>
          <p14:tracePt t="110332" x="2457450" y="4694238"/>
          <p14:tracePt t="110340" x="2384425" y="4629150"/>
          <p14:tracePt t="110345" x="2328863" y="4548188"/>
          <p14:tracePt t="110352" x="2284413" y="4475163"/>
          <p14:tracePt t="110359" x="2228850" y="4429125"/>
          <p14:tracePt t="110367" x="2192338" y="4383088"/>
          <p14:tracePt t="110374" x="2165350" y="4346575"/>
          <p14:tracePt t="110380" x="2128838" y="4319588"/>
          <p14:tracePt t="110389" x="2082800" y="4264025"/>
          <p14:tracePt t="110394" x="2046288" y="4237038"/>
          <p14:tracePt t="110401" x="2000250" y="4183063"/>
          <p14:tracePt t="110408" x="1954213" y="4137025"/>
          <p14:tracePt t="110415" x="1900238" y="4073525"/>
          <p14:tracePt t="110423" x="1817688" y="4000500"/>
          <p14:tracePt t="110428" x="1744663" y="3917950"/>
          <p14:tracePt t="110436" x="1681163" y="3852863"/>
          <p14:tracePt t="110443" x="1589088" y="3762375"/>
          <p14:tracePt t="110450" x="1506538" y="3698875"/>
          <p14:tracePt t="110457" x="1443038" y="3625850"/>
          <p14:tracePt t="110463" x="1352550" y="3560763"/>
          <p14:tracePt t="110472" x="1250950" y="3487738"/>
          <p14:tracePt t="110477" x="1150938" y="3414713"/>
          <p14:tracePt t="110484" x="1050925" y="3341688"/>
          <p14:tracePt t="110491" x="977900" y="3305175"/>
          <p14:tracePt t="110499" x="895350" y="3251200"/>
          <p14:tracePt t="110506" x="812800" y="3205163"/>
          <p14:tracePt t="110511" x="730250" y="3178175"/>
          <p14:tracePt t="110519" x="666750" y="3159125"/>
          <p14:tracePt t="110525" x="630238" y="3141663"/>
          <p14:tracePt t="110533" x="566738" y="3132138"/>
          <p14:tracePt t="110539" x="520700" y="3122613"/>
          <p14:tracePt t="110547" x="465138" y="3122613"/>
          <p14:tracePt t="110556" x="428625" y="3122613"/>
          <p14:tracePt t="110560" x="384175" y="3122613"/>
          <p14:tracePt t="110567" x="328613" y="3122613"/>
          <p14:tracePt t="110575" x="292100" y="3122613"/>
          <p14:tracePt t="110581" x="246063" y="3122613"/>
          <p14:tracePt t="110589" x="219075" y="3141663"/>
          <p14:tracePt t="110595" x="192088" y="3151188"/>
          <p14:tracePt t="110602" x="155575" y="3168650"/>
          <p14:tracePt t="110609" x="136525" y="3187700"/>
          <p14:tracePt t="110616" x="119063" y="3195638"/>
          <p14:tracePt t="110624" x="100013" y="3214688"/>
          <p14:tracePt t="110629" x="82550" y="3224213"/>
          <p14:tracePt t="110636" x="55563" y="3241675"/>
          <p14:tracePt t="110643" x="46038" y="3260725"/>
          <p14:tracePt t="110650" x="19050" y="3278188"/>
          <p14:tracePt t="110657" x="0" y="331470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5ECDE-02C4-40D6-B727-0270CAB38C63}"/>
              </a:ext>
            </a:extLst>
          </p:cNvPr>
          <p:cNvSpPr>
            <a:spLocks noGrp="1"/>
          </p:cNvSpPr>
          <p:nvPr>
            <p:ph type="title"/>
          </p:nvPr>
        </p:nvSpPr>
        <p:spPr/>
        <p:txBody>
          <a:bodyPr/>
          <a:lstStyle/>
          <a:p>
            <a:r>
              <a:rPr lang="en-US" sz="2800" dirty="0"/>
              <a:t>MSAA Reports – District Roster Report</a:t>
            </a:r>
          </a:p>
        </p:txBody>
      </p:sp>
      <p:sp>
        <p:nvSpPr>
          <p:cNvPr id="3" name="Content Placeholder 2">
            <a:extLst>
              <a:ext uri="{FF2B5EF4-FFF2-40B4-BE49-F238E27FC236}">
                <a16:creationId xmlns:a16="http://schemas.microsoft.com/office/drawing/2014/main" id="{0DEEE72B-8005-4725-8D8A-DAFD68C7A5C2}"/>
              </a:ext>
            </a:extLst>
          </p:cNvPr>
          <p:cNvSpPr>
            <a:spLocks noGrp="1"/>
          </p:cNvSpPr>
          <p:nvPr>
            <p:ph idx="1"/>
          </p:nvPr>
        </p:nvSpPr>
        <p:spPr/>
        <p:txBody>
          <a:bodyPr/>
          <a:lstStyle/>
          <a:p>
            <a:endParaRPr lang="en-US"/>
          </a:p>
        </p:txBody>
      </p:sp>
      <p:pic>
        <p:nvPicPr>
          <p:cNvPr id="4" name="Picture 2">
            <a:extLst>
              <a:ext uri="{FF2B5EF4-FFF2-40B4-BE49-F238E27FC236}">
                <a16:creationId xmlns:a16="http://schemas.microsoft.com/office/drawing/2014/main" id="{EC13E6CB-91AE-4A34-AF45-6B2C884FBF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70806"/>
            <a:ext cx="9144000" cy="498475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8F51D4DF-56D9-4E17-8E96-73D5C05B98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59793690"/>
      </p:ext>
    </p:extLst>
  </p:cSld>
  <p:clrMapOvr>
    <a:masterClrMapping/>
  </p:clrMapOvr>
  <mc:AlternateContent xmlns:mc="http://schemas.openxmlformats.org/markup-compatibility/2006" xmlns:p14="http://schemas.microsoft.com/office/powerpoint/2010/main">
    <mc:Choice Requires="p14">
      <p:transition spd="slow" p14:dur="2000" advTm="64331"/>
    </mc:Choice>
    <mc:Fallback xmlns="">
      <p:transition spd="slow" advTm="64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4116" x="55563" y="1525588"/>
          <p14:tracePt t="14123" x="82550" y="1552575"/>
          <p14:tracePt t="14130" x="109538" y="1579563"/>
          <p14:tracePt t="14137" x="146050" y="1606550"/>
          <p14:tracePt t="14144" x="173038" y="1643063"/>
          <p14:tracePt t="14153" x="209550" y="1671638"/>
          <p14:tracePt t="14158" x="238125" y="1698625"/>
          <p14:tracePt t="14165" x="255588" y="1716088"/>
          <p14:tracePt t="14172" x="292100" y="1735138"/>
          <p14:tracePt t="14179" x="311150" y="1752600"/>
          <p14:tracePt t="14187" x="328613" y="1762125"/>
          <p14:tracePt t="14192" x="347663" y="1781175"/>
          <p14:tracePt t="14200" x="365125" y="1798638"/>
          <p14:tracePt t="14207" x="401638" y="1835150"/>
          <p14:tracePt t="14213" x="420688" y="1881188"/>
          <p14:tracePt t="14220" x="457200" y="1944688"/>
          <p14:tracePt t="14228" x="501650" y="2027238"/>
          <p14:tracePt t="14236" x="530225" y="2119313"/>
          <p14:tracePt t="14241" x="557213" y="2219325"/>
          <p14:tracePt t="14248" x="584200" y="2309813"/>
          <p14:tracePt t="14254" x="612775" y="2411413"/>
          <p14:tracePt t="14262" x="639763" y="2474913"/>
          <p14:tracePt t="14270" x="657225" y="2547938"/>
          <p14:tracePt t="14276" x="685800" y="2611438"/>
          <p14:tracePt t="14282" x="693738" y="2674938"/>
          <p14:tracePt t="14290" x="722313" y="2730500"/>
          <p14:tracePt t="14297" x="749300" y="2794000"/>
          <p14:tracePt t="14303" x="776288" y="2857500"/>
          <p14:tracePt t="14310" x="785813" y="2903538"/>
          <p14:tracePt t="14319" x="803275" y="2940050"/>
          <p14:tracePt t="14324" x="812800" y="2976563"/>
          <p14:tracePt t="14332" x="822325" y="2995613"/>
          <p14:tracePt t="14338" x="822325" y="3005138"/>
          <p14:tracePt t="14345" x="831850" y="3013075"/>
          <p14:tracePt t="14359" x="831850" y="3022600"/>
          <p14:tracePt t="14677" x="849313" y="3049588"/>
          <p14:tracePt t="14684" x="868363" y="3086100"/>
          <p14:tracePt t="14691" x="904875" y="3114675"/>
          <p14:tracePt t="14698" x="931863" y="3141663"/>
          <p14:tracePt t="14704" x="958850" y="3178175"/>
          <p14:tracePt t="14711" x="977900" y="3195638"/>
          <p14:tracePt t="14719" x="995363" y="3214688"/>
          <p14:tracePt t="14725" x="1004888" y="3224213"/>
          <p14:tracePt t="14733" x="1014413" y="3224213"/>
          <p14:tracePt t="14747" x="1014413" y="3232150"/>
          <p14:tracePt t="14760" x="1014413" y="3241675"/>
          <p14:tracePt t="14769" x="1022350" y="3241675"/>
          <p14:tracePt t="14773" x="1022350" y="3251200"/>
          <p14:tracePt t="14780" x="1031875" y="3251200"/>
          <p14:tracePt t="15029" x="1014413" y="3251200"/>
          <p14:tracePt t="15037" x="995363" y="3241675"/>
          <p14:tracePt t="15044" x="977900" y="3241675"/>
          <p14:tracePt t="15050" x="958850" y="3232150"/>
          <p14:tracePt t="15058" x="931863" y="3232150"/>
          <p14:tracePt t="15064" x="904875" y="3214688"/>
          <p14:tracePt t="15072" x="885825" y="3214688"/>
          <p14:tracePt t="15080" x="849313" y="3205163"/>
          <p14:tracePt t="15087" x="822325" y="3205163"/>
          <p14:tracePt t="15092" x="795338" y="3205163"/>
          <p14:tracePt t="15099" x="766763" y="3205163"/>
          <p14:tracePt t="15106" x="739775" y="3205163"/>
          <p14:tracePt t="15113" x="703263" y="3205163"/>
          <p14:tracePt t="15119" x="676275" y="3205163"/>
          <p14:tracePt t="15127" x="649288" y="3205163"/>
          <p14:tracePt t="15135" x="620713" y="3224213"/>
          <p14:tracePt t="15140" x="603250" y="3224213"/>
          <p14:tracePt t="15147" x="593725" y="3224213"/>
          <p14:tracePt t="15154" x="576263" y="3224213"/>
          <p14:tracePt t="15169" x="566738" y="3224213"/>
          <p14:tracePt t="15175" x="557213" y="3224213"/>
          <p14:tracePt t="15182" x="547688" y="3224213"/>
          <p14:tracePt t="15196" x="539750" y="3224213"/>
          <p14:tracePt t="15204" x="530225" y="3224213"/>
          <p14:tracePt t="15209" x="520700" y="3224213"/>
          <p14:tracePt t="15219" x="511175" y="3232150"/>
          <p14:tracePt t="15224" x="501650" y="3232150"/>
          <p14:tracePt t="15231" x="493713" y="3241675"/>
          <p14:tracePt t="15237" x="484188" y="3241675"/>
          <p14:tracePt t="15244" x="474663" y="3251200"/>
          <p14:tracePt t="15253" x="465138" y="3251200"/>
          <p14:tracePt t="15258" x="447675" y="3251200"/>
          <p14:tracePt t="15266" x="438150" y="3260725"/>
          <p14:tracePt t="15272" x="428625" y="3260725"/>
          <p14:tracePt t="15279" x="428625" y="3268663"/>
          <p14:tracePt t="15286" x="411163" y="3268663"/>
          <p14:tracePt t="15293" x="401638" y="3268663"/>
          <p14:tracePt t="15302" x="392113" y="3268663"/>
          <p14:tracePt t="15307" x="374650" y="3268663"/>
          <p14:tracePt t="15314" x="365125" y="3278188"/>
          <p14:tracePt t="15328" x="355600" y="3287713"/>
          <p14:tracePt t="15335" x="328613" y="3297238"/>
          <p14:tracePt t="15341" x="311150" y="3305175"/>
          <p14:tracePt t="15349" x="292100" y="3324225"/>
          <p14:tracePt t="15355" x="274638" y="3333750"/>
          <p14:tracePt t="15362" x="246063" y="3341688"/>
          <p14:tracePt t="15370" x="228600" y="3370263"/>
          <p14:tracePt t="15375" x="209550" y="3378200"/>
          <p14:tracePt t="15385" x="201613" y="3378200"/>
          <p14:tracePt t="15390" x="192088" y="3397250"/>
          <p14:tracePt t="15397" x="182563" y="3397250"/>
          <p14:tracePt t="15404" x="173038" y="3406775"/>
          <p14:tracePt t="15410" x="165100" y="3414713"/>
          <p14:tracePt t="15418" x="155575" y="3424238"/>
          <p14:tracePt t="15424" x="146050" y="3433763"/>
          <p14:tracePt t="15432" x="136525" y="3433763"/>
          <p14:tracePt t="15439" x="136525" y="3443288"/>
          <p14:tracePt t="15452" x="128588" y="3451225"/>
          <p14:tracePt t="15459" x="119063" y="3460750"/>
          <p14:tracePt t="15468" x="109538" y="3470275"/>
          <p14:tracePt t="15473" x="100013" y="3479800"/>
          <p14:tracePt t="15479" x="92075" y="3497263"/>
          <p14:tracePt t="15487" x="82550" y="3506788"/>
          <p14:tracePt t="15501" x="82550" y="3524250"/>
          <p14:tracePt t="15508" x="73025" y="3533775"/>
          <p14:tracePt t="15514" x="73025" y="3543300"/>
          <p14:tracePt t="15521" x="63500" y="3560763"/>
          <p14:tracePt t="15528" x="63500" y="3570288"/>
          <p14:tracePt t="15536" x="63500" y="3579813"/>
          <p14:tracePt t="15542" x="55563" y="3589338"/>
          <p14:tracePt t="15552" x="55563" y="3597275"/>
          <p14:tracePt t="15555" x="46038" y="3606800"/>
          <p14:tracePt t="15562" x="46038" y="3616325"/>
          <p14:tracePt t="15569" x="36513" y="3633788"/>
          <p14:tracePt t="15576" x="36513" y="3643313"/>
          <p14:tracePt t="15586" x="26988" y="3652838"/>
          <p14:tracePt t="15598" x="26988" y="3662363"/>
          <p14:tracePt t="15604" x="26988" y="3670300"/>
          <p14:tracePt t="15611" x="19050" y="3679825"/>
          <p14:tracePt t="15619" x="19050" y="3689350"/>
          <p14:tracePt t="15625" x="19050" y="3698875"/>
          <p14:tracePt t="15633" x="19050" y="3706813"/>
          <p14:tracePt t="15646" x="19050" y="3716338"/>
          <p14:tracePt t="15653" x="19050" y="3725863"/>
          <p14:tracePt t="15660" x="19050" y="3743325"/>
          <p14:tracePt t="15667" x="19050" y="3752850"/>
          <p14:tracePt t="15674" x="19050" y="3762375"/>
          <p14:tracePt t="15687" x="19050" y="3771900"/>
          <p14:tracePt t="15694" x="19050" y="3779838"/>
          <p14:tracePt t="15702" x="19050" y="3789363"/>
          <p14:tracePt t="15708" x="19050" y="3798888"/>
          <p14:tracePt t="15715" x="19050" y="3808413"/>
          <p14:tracePt t="15728" x="19050" y="3825875"/>
          <p14:tracePt t="15743" x="26988" y="3835400"/>
          <p14:tracePt t="15751" x="26988" y="3852863"/>
          <p14:tracePt t="15756" x="36513" y="3862388"/>
          <p14:tracePt t="15764" x="36513" y="3871913"/>
          <p14:tracePt t="15770" x="46038" y="3881438"/>
          <p14:tracePt t="15778" x="55563" y="3881438"/>
          <p14:tracePt t="15791" x="55563" y="3889375"/>
          <p14:tracePt t="15798" x="63500" y="3898900"/>
          <p14:tracePt t="15804" x="63500" y="3908425"/>
          <p14:tracePt t="15812" x="73025" y="3917950"/>
          <p14:tracePt t="15818" x="82550" y="3927475"/>
          <p14:tracePt t="15825" x="92075" y="3935413"/>
          <p14:tracePt t="15835" x="100013" y="3935413"/>
          <p14:tracePt t="15839" x="119063" y="3944938"/>
          <p14:tracePt t="15846" x="136525" y="3954463"/>
          <p14:tracePt t="15854" x="165100" y="3963988"/>
          <p14:tracePt t="15860" x="192088" y="3971925"/>
          <p14:tracePt t="15868" x="219075" y="3981450"/>
          <p14:tracePt t="15874" x="255588" y="3990975"/>
          <p14:tracePt t="15881" x="282575" y="4000500"/>
          <p14:tracePt t="15888" x="311150" y="4008438"/>
          <p14:tracePt t="15895" x="328613" y="4017963"/>
          <p14:tracePt t="15903" x="365125" y="4017963"/>
          <p14:tracePt t="15909" x="392113" y="4027488"/>
          <p14:tracePt t="15917" x="411163" y="4027488"/>
          <p14:tracePt t="15922" x="438150" y="4037013"/>
          <p14:tracePt t="15929" x="457200" y="4037013"/>
          <p14:tracePt t="15937" x="474663" y="4037013"/>
          <p14:tracePt t="15944" x="493713" y="4044950"/>
          <p14:tracePt t="15951" x="511175" y="4044950"/>
          <p14:tracePt t="15957" x="539750" y="4064000"/>
          <p14:tracePt t="15964" x="557213" y="4064000"/>
          <p14:tracePt t="15971" x="576263" y="4073525"/>
          <p14:tracePt t="15978" x="593725" y="4073525"/>
          <p14:tracePt t="15985" x="603250" y="4073525"/>
          <p14:tracePt t="15992" x="612775" y="4073525"/>
          <p14:tracePt t="15998" x="620713" y="4073525"/>
          <p14:tracePt t="16005" x="630238" y="4073525"/>
          <p14:tracePt t="16020" x="639763" y="4073525"/>
          <p14:tracePt t="16036" x="666750" y="4073525"/>
          <p14:tracePt t="16040" x="676275" y="4073525"/>
          <p14:tracePt t="16047" x="685800" y="4073525"/>
          <p14:tracePt t="16061" x="703263" y="4073525"/>
          <p14:tracePt t="16067" x="712788" y="4073525"/>
          <p14:tracePt t="16075" x="722313" y="4073525"/>
          <p14:tracePt t="16082" x="739775" y="4073525"/>
          <p14:tracePt t="16089" x="749300" y="4073525"/>
          <p14:tracePt t="16096" x="758825" y="4073525"/>
          <p14:tracePt t="16104" x="766763" y="4073525"/>
          <p14:tracePt t="16109" x="785813" y="4073525"/>
          <p14:tracePt t="16118" x="795338" y="4073525"/>
          <p14:tracePt t="16123" x="812800" y="4073525"/>
          <p14:tracePt t="16130" x="831850" y="4073525"/>
          <p14:tracePt t="16137" x="849313" y="4073525"/>
          <p14:tracePt t="16144" x="876300" y="4073525"/>
          <p14:tracePt t="16151" x="922338" y="4081463"/>
          <p14:tracePt t="16157" x="949325" y="4081463"/>
          <p14:tracePt t="16164" x="985838" y="4081463"/>
          <p14:tracePt t="16171" x="1004888" y="4081463"/>
          <p14:tracePt t="16179" x="1031875" y="4081463"/>
          <p14:tracePt t="16185" x="1068388" y="4081463"/>
          <p14:tracePt t="16193" x="1096963" y="4064000"/>
          <p14:tracePt t="16201" x="1114425" y="4064000"/>
          <p14:tracePt t="16206" x="1141413" y="4054475"/>
          <p14:tracePt t="16213" x="1160463" y="4054475"/>
          <p14:tracePt t="16219" x="1177925" y="4044950"/>
          <p14:tracePt t="16227" x="1206500" y="4044950"/>
          <p14:tracePt t="16235" x="1214438" y="4044950"/>
          <p14:tracePt t="16240" x="1223963" y="4044950"/>
          <p14:tracePt t="16248" x="1233488" y="4037013"/>
          <p14:tracePt t="16254" x="1250950" y="4027488"/>
          <p14:tracePt t="16262" x="1260475" y="4017963"/>
          <p14:tracePt t="16268" x="1260475" y="4008438"/>
          <p14:tracePt t="16276" x="1279525" y="4000500"/>
          <p14:tracePt t="16285" x="1287463" y="3990975"/>
          <p14:tracePt t="16289" x="1296988" y="3971925"/>
          <p14:tracePt t="16296" x="1306513" y="3963988"/>
          <p14:tracePt t="16304" x="1323975" y="3954463"/>
          <p14:tracePt t="16310" x="1333500" y="3935413"/>
          <p14:tracePt t="16317" x="1343025" y="3927475"/>
          <p14:tracePt t="16324" x="1352550" y="3917950"/>
          <p14:tracePt t="16330" x="1360488" y="3908425"/>
          <p14:tracePt t="16337" x="1360488" y="3898900"/>
          <p14:tracePt t="16344" x="1360488" y="3889375"/>
          <p14:tracePt t="16351" x="1360488" y="3881438"/>
          <p14:tracePt t="16359" x="1370013" y="3881438"/>
          <p14:tracePt t="16371" x="1379538" y="3881438"/>
          <p14:tracePt t="16379" x="1379538" y="3871913"/>
          <p14:tracePt t="16386" x="1389063" y="3871913"/>
          <p14:tracePt t="16393" x="1389063" y="3862388"/>
          <p14:tracePt t="16401" x="1389063" y="3852863"/>
          <p14:tracePt t="16406" x="1389063" y="3844925"/>
          <p14:tracePt t="16413" x="1397000" y="3844925"/>
          <p14:tracePt t="16420" x="1397000" y="3835400"/>
          <p14:tracePt t="16435" x="1397000" y="3825875"/>
          <p14:tracePt t="16469" x="1397000" y="3816350"/>
          <p14:tracePt t="16476" x="1397000" y="3808413"/>
          <p14:tracePt t="16490" x="1397000" y="3798888"/>
          <p14:tracePt t="16497" x="1397000" y="3779838"/>
          <p14:tracePt t="16503" x="1397000" y="3771900"/>
          <p14:tracePt t="16511" x="1397000" y="3762375"/>
          <p14:tracePt t="16518" x="1397000" y="3752850"/>
          <p14:tracePt t="16524" x="1397000" y="3743325"/>
          <p14:tracePt t="16532" x="1397000" y="3725863"/>
          <p14:tracePt t="16538" x="1397000" y="3716338"/>
          <p14:tracePt t="16545" x="1397000" y="3706813"/>
          <p14:tracePt t="16552" x="1397000" y="3689350"/>
          <p14:tracePt t="16567" x="1397000" y="3679825"/>
          <p14:tracePt t="16573" x="1389063" y="3670300"/>
          <p14:tracePt t="16579" x="1389063" y="3662363"/>
          <p14:tracePt t="16586" x="1389063" y="3652838"/>
          <p14:tracePt t="16594" x="1389063" y="3643313"/>
          <p14:tracePt t="16601" x="1379538" y="3633788"/>
          <p14:tracePt t="16615" x="1370013" y="3616325"/>
          <p14:tracePt t="16621" x="1370013" y="3597275"/>
          <p14:tracePt t="16628" x="1360488" y="3579813"/>
          <p14:tracePt t="16635" x="1360488" y="3570288"/>
          <p14:tracePt t="16642" x="1352550" y="3552825"/>
          <p14:tracePt t="16651" x="1343025" y="3533775"/>
          <p14:tracePt t="16655" x="1343025" y="3524250"/>
          <p14:tracePt t="16662" x="1343025" y="3516313"/>
          <p14:tracePt t="16670" x="1333500" y="3506788"/>
          <p14:tracePt t="16684" x="1333500" y="3497263"/>
          <p14:tracePt t="16690" x="1333500" y="3487738"/>
          <p14:tracePt t="16698" x="1323975" y="3479800"/>
          <p14:tracePt t="16704" x="1316038" y="3470275"/>
          <p14:tracePt t="16711" x="1306513" y="3460750"/>
          <p14:tracePt t="16725" x="1296988" y="3451225"/>
          <p14:tracePt t="16739" x="1287463" y="3451225"/>
          <p14:tracePt t="16746" x="1287463" y="3443288"/>
          <p14:tracePt t="16760" x="1279525" y="3433763"/>
          <p14:tracePt t="16774" x="1279525" y="3424238"/>
          <p14:tracePt t="16787" x="1270000" y="3414713"/>
          <p14:tracePt t="16808" x="1260475" y="3414713"/>
          <p14:tracePt t="16822" x="1250950" y="3406775"/>
          <p14:tracePt t="16829" x="1243013" y="3406775"/>
          <p14:tracePt t="16835" x="1233488" y="3397250"/>
          <p14:tracePt t="16842" x="1223963" y="3397250"/>
          <p14:tracePt t="16857" x="1214438" y="3397250"/>
          <p14:tracePt t="16863" x="1206500" y="3387725"/>
          <p14:tracePt t="16870" x="1196975" y="3387725"/>
          <p14:tracePt t="16877" x="1187450" y="3387725"/>
          <p14:tracePt t="16885" x="1187450" y="3378200"/>
          <p14:tracePt t="16891" x="1177925" y="3378200"/>
          <p14:tracePt t="16904" x="1169988" y="3378200"/>
          <p14:tracePt t="16932" x="1169988" y="3370263"/>
          <p14:tracePt t="16939" x="1160463" y="3370263"/>
          <p14:tracePt t="17002" x="1160463" y="3360738"/>
          <p14:tracePt t="17024" x="1150938" y="3360738"/>
          <p14:tracePt t="17036" x="1141413" y="3351213"/>
          <p14:tracePt t="17051" x="1133475" y="3341688"/>
          <p14:tracePt t="17064" x="1123950" y="3341688"/>
          <p14:tracePt t="17086" x="1114425" y="3333750"/>
          <p14:tracePt t="17099" x="1114425" y="3324225"/>
          <p14:tracePt t="17113" x="1104900" y="3314700"/>
          <p14:tracePt t="20337" x="1050925" y="3297238"/>
          <p14:tracePt t="20344" x="977900" y="3268663"/>
          <p14:tracePt t="20350" x="876300" y="3224213"/>
          <p14:tracePt t="20358" x="758825" y="3187700"/>
          <p14:tracePt t="20364" x="649288" y="3122613"/>
          <p14:tracePt t="20371" x="530225" y="3086100"/>
          <p14:tracePt t="20378" x="401638" y="3049588"/>
          <p14:tracePt t="20384" x="265113" y="3022600"/>
          <p14:tracePt t="20392" x="155575" y="2995613"/>
          <p14:tracePt t="20398" x="55563" y="2986088"/>
          <p14:tracePt t="26513" x="173038" y="3560763"/>
          <p14:tracePt t="26519" x="274638" y="3616325"/>
          <p14:tracePt t="26527" x="392113" y="3662363"/>
          <p14:tracePt t="26534" x="465138" y="3698875"/>
          <p14:tracePt t="26542" x="547688" y="3725863"/>
          <p14:tracePt t="26547" x="612775" y="3752850"/>
          <p14:tracePt t="26554" x="676275" y="3779838"/>
          <p14:tracePt t="26561" x="749300" y="3789363"/>
          <p14:tracePt t="26569" x="795338" y="3798888"/>
          <p14:tracePt t="26576" x="849313" y="3808413"/>
          <p14:tracePt t="26582" x="904875" y="3808413"/>
          <p14:tracePt t="26589" x="949325" y="3825875"/>
          <p14:tracePt t="26595" x="995363" y="3835400"/>
          <p14:tracePt t="26603" x="1022350" y="3844925"/>
          <p14:tracePt t="26610" x="1050925" y="3844925"/>
          <p14:tracePt t="26617" x="1068388" y="3852863"/>
          <p14:tracePt t="26626" x="1077913" y="3852863"/>
          <p14:tracePt t="26630" x="1087438" y="3852863"/>
          <p14:tracePt t="26645" x="1096963" y="3852863"/>
          <p14:tracePt t="26660" x="1104900" y="3852863"/>
          <p14:tracePt t="26679" x="1114425" y="3852863"/>
          <p14:tracePt t="26700" x="1114425" y="3862388"/>
          <p14:tracePt t="26714" x="1114425" y="3871913"/>
          <p14:tracePt t="26749" x="1114425" y="3881438"/>
          <p14:tracePt t="26762" x="1114425" y="3889375"/>
          <p14:tracePt t="26776" x="1114425" y="3898900"/>
          <p14:tracePt t="26845" x="1123950" y="3898900"/>
          <p14:tracePt t="26852" x="1133475" y="3898900"/>
          <p14:tracePt t="26866" x="1150938" y="3898900"/>
          <p14:tracePt t="26872" x="1160463" y="3898900"/>
          <p14:tracePt t="26879" x="1169988" y="3898900"/>
          <p14:tracePt t="26887" x="1177925" y="3908425"/>
          <p14:tracePt t="26894" x="1196975" y="3908425"/>
          <p14:tracePt t="26900" x="1206500" y="3908425"/>
          <p14:tracePt t="26910" x="1223963" y="3917950"/>
          <p14:tracePt t="26914" x="1243013" y="3917950"/>
          <p14:tracePt t="26921" x="1250950" y="3927475"/>
          <p14:tracePt t="26928" x="1260475" y="3927475"/>
          <p14:tracePt t="26935" x="1279525" y="3927475"/>
          <p14:tracePt t="26942" x="1279525" y="3935413"/>
          <p14:tracePt t="26948" x="1287463" y="3935413"/>
          <p14:tracePt t="26956" x="1306513" y="3935413"/>
          <p14:tracePt t="26970" x="1316038" y="3935413"/>
          <p14:tracePt t="26976" x="1323975" y="3935413"/>
          <p14:tracePt t="26984" x="1333500" y="3935413"/>
          <p14:tracePt t="26992" x="1343025" y="3935413"/>
          <p14:tracePt t="27026" x="1352550" y="3935413"/>
          <p14:tracePt t="27038" x="1360488" y="3935413"/>
          <p14:tracePt t="28457" x="1360488" y="3927475"/>
          <p14:tracePt t="28470" x="1360488" y="3917950"/>
          <p14:tracePt t="28484" x="1370013" y="3908425"/>
          <p14:tracePt t="28559" x="1370013" y="3917950"/>
          <p14:tracePt t="28574" x="1370013" y="3927475"/>
          <p14:tracePt t="28580" x="1370013" y="3944938"/>
          <p14:tracePt t="28588" x="1370013" y="3971925"/>
          <p14:tracePt t="28594" x="1370013" y="4000500"/>
          <p14:tracePt t="28602" x="1370013" y="4044950"/>
          <p14:tracePt t="28608" x="1370013" y="4100513"/>
          <p14:tracePt t="28615" x="1370013" y="4173538"/>
          <p14:tracePt t="28625" x="1343025" y="4256088"/>
          <p14:tracePt t="28628" x="1323975" y="4346575"/>
          <p14:tracePt t="28636" x="1296988" y="4438650"/>
          <p14:tracePt t="28643" x="1287463" y="4538663"/>
          <p14:tracePt t="28650" x="1279525" y="4611688"/>
          <p14:tracePt t="28657" x="1250950" y="4694238"/>
          <p14:tracePt t="28663" x="1233488" y="4748213"/>
          <p14:tracePt t="28670" x="1223963" y="4784725"/>
          <p14:tracePt t="28677" x="1214438" y="4840288"/>
          <p14:tracePt t="28684" x="1214438" y="4876800"/>
          <p14:tracePt t="28692" x="1206500" y="4922838"/>
          <p14:tracePt t="28697" x="1206500" y="4959350"/>
          <p14:tracePt t="28705" x="1206500" y="4995863"/>
          <p14:tracePt t="28712" x="1206500" y="5032375"/>
          <p14:tracePt t="28719" x="1206500" y="5059363"/>
          <p14:tracePt t="28726" x="1206500" y="5105400"/>
          <p14:tracePt t="28733" x="1206500" y="5132388"/>
          <p14:tracePt t="28741" x="1206500" y="5159375"/>
          <p14:tracePt t="28747" x="1206500" y="5186363"/>
          <p14:tracePt t="28753" x="1206500" y="5205413"/>
          <p14:tracePt t="28760" x="1214438" y="5222875"/>
          <p14:tracePt t="28768" x="1214438" y="5259388"/>
          <p14:tracePt t="28774" x="1223963" y="5259388"/>
          <p14:tracePt t="28781" x="1223963" y="5268913"/>
          <p14:tracePt t="28789" x="1223963" y="5278438"/>
          <p14:tracePt t="28794" x="1223963" y="5287963"/>
          <p14:tracePt t="28802" x="1233488" y="5295900"/>
          <p14:tracePt t="28816" x="1243013" y="5305425"/>
          <p14:tracePt t="28824" x="1243013" y="5314950"/>
          <p14:tracePt t="28837" x="1250950" y="5314950"/>
          <p14:tracePt t="28843" x="1260475" y="5314950"/>
          <p14:tracePt t="28850" x="1270000" y="5324475"/>
          <p14:tracePt t="28858" x="1279525" y="5324475"/>
          <p14:tracePt t="28864" x="1287463" y="5332413"/>
          <p14:tracePt t="28871" x="1296988" y="5332413"/>
          <p14:tracePt t="28878" x="1306513" y="5332413"/>
          <p14:tracePt t="28885" x="1343025" y="5341938"/>
          <p14:tracePt t="28891" x="1379538" y="5341938"/>
          <p14:tracePt t="28898" x="1406525" y="5341938"/>
          <p14:tracePt t="28908" x="1443038" y="5341938"/>
          <p14:tracePt t="28913" x="1489075" y="5341938"/>
          <p14:tracePt t="28919" x="1525588" y="5341938"/>
          <p14:tracePt t="28926" x="1571625" y="5332413"/>
          <p14:tracePt t="28934" x="1608138" y="5332413"/>
          <p14:tracePt t="28941" x="1644650" y="5324475"/>
          <p14:tracePt t="28946" x="1681163" y="5324475"/>
          <p14:tracePt t="28954" x="1698625" y="5314950"/>
          <p14:tracePt t="28961" x="1727200" y="5314950"/>
          <p14:tracePt t="28968" x="1744663" y="5305425"/>
          <p14:tracePt t="28975" x="1754188" y="5305425"/>
          <p14:tracePt t="28981" x="1771650" y="5295900"/>
          <p14:tracePt t="28991" x="1781175" y="5295900"/>
          <p14:tracePt t="28995" x="1781175" y="5287963"/>
          <p14:tracePt t="29002" x="1790700" y="5278438"/>
          <p14:tracePt t="29010" x="1808163" y="5268913"/>
          <p14:tracePt t="29016" x="1808163" y="5259388"/>
          <p14:tracePt t="29024" x="1827213" y="5259388"/>
          <p14:tracePt t="29029" x="1827213" y="5251450"/>
          <p14:tracePt t="29044" x="1836738" y="5241925"/>
          <p14:tracePt t="29051" x="1844675" y="5232400"/>
          <p14:tracePt t="29058" x="1854200" y="5222875"/>
          <p14:tracePt t="29064" x="1863725" y="5222875"/>
          <p14:tracePt t="29074" x="1863725" y="5214938"/>
          <p14:tracePt t="29078" x="1873250" y="5214938"/>
          <p14:tracePt t="29092" x="1881188" y="5205413"/>
          <p14:tracePt t="29099" x="1881188" y="5195888"/>
          <p14:tracePt t="29112" x="1881188" y="5186363"/>
          <p14:tracePt t="29119" x="1881188" y="5178425"/>
          <p14:tracePt t="29127" x="1881188" y="5168900"/>
          <p14:tracePt t="29134" x="1881188" y="5159375"/>
          <p14:tracePt t="29141" x="1881188" y="5149850"/>
          <p14:tracePt t="29154" x="1881188" y="5141913"/>
          <p14:tracePt t="29169" x="1881188" y="5132388"/>
          <p14:tracePt t="29175" x="1881188" y="5122863"/>
          <p14:tracePt t="29182" x="1881188" y="5113338"/>
          <p14:tracePt t="29191" x="1881188" y="5105400"/>
          <p14:tracePt t="29203" x="1881188" y="5086350"/>
          <p14:tracePt t="29210" x="1881188" y="5076825"/>
          <p14:tracePt t="29217" x="1873250" y="5076825"/>
          <p14:tracePt t="29224" x="1873250" y="5059363"/>
          <p14:tracePt t="29230" x="1863725" y="5049838"/>
          <p14:tracePt t="29237" x="1854200" y="5040313"/>
          <p14:tracePt t="29244" x="1844675" y="5032375"/>
          <p14:tracePt t="29251" x="1836738" y="5022850"/>
          <p14:tracePt t="29265" x="1836738" y="5013325"/>
          <p14:tracePt t="29275" x="1827213" y="5003800"/>
          <p14:tracePt t="29278" x="1817688" y="4995863"/>
          <p14:tracePt t="29286" x="1808163" y="4995863"/>
          <p14:tracePt t="29293" x="1808163" y="4986338"/>
          <p14:tracePt t="29299" x="1800225" y="4976813"/>
          <p14:tracePt t="29314" x="1790700" y="4967288"/>
          <p14:tracePt t="29334" x="1781175" y="4967288"/>
          <p14:tracePt t="29361" x="1771650" y="4967288"/>
          <p14:tracePt t="29376" x="1763713" y="4967288"/>
          <p14:tracePt t="29383" x="1754188" y="4967288"/>
          <p14:tracePt t="29390" x="1744663" y="4967288"/>
          <p14:tracePt t="29404" x="1735138" y="4967288"/>
          <p14:tracePt t="29409" x="1717675" y="4967288"/>
          <p14:tracePt t="29424" x="1708150" y="4967288"/>
          <p14:tracePt t="29431" x="1690688" y="4967288"/>
          <p14:tracePt t="29440" x="1681163" y="4967288"/>
          <p14:tracePt t="29444" x="1671638" y="4976813"/>
          <p14:tracePt t="29452" x="1662113" y="4976813"/>
          <p14:tracePt t="29458" x="1644650" y="4986338"/>
          <p14:tracePt t="29480" x="1635125" y="4995863"/>
          <p14:tracePt t="29486" x="1625600" y="5003800"/>
          <p14:tracePt t="29494" x="1617663" y="5013325"/>
          <p14:tracePt t="29500" x="1608138" y="5022850"/>
          <p14:tracePt t="29507" x="1598613" y="5032375"/>
          <p14:tracePt t="29514" x="1589088" y="5032375"/>
          <p14:tracePt t="29528" x="1589088" y="5040313"/>
          <p14:tracePt t="29534" x="1579563" y="5040313"/>
          <p14:tracePt t="29549" x="1571625" y="5049838"/>
          <p14:tracePt t="29562" x="1571625" y="5059363"/>
          <p14:tracePt t="29569" x="1562100" y="5068888"/>
          <p14:tracePt t="29583" x="1552575" y="5076825"/>
          <p14:tracePt t="29597" x="1543050" y="5095875"/>
          <p14:tracePt t="29605" x="1543050" y="5113338"/>
          <p14:tracePt t="29610" x="1543050" y="5132388"/>
          <p14:tracePt t="29617" x="1535113" y="5149850"/>
          <p14:tracePt t="29625" x="1535113" y="5168900"/>
          <p14:tracePt t="29632" x="1535113" y="5186363"/>
          <p14:tracePt t="29640" x="1535113" y="5195888"/>
          <p14:tracePt t="29645" x="1535113" y="5205413"/>
          <p14:tracePt t="29653" x="1535113" y="5214938"/>
          <p14:tracePt t="29666" x="1535113" y="5222875"/>
          <p14:tracePt t="29674" x="1535113" y="5232400"/>
          <p14:tracePt t="29688" x="1535113" y="5241925"/>
          <p14:tracePt t="29695" x="1535113" y="5251450"/>
          <p14:tracePt t="29700" x="1535113" y="5259388"/>
          <p14:tracePt t="29708" x="1535113" y="5268913"/>
          <p14:tracePt t="29714" x="1543050" y="5268913"/>
          <p14:tracePt t="29724" x="1543050" y="5278438"/>
          <p14:tracePt t="29728" x="1552575" y="5287963"/>
          <p14:tracePt t="29735" x="1552575" y="5295900"/>
          <p14:tracePt t="29742" x="1562100" y="5305425"/>
          <p14:tracePt t="29749" x="1562100" y="5314950"/>
          <p14:tracePt t="29757" x="1571625" y="5324475"/>
          <p14:tracePt t="29762" x="1579563" y="5324475"/>
          <p14:tracePt t="29777" x="1589088" y="5332413"/>
          <p14:tracePt t="29784" x="1608138" y="5332413"/>
          <p14:tracePt t="29791" x="1617663" y="5341938"/>
          <p14:tracePt t="29797" x="1635125" y="5341938"/>
          <p14:tracePt t="29806" x="1671638" y="5368925"/>
          <p14:tracePt t="29811" x="1708150" y="5378450"/>
          <p14:tracePt t="29818" x="1763713" y="5387975"/>
          <p14:tracePt t="29825" x="1800225" y="5387975"/>
          <p14:tracePt t="29832" x="1844675" y="5397500"/>
          <p14:tracePt t="29839" x="1881188" y="5405438"/>
          <p14:tracePt t="29846" x="1917700" y="5405438"/>
          <p14:tracePt t="29854" x="1936750" y="5414963"/>
          <p14:tracePt t="29859" x="1963738" y="5414963"/>
          <p14:tracePt t="29867" x="1982788" y="5414963"/>
          <p14:tracePt t="29874" x="2000250" y="5414963"/>
          <p14:tracePt t="29880" x="2019300" y="5414963"/>
          <p14:tracePt t="29890" x="2027238" y="5414963"/>
          <p14:tracePt t="29902" x="2046288" y="5414963"/>
          <p14:tracePt t="29908" x="2063750" y="5405438"/>
          <p14:tracePt t="29915" x="2073275" y="5397500"/>
          <p14:tracePt t="29923" x="2092325" y="5397500"/>
          <p14:tracePt t="29928" x="2100263" y="5397500"/>
          <p14:tracePt t="29936" x="2119313" y="5378450"/>
          <p14:tracePt t="29942" x="2128838" y="5368925"/>
          <p14:tracePt t="29950" x="2136775" y="5360988"/>
          <p14:tracePt t="29957" x="2146300" y="5341938"/>
          <p14:tracePt t="29964" x="2174875" y="5332413"/>
          <p14:tracePt t="29970" x="2182813" y="5314950"/>
          <p14:tracePt t="29977" x="2192338" y="5295900"/>
          <p14:tracePt t="29984" x="2201863" y="5278438"/>
          <p14:tracePt t="29991" x="2219325" y="5268913"/>
          <p14:tracePt t="29997" x="2219325" y="5259388"/>
          <p14:tracePt t="30006" x="2219325" y="5251450"/>
          <p14:tracePt t="30012" x="2228850" y="5241925"/>
          <p14:tracePt t="30025" x="2238375" y="5232400"/>
          <p14:tracePt t="30032" x="2238375" y="5222875"/>
          <p14:tracePt t="30040" x="2247900" y="5222875"/>
          <p14:tracePt t="30056" x="2255838" y="5214938"/>
          <p14:tracePt t="30059" x="2255838" y="5205413"/>
          <p14:tracePt t="30067" x="2255838" y="5195888"/>
          <p14:tracePt t="30074" x="2265363" y="5186363"/>
          <p14:tracePt t="30081" x="2265363" y="5168900"/>
          <p14:tracePt t="30090" x="2274888" y="5149850"/>
          <p14:tracePt t="30095" x="2274888" y="5132388"/>
          <p14:tracePt t="30102" x="2274888" y="5105400"/>
          <p14:tracePt t="30109" x="2284413" y="5086350"/>
          <p14:tracePt t="30115" x="2284413" y="5068888"/>
          <p14:tracePt t="30124" x="2284413" y="5049838"/>
          <p14:tracePt t="30129" x="2284413" y="5040313"/>
          <p14:tracePt t="30143" x="2284413" y="5022850"/>
          <p14:tracePt t="30157" x="2284413" y="5013325"/>
          <p14:tracePt t="30164" x="2284413" y="5003800"/>
          <p14:tracePt t="30173" x="2284413" y="4995863"/>
          <p14:tracePt t="30178" x="2284413" y="4986338"/>
          <p14:tracePt t="30198" x="2284413" y="4976813"/>
          <p14:tracePt t="30303" x="2284413" y="4967288"/>
          <p14:tracePt t="30538" x="2284413" y="4959350"/>
          <p14:tracePt t="30614" x="2284413" y="4949825"/>
          <p14:tracePt t="30627" x="2274888" y="4949825"/>
          <p14:tracePt t="30648" x="2274888" y="4940300"/>
          <p14:tracePt t="30655" x="2265363" y="4940300"/>
          <p14:tracePt t="30662" x="2265363" y="4930775"/>
          <p14:tracePt t="30669" x="2255838" y="4930775"/>
          <p14:tracePt t="30676" x="2255838" y="4922838"/>
          <p14:tracePt t="30683" x="2238375" y="4913313"/>
          <p14:tracePt t="30689" x="2201863" y="4884738"/>
          <p14:tracePt t="30696" x="2174875" y="4867275"/>
          <p14:tracePt t="30705" x="2155825" y="4848225"/>
          <p14:tracePt t="30709" x="2119313" y="4830763"/>
          <p14:tracePt t="30717" x="2092325" y="4803775"/>
          <p14:tracePt t="30724" x="2063750" y="4775200"/>
          <p14:tracePt t="30731" x="2027238" y="4757738"/>
          <p14:tracePt t="30739" x="1982788" y="4721225"/>
          <p14:tracePt t="30745" x="1936750" y="4702175"/>
          <p14:tracePt t="30752" x="1890713" y="4675188"/>
          <p14:tracePt t="30759" x="1836738" y="4648200"/>
          <p14:tracePt t="30766" x="1754188" y="4629150"/>
          <p14:tracePt t="30774" x="1644650" y="4592638"/>
          <p14:tracePt t="30779" x="1543050" y="4565650"/>
          <p14:tracePt t="30787" x="1443038" y="4538663"/>
          <p14:tracePt t="30793" x="1352550" y="4511675"/>
          <p14:tracePt t="30800" x="1250950" y="4483100"/>
          <p14:tracePt t="30807" x="1177925" y="4456113"/>
          <p14:tracePt t="30814" x="1114425" y="4438650"/>
          <p14:tracePt t="30821" x="1050925" y="4410075"/>
          <p14:tracePt t="30828" x="1004888" y="4392613"/>
          <p14:tracePt t="30834" x="941388" y="4365625"/>
          <p14:tracePt t="30841" x="912813" y="4356100"/>
          <p14:tracePt t="30849" x="885825" y="4346575"/>
          <p14:tracePt t="30856" x="858838" y="4337050"/>
          <p14:tracePt t="30862" x="831850" y="4329113"/>
          <p14:tracePt t="30870" x="822325" y="4329113"/>
          <p14:tracePt t="30876" x="812800" y="4329113"/>
          <p14:tracePt t="30883" x="803275" y="4329113"/>
          <p14:tracePt t="30890" x="795338" y="4329113"/>
          <p14:tracePt t="30910" x="785813" y="4329113"/>
          <p14:tracePt t="30925" x="776288" y="4329113"/>
          <p14:tracePt t="30939" x="766763" y="4329113"/>
          <p14:tracePt t="30993" x="758825" y="4329113"/>
          <p14:tracePt t="31014" x="749300" y="4329113"/>
          <p14:tracePt t="31056" x="739775" y="4329113"/>
          <p14:tracePt t="31070" x="730250" y="4329113"/>
          <p14:tracePt t="31084" x="722313" y="4329113"/>
          <p14:tracePt t="31098" x="712788" y="4329113"/>
          <p14:tracePt t="31105" x="703263" y="4329113"/>
          <p14:tracePt t="31111" x="685800" y="4329113"/>
          <p14:tracePt t="31119" x="666750" y="4329113"/>
          <p14:tracePt t="31125" x="649288" y="4329113"/>
          <p14:tracePt t="31133" x="620713" y="4329113"/>
          <p14:tracePt t="31139" x="593725" y="4329113"/>
          <p14:tracePt t="31146" x="557213" y="4329113"/>
          <p14:tracePt t="31154" x="530225" y="4329113"/>
          <p14:tracePt t="31160" x="501650" y="4329113"/>
          <p14:tracePt t="31167" x="474663" y="4329113"/>
          <p14:tracePt t="31174" x="438150" y="4329113"/>
          <p14:tracePt t="31180" x="428625" y="4329113"/>
          <p14:tracePt t="31190" x="392113" y="4329113"/>
          <p14:tracePt t="31194" x="374650" y="4329113"/>
          <p14:tracePt t="31201" x="347663" y="4329113"/>
          <p14:tracePt t="31208" x="328613" y="4337050"/>
          <p14:tracePt t="31215" x="311150" y="4337050"/>
          <p14:tracePt t="31222" x="282575" y="4346575"/>
          <p14:tracePt t="31229" x="255588" y="4346575"/>
          <p14:tracePt t="31235" x="219075" y="4365625"/>
          <p14:tracePt t="31242" x="182563" y="4373563"/>
          <p14:tracePt t="31249" x="136525" y="4383088"/>
          <p14:tracePt t="31256" x="92075" y="4410075"/>
          <p14:tracePt t="31264" x="46038" y="4429125"/>
          <p14:tracePt t="31271" x="0" y="4456113"/>
          <p14:tracePt t="36152" x="92075" y="4191000"/>
          <p14:tracePt t="36159" x="173038" y="4154488"/>
          <p14:tracePt t="36167" x="255588" y="4127500"/>
          <p14:tracePt t="36173" x="319088" y="4090988"/>
          <p14:tracePt t="36180" x="384175" y="4054475"/>
          <p14:tracePt t="36187" x="465138" y="4008438"/>
          <p14:tracePt t="36194" x="547688" y="3971925"/>
          <p14:tracePt t="36201" x="612775" y="3927475"/>
          <p14:tracePt t="36207" x="676275" y="3889375"/>
          <p14:tracePt t="36214" x="730250" y="3871913"/>
          <p14:tracePt t="36221" x="795338" y="3825875"/>
          <p14:tracePt t="36228" x="858838" y="3808413"/>
          <p14:tracePt t="36236" x="904875" y="3779838"/>
          <p14:tracePt t="36241" x="949325" y="3762375"/>
          <p14:tracePt t="36251" x="977900" y="3762375"/>
          <p14:tracePt t="36256" x="1014413" y="3752850"/>
          <p14:tracePt t="36263" x="1041400" y="3743325"/>
          <p14:tracePt t="36270" x="1068388" y="3743325"/>
          <p14:tracePt t="36277" x="1096963" y="3743325"/>
          <p14:tracePt t="36284" x="1114425" y="3743325"/>
          <p14:tracePt t="36290" x="1141413" y="3743325"/>
          <p14:tracePt t="36298" x="1160463" y="3743325"/>
          <p14:tracePt t="36304" x="1177925" y="3743325"/>
          <p14:tracePt t="36312" x="1206500" y="3743325"/>
          <p14:tracePt t="36318" x="1214438" y="3743325"/>
          <p14:tracePt t="36325" x="1233488" y="3743325"/>
          <p14:tracePt t="36335" x="1250950" y="3743325"/>
          <p14:tracePt t="36339" x="1260475" y="3743325"/>
          <p14:tracePt t="36353" x="1270000" y="3743325"/>
          <p14:tracePt t="36360" x="1279525" y="3743325"/>
          <p14:tracePt t="36373" x="1287463" y="3743325"/>
          <p14:tracePt t="36381" x="1296988" y="3743325"/>
          <p14:tracePt t="36387" x="1306513" y="3743325"/>
          <p14:tracePt t="36402" x="1316038" y="3743325"/>
          <p14:tracePt t="36408" x="1333500" y="3743325"/>
          <p14:tracePt t="36422" x="1343025" y="3743325"/>
          <p14:tracePt t="36429" x="1352550" y="3743325"/>
          <p14:tracePt t="36436" x="1370013" y="3752850"/>
          <p14:tracePt t="36443" x="1379538" y="3752850"/>
          <p14:tracePt t="36451" x="1389063" y="3762375"/>
          <p14:tracePt t="36456" x="1406525" y="3762375"/>
          <p14:tracePt t="36465" x="1406525" y="3771900"/>
          <p14:tracePt t="36470" x="1433513" y="3771900"/>
          <p14:tracePt t="36478" x="1470025" y="3779838"/>
          <p14:tracePt t="36485" x="1506538" y="3789363"/>
          <p14:tracePt t="36491" x="1552575" y="3816350"/>
          <p14:tracePt t="36498" x="1617663" y="3825875"/>
          <p14:tracePt t="36504" x="1654175" y="3835400"/>
          <p14:tracePt t="36512" x="1698625" y="3844925"/>
          <p14:tracePt t="36518" x="1744663" y="3871913"/>
          <p14:tracePt t="36525" x="1771650" y="3881438"/>
          <p14:tracePt t="36535" x="1800225" y="3889375"/>
          <p14:tracePt t="36539" x="1817688" y="3889375"/>
          <p14:tracePt t="36547" x="1827213" y="3889375"/>
          <p14:tracePt t="36553" x="1836738" y="3889375"/>
          <p14:tracePt t="36560" x="1844675" y="3889375"/>
          <p14:tracePt t="36568" x="1854200" y="3889375"/>
          <p14:tracePt t="36581" x="1863725" y="3889375"/>
          <p14:tracePt t="36587" x="1873250" y="3889375"/>
          <p14:tracePt t="36617" x="1881188" y="3889375"/>
          <p14:tracePt t="36630" x="1890713" y="3889375"/>
          <p14:tracePt t="36644" x="1900238" y="3889375"/>
          <p14:tracePt t="36754" x="1900238" y="3898900"/>
          <p14:tracePt t="36782" x="1890713" y="3898900"/>
          <p14:tracePt t="36788" x="1881188" y="3898900"/>
          <p14:tracePt t="36796" x="1881188" y="3908425"/>
          <p14:tracePt t="36802" x="1863725" y="3908425"/>
          <p14:tracePt t="36809" x="1854200" y="3908425"/>
          <p14:tracePt t="36817" x="1836738" y="3908425"/>
          <p14:tracePt t="36824" x="1817688" y="3908425"/>
          <p14:tracePt t="36829" x="1800225" y="3908425"/>
          <p14:tracePt t="36836" x="1771650" y="3908425"/>
          <p14:tracePt t="36844" x="1744663" y="3908425"/>
          <p14:tracePt t="36851" x="1717675" y="3908425"/>
          <p14:tracePt t="36857" x="1671638" y="3898900"/>
          <p14:tracePt t="36865" x="1644650" y="3898900"/>
          <p14:tracePt t="36871" x="1617663" y="3898900"/>
          <p14:tracePt t="36879" x="1579563" y="3898900"/>
          <p14:tracePt t="36885" x="1552575" y="3898900"/>
          <p14:tracePt t="36893" x="1525588" y="3898900"/>
          <p14:tracePt t="36901" x="1498600" y="3898900"/>
          <p14:tracePt t="36906" x="1470025" y="3898900"/>
          <p14:tracePt t="36913" x="1452563" y="3898900"/>
          <p14:tracePt t="36919" x="1433513" y="3898900"/>
          <p14:tracePt t="36927" x="1425575" y="3898900"/>
          <p14:tracePt t="36941" x="1416050" y="3898900"/>
          <p14:tracePt t="36948" x="1406525" y="3898900"/>
          <p14:tracePt t="36954" x="1397000" y="3898900"/>
          <p14:tracePt t="36962" x="1397000" y="3908425"/>
          <p14:tracePt t="36968" x="1389063" y="3908425"/>
          <p14:tracePt t="36985" x="1389063" y="3917950"/>
          <p14:tracePt t="36989" x="1379538" y="3927475"/>
          <p14:tracePt t="36996" x="1379538" y="3935413"/>
          <p14:tracePt t="37003" x="1379538" y="3944938"/>
          <p14:tracePt t="37009" x="1379538" y="3971925"/>
          <p14:tracePt t="37018" x="1370013" y="4000500"/>
          <p14:tracePt t="37024" x="1370013" y="4027488"/>
          <p14:tracePt t="37035" x="1370013" y="4054475"/>
          <p14:tracePt t="37037" x="1370013" y="4090988"/>
          <p14:tracePt t="37044" x="1370013" y="4117975"/>
          <p14:tracePt t="37051" x="1379538" y="4146550"/>
          <p14:tracePt t="37058" x="1389063" y="4173538"/>
          <p14:tracePt t="37065" x="1389063" y="4210050"/>
          <p14:tracePt t="37072" x="1406525" y="4227513"/>
          <p14:tracePt t="37079" x="1416050" y="4246563"/>
          <p14:tracePt t="37086" x="1425575" y="4264025"/>
          <p14:tracePt t="37101" x="1433513" y="4273550"/>
          <p14:tracePt t="37106" x="1433513" y="4283075"/>
          <p14:tracePt t="37114" x="1443038" y="4283075"/>
          <p14:tracePt t="37128" x="1443038" y="4292600"/>
          <p14:tracePt t="37135" x="1452563" y="4292600"/>
          <p14:tracePt t="37162" x="1452563" y="4300538"/>
          <p14:tracePt t="37175" x="1452563" y="4310063"/>
          <p14:tracePt t="37184" x="1452563" y="4319588"/>
          <p14:tracePt t="37189" x="1462088" y="4329113"/>
          <p14:tracePt t="37197" x="1462088" y="4337050"/>
          <p14:tracePt t="37203" x="1470025" y="4337050"/>
          <p14:tracePt t="37217" x="1470025" y="4346575"/>
          <p14:tracePt t="37224" x="1479550" y="4356100"/>
          <p14:tracePt t="37238" x="1489075" y="4365625"/>
          <p14:tracePt t="37252" x="1498600" y="4373563"/>
          <p14:tracePt t="37259" x="1506538" y="4373563"/>
          <p14:tracePt t="37273" x="1525588" y="4383088"/>
          <p14:tracePt t="37280" x="1543050" y="4392613"/>
          <p14:tracePt t="37286" x="1579563" y="4402138"/>
          <p14:tracePt t="37294" x="1608138" y="4410075"/>
          <p14:tracePt t="37300" x="1635125" y="4419600"/>
          <p14:tracePt t="37307" x="1662113" y="4429125"/>
          <p14:tracePt t="37314" x="1698625" y="4438650"/>
          <p14:tracePt t="37320" x="1727200" y="4446588"/>
          <p14:tracePt t="37328" x="1754188" y="4456113"/>
          <p14:tracePt t="37335" x="1790700" y="4475163"/>
          <p14:tracePt t="37341" x="1817688" y="4475163"/>
          <p14:tracePt t="37350" x="1844675" y="4483100"/>
          <p14:tracePt t="37356" x="1863725" y="4492625"/>
          <p14:tracePt t="37362" x="1890713" y="4492625"/>
          <p14:tracePt t="37369" x="1909763" y="4492625"/>
          <p14:tracePt t="37376" x="1917700" y="4502150"/>
          <p14:tracePt t="37385" x="1936750" y="4502150"/>
          <p14:tracePt t="37390" x="1954213" y="4502150"/>
          <p14:tracePt t="37397" x="1963738" y="4502150"/>
          <p14:tracePt t="37404" x="1973263" y="4502150"/>
          <p14:tracePt t="37410" x="1982788" y="4502150"/>
          <p14:tracePt t="37417" x="1990725" y="4502150"/>
          <p14:tracePt t="37425" x="2000250" y="4502150"/>
          <p14:tracePt t="37434" x="2009775" y="4502150"/>
          <p14:tracePt t="37439" x="2027238" y="4502150"/>
          <p14:tracePt t="37445" x="2036763" y="4502150"/>
          <p14:tracePt t="37452" x="2046288" y="4502150"/>
          <p14:tracePt t="37460" x="2055813" y="4492625"/>
          <p14:tracePt t="37467" x="2063750" y="4492625"/>
          <p14:tracePt t="37473" x="2073275" y="4483100"/>
          <p14:tracePt t="37479" x="2082800" y="4483100"/>
          <p14:tracePt t="37487" x="2092325" y="4483100"/>
          <p14:tracePt t="37494" x="2100263" y="4475163"/>
          <p14:tracePt t="37501" x="2109788" y="4465638"/>
          <p14:tracePt t="37516" x="2119313" y="4456113"/>
          <p14:tracePt t="37522" x="2128838" y="4446588"/>
          <p14:tracePt t="37529" x="2136775" y="4446588"/>
          <p14:tracePt t="37544" x="2146300" y="4446588"/>
          <p14:tracePt t="37550" x="2155825" y="4446588"/>
          <p14:tracePt t="37556" x="2165350" y="4438650"/>
          <p14:tracePt t="37570" x="2165350" y="4429125"/>
          <p14:tracePt t="37584" x="2174875" y="4429125"/>
          <p14:tracePt t="37591" x="2174875" y="4419600"/>
          <p14:tracePt t="37598" x="2182813" y="4410075"/>
          <p14:tracePt t="37604" x="2182813" y="4402138"/>
          <p14:tracePt t="37618" x="2182813" y="4392613"/>
          <p14:tracePt t="37625" x="2182813" y="4383088"/>
          <p14:tracePt t="37634" x="2182813" y="4373563"/>
          <p14:tracePt t="37639" x="2182813" y="4356100"/>
          <p14:tracePt t="37646" x="2182813" y="4337050"/>
          <p14:tracePt t="37653" x="2182813" y="4329113"/>
          <p14:tracePt t="37660" x="2182813" y="4319588"/>
          <p14:tracePt t="37667" x="2182813" y="4310063"/>
          <p14:tracePt t="37674" x="2182813" y="4292600"/>
          <p14:tracePt t="37682" x="2182813" y="4283075"/>
          <p14:tracePt t="37687" x="2182813" y="4264025"/>
          <p14:tracePt t="37695" x="2182813" y="4256088"/>
          <p14:tracePt t="37702" x="2182813" y="4246563"/>
          <p14:tracePt t="37708" x="2182813" y="4237038"/>
          <p14:tracePt t="37716" x="2182813" y="4227513"/>
          <p14:tracePt t="37722" x="2182813" y="4210050"/>
          <p14:tracePt t="37729" x="2182813" y="4200525"/>
          <p14:tracePt t="37736" x="2182813" y="4183063"/>
          <p14:tracePt t="37744" x="2174875" y="4164013"/>
          <p14:tracePt t="37750" x="2174875" y="4154488"/>
          <p14:tracePt t="37757" x="2165350" y="4137025"/>
          <p14:tracePt t="37763" x="2165350" y="4117975"/>
          <p14:tracePt t="37770" x="2165350" y="4110038"/>
          <p14:tracePt t="37778" x="2155825" y="4110038"/>
          <p14:tracePt t="37784" x="2155825" y="4090988"/>
          <p14:tracePt t="37791" x="2155825" y="4081463"/>
          <p14:tracePt t="37800" x="2155825" y="4073525"/>
          <p14:tracePt t="37805" x="2146300" y="4064000"/>
          <p14:tracePt t="37812" x="2146300" y="4054475"/>
          <p14:tracePt t="37825" x="2136775" y="4044950"/>
          <p14:tracePt t="37839" x="2128838" y="4027488"/>
          <p14:tracePt t="37846" x="2128838" y="4017963"/>
          <p14:tracePt t="37853" x="2119313" y="4008438"/>
          <p14:tracePt t="37867" x="2119313" y="4000500"/>
          <p14:tracePt t="37874" x="2109788" y="3990975"/>
          <p14:tracePt t="37888" x="2100263" y="3981450"/>
          <p14:tracePt t="37902" x="2092325" y="3971925"/>
          <p14:tracePt t="37917" x="2092325" y="3963988"/>
          <p14:tracePt t="37936" x="2082800" y="3954463"/>
          <p14:tracePt t="37951" x="2073275" y="3944938"/>
          <p14:tracePt t="37957" x="2063750" y="3944938"/>
          <p14:tracePt t="37964" x="2055813" y="3935413"/>
          <p14:tracePt t="37971" x="2046288" y="3935413"/>
          <p14:tracePt t="37985" x="2036763" y="3935413"/>
          <p14:tracePt t="37992" x="2027238" y="3927475"/>
          <p14:tracePt t="38000" x="2019300" y="3927475"/>
          <p14:tracePt t="38005" x="2000250" y="3917950"/>
          <p14:tracePt t="38013" x="1990725" y="3917950"/>
          <p14:tracePt t="38019" x="1982788" y="3908425"/>
          <p14:tracePt t="38027" x="1963738" y="3908425"/>
          <p14:tracePt t="38040" x="1954213" y="3898900"/>
          <p14:tracePt t="38047" x="1946275" y="3898900"/>
          <p14:tracePt t="38053" x="1927225" y="3889375"/>
          <p14:tracePt t="38061" x="1917700" y="3889375"/>
          <p14:tracePt t="38068" x="1900238" y="3881438"/>
          <p14:tracePt t="38075" x="1890713" y="3881438"/>
          <p14:tracePt t="38083" x="1881188" y="3881438"/>
          <p14:tracePt t="38089" x="1873250" y="3871913"/>
          <p14:tracePt t="38096" x="1854200" y="3871913"/>
          <p14:tracePt t="38103" x="1836738" y="3862388"/>
          <p14:tracePt t="38109" x="1827213" y="3862388"/>
          <p14:tracePt t="38117" x="1817688" y="3852863"/>
          <p14:tracePt t="38124" x="1808163" y="3852863"/>
          <p14:tracePt t="38129" x="1800225" y="3852863"/>
          <p14:tracePt t="38137" x="1790700" y="3852863"/>
          <p14:tracePt t="38144" x="1781175" y="3852863"/>
          <p14:tracePt t="38151" x="1771650" y="3852863"/>
          <p14:tracePt t="38158" x="1763713" y="3852863"/>
          <p14:tracePt t="38167" x="1754188" y="3852863"/>
          <p14:tracePt t="38172" x="1744663" y="3852863"/>
          <p14:tracePt t="38200" x="1735138" y="3852863"/>
          <p14:tracePt t="38214" x="1727200" y="3852863"/>
          <p14:tracePt t="38234" x="1717675" y="3852863"/>
          <p14:tracePt t="38248" x="1708150" y="3852863"/>
          <p14:tracePt t="38262" x="1698625" y="3852863"/>
          <p14:tracePt t="38275" x="1690688" y="3852863"/>
          <p14:tracePt t="38297" x="1681163" y="3852863"/>
          <p14:tracePt t="38310" x="1671638" y="3852863"/>
          <p14:tracePt t="38331" x="1662113" y="3852863"/>
          <p14:tracePt t="38345" x="1654175" y="3852863"/>
          <p14:tracePt t="38725" x="1635125" y="3852863"/>
          <p14:tracePt t="38732" x="1608138" y="3852863"/>
          <p14:tracePt t="38739" x="1579563" y="3852863"/>
          <p14:tracePt t="38745" x="1552575" y="3844925"/>
          <p14:tracePt t="38753" x="1516063" y="3835400"/>
          <p14:tracePt t="38760" x="1479550" y="3825875"/>
          <p14:tracePt t="38767" x="1416050" y="3825875"/>
          <p14:tracePt t="38774" x="1360488" y="3816350"/>
          <p14:tracePt t="38783" x="1270000" y="3798888"/>
          <p14:tracePt t="38787" x="1150938" y="3789363"/>
          <p14:tracePt t="38794" x="1022350" y="3789363"/>
          <p14:tracePt t="38801" x="876300" y="3789363"/>
          <p14:tracePt t="38808" x="703263" y="3789363"/>
          <p14:tracePt t="38816" x="493713" y="3808413"/>
          <p14:tracePt t="38822" x="246063" y="3844925"/>
          <p14:tracePt t="38829" x="36513" y="3881438"/>
          <p14:tracePt t="48703" x="36513" y="4584700"/>
          <p14:tracePt t="48710" x="63500" y="4584700"/>
          <p14:tracePt t="48717" x="82550" y="4584700"/>
          <p14:tracePt t="48725" x="109538" y="4602163"/>
          <p14:tracePt t="48730" x="136525" y="4611688"/>
          <p14:tracePt t="48737" x="173038" y="4621213"/>
          <p14:tracePt t="48745" x="201613" y="4629150"/>
          <p14:tracePt t="48752" x="228600" y="4638675"/>
          <p14:tracePt t="48759" x="265113" y="4648200"/>
          <p14:tracePt t="48765" x="301625" y="4657725"/>
          <p14:tracePt t="48774" x="328613" y="4665663"/>
          <p14:tracePt t="48779" x="374650" y="4675188"/>
          <p14:tracePt t="48785" x="420688" y="4675188"/>
          <p14:tracePt t="48793" x="457200" y="4675188"/>
          <p14:tracePt t="48799" x="501650" y="4675188"/>
          <p14:tracePt t="48807" x="557213" y="4665663"/>
          <p14:tracePt t="48813" x="620713" y="4657725"/>
          <p14:tracePt t="48820" x="693738" y="4611688"/>
          <p14:tracePt t="48827" x="776288" y="4584700"/>
          <p14:tracePt t="48834" x="839788" y="4548188"/>
          <p14:tracePt t="48842" x="904875" y="4519613"/>
          <p14:tracePt t="48848" x="968375" y="4483100"/>
          <p14:tracePt t="48857" x="1014413" y="4465638"/>
          <p14:tracePt t="48862" x="1058863" y="4438650"/>
          <p14:tracePt t="48869" x="1104900" y="4419600"/>
          <p14:tracePt t="48876" x="1150938" y="4392613"/>
          <p14:tracePt t="48883" x="1196975" y="4356100"/>
          <p14:tracePt t="48890" x="1243013" y="4337050"/>
          <p14:tracePt t="48897" x="1287463" y="4319588"/>
          <p14:tracePt t="48904" x="1333500" y="4292600"/>
          <p14:tracePt t="48910" x="1397000" y="4264025"/>
          <p14:tracePt t="48918" x="1462088" y="4227513"/>
          <p14:tracePt t="48925" x="1525588" y="4191000"/>
          <p14:tracePt t="48931" x="1598613" y="4146550"/>
          <p14:tracePt t="48939" x="1662113" y="4110038"/>
          <p14:tracePt t="48945" x="1744663" y="4073525"/>
          <p14:tracePt t="48952" x="1827213" y="4027488"/>
          <p14:tracePt t="48959" x="1890713" y="3990975"/>
          <p14:tracePt t="48966" x="1954213" y="3954463"/>
          <p14:tracePt t="48974" x="2019300" y="3898900"/>
          <p14:tracePt t="48980" x="2082800" y="3862388"/>
          <p14:tracePt t="48987" x="2136775" y="3825875"/>
          <p14:tracePt t="48994" x="2182813" y="3789363"/>
          <p14:tracePt t="49000" x="2228850" y="3752850"/>
          <p14:tracePt t="49008" x="2274888" y="3716338"/>
          <p14:tracePt t="49025" x="2357438" y="3662363"/>
          <p14:tracePt t="49027" x="2374900" y="3643313"/>
          <p14:tracePt t="49035" x="2401888" y="3633788"/>
          <p14:tracePt t="49041" x="2420938" y="3616325"/>
          <p14:tracePt t="49049" x="2430463" y="3606800"/>
          <p14:tracePt t="49057" x="2447925" y="3597275"/>
          <p14:tracePt t="49062" x="2466975" y="3589338"/>
          <p14:tracePt t="49069" x="2474913" y="3579813"/>
          <p14:tracePt t="49076" x="2493963" y="3560763"/>
          <p14:tracePt t="49083" x="2520950" y="3552825"/>
          <p14:tracePt t="49091" x="2566988" y="3543300"/>
          <p14:tracePt t="49097" x="2630488" y="3516313"/>
          <p14:tracePt t="49104" x="2686050" y="3516313"/>
          <p14:tracePt t="49111" x="2722563" y="3506788"/>
          <p14:tracePt t="49118" x="2759075" y="3497263"/>
          <p14:tracePt t="49125" x="2786063" y="3497263"/>
          <p14:tracePt t="49132" x="2813050" y="3497263"/>
          <p14:tracePt t="49140" x="2822575" y="3497263"/>
          <p14:tracePt t="49146" x="2832100" y="3497263"/>
          <p14:tracePt t="49152" x="2841625" y="3497263"/>
          <p14:tracePt t="49180" x="2849563" y="3497263"/>
          <p14:tracePt t="49194" x="2859088" y="3497263"/>
          <p14:tracePt t="49305" x="2859088" y="3487738"/>
          <p14:tracePt t="49346" x="2859088" y="3479800"/>
          <p14:tracePt t="49354" x="2849563" y="3479800"/>
          <p14:tracePt t="49359" x="2841625" y="3470275"/>
          <p14:tracePt t="49366" x="2822575" y="3470275"/>
          <p14:tracePt t="49374" x="2813050" y="3470275"/>
          <p14:tracePt t="49380" x="2795588" y="3470275"/>
          <p14:tracePt t="49389" x="2786063" y="3460750"/>
          <p14:tracePt t="49395" x="2740025" y="3460750"/>
          <p14:tracePt t="49401" x="2695575" y="3451225"/>
          <p14:tracePt t="49408" x="2640013" y="3451225"/>
          <p14:tracePt t="49415" x="2613025" y="3433763"/>
          <p14:tracePt t="49424" x="2584450" y="3424238"/>
          <p14:tracePt t="49428" x="2547938" y="3424238"/>
          <p14:tracePt t="49436" x="2530475" y="3424238"/>
          <p14:tracePt t="49442" x="2503488" y="3414713"/>
          <p14:tracePt t="49449" x="2484438" y="3414713"/>
          <p14:tracePt t="49458" x="2457450" y="3406775"/>
          <p14:tracePt t="49463" x="2430463" y="3406775"/>
          <p14:tracePt t="49471" x="2393950" y="3397250"/>
          <p14:tracePt t="49477" x="2374900" y="3397250"/>
          <p14:tracePt t="49484" x="2347913" y="3397250"/>
          <p14:tracePt t="49491" x="2328863" y="3387725"/>
          <p14:tracePt t="49498" x="2301875" y="3387725"/>
          <p14:tracePt t="49507" x="2284413" y="3378200"/>
          <p14:tracePt t="49513" x="2265363" y="3378200"/>
          <p14:tracePt t="49520" x="2255838" y="3378200"/>
          <p14:tracePt t="49526" x="2247900" y="3378200"/>
          <p14:tracePt t="49540" x="2238375" y="3378200"/>
          <p14:tracePt t="49547" x="2228850" y="3378200"/>
          <p14:tracePt t="49553" x="2219325" y="3378200"/>
          <p14:tracePt t="49560" x="2211388" y="3378200"/>
          <p14:tracePt t="49568" x="2192338" y="3378200"/>
          <p14:tracePt t="49574" x="2182813" y="3378200"/>
          <p14:tracePt t="49595" x="2174875" y="3378200"/>
          <p14:tracePt t="49603" x="2165350" y="3378200"/>
          <p14:tracePt t="49609" x="2155825" y="3378200"/>
          <p14:tracePt t="49617" x="2146300" y="3378200"/>
          <p14:tracePt t="49624" x="2136775" y="3378200"/>
          <p14:tracePt t="49630" x="2128838" y="3378200"/>
          <p14:tracePt t="49651" x="2119313" y="3378200"/>
          <p14:tracePt t="49657" x="2109788" y="3378200"/>
          <p14:tracePt t="49674" x="2100263" y="3378200"/>
          <p14:tracePt t="49678" x="2100263" y="3387725"/>
          <p14:tracePt t="49686" x="2092325" y="3387725"/>
          <p14:tracePt t="49692" x="2082800" y="3387725"/>
          <p14:tracePt t="49700" x="2073275" y="3397250"/>
          <p14:tracePt t="49714" x="2073275" y="3406775"/>
          <p14:tracePt t="49720" x="2063750" y="3406775"/>
          <p14:tracePt t="49726" x="2055813" y="3414713"/>
          <p14:tracePt t="49734" x="2046288" y="3424238"/>
          <p14:tracePt t="49741" x="2036763" y="3433763"/>
          <p14:tracePt t="49748" x="2027238" y="3443288"/>
          <p14:tracePt t="49755" x="2027238" y="3451225"/>
          <p14:tracePt t="49768" x="2027238" y="3460750"/>
          <p14:tracePt t="49775" x="2019300" y="3460750"/>
          <p14:tracePt t="49782" x="2009775" y="3479800"/>
          <p14:tracePt t="49790" x="2000250" y="3487738"/>
          <p14:tracePt t="49796" x="1990725" y="3497263"/>
          <p14:tracePt t="49803" x="1982788" y="3516313"/>
          <p14:tracePt t="49810" x="1973263" y="3533775"/>
          <p14:tracePt t="49817" x="1973263" y="3552825"/>
          <p14:tracePt t="49824" x="1963738" y="3579813"/>
          <p14:tracePt t="49830" x="1954213" y="3606800"/>
          <p14:tracePt t="49837" x="1946275" y="3625850"/>
          <p14:tracePt t="49844" x="1936750" y="3643313"/>
          <p14:tracePt t="49851" x="1936750" y="3662363"/>
          <p14:tracePt t="49858" x="1927225" y="3670300"/>
          <p14:tracePt t="49865" x="1927225" y="3679825"/>
          <p14:tracePt t="49874" x="1917700" y="3698875"/>
          <p14:tracePt t="49879" x="1917700" y="3706813"/>
          <p14:tracePt t="49886" x="1917700" y="3716338"/>
          <p14:tracePt t="49893" x="1909763" y="3725863"/>
          <p14:tracePt t="49900" x="1909763" y="3735388"/>
          <p14:tracePt t="49907" x="1909763" y="3752850"/>
          <p14:tracePt t="49914" x="1909763" y="3762375"/>
          <p14:tracePt t="49920" x="1909763" y="3779838"/>
          <p14:tracePt t="49927" x="1909763" y="3798888"/>
          <p14:tracePt t="49934" x="1909763" y="3816350"/>
          <p14:tracePt t="49941" x="1909763" y="3825875"/>
          <p14:tracePt t="49947" x="1909763" y="3835400"/>
          <p14:tracePt t="49956" x="1909763" y="3852863"/>
          <p14:tracePt t="49962" x="1909763" y="3871913"/>
          <p14:tracePt t="49969" x="1909763" y="3889375"/>
          <p14:tracePt t="49975" x="1909763" y="3898900"/>
          <p14:tracePt t="49983" x="1909763" y="3917950"/>
          <p14:tracePt t="49991" x="1917700" y="3935413"/>
          <p14:tracePt t="49996" x="1917700" y="3954463"/>
          <p14:tracePt t="50003" x="1927225" y="3963988"/>
          <p14:tracePt t="50010" x="1927225" y="3981450"/>
          <p14:tracePt t="50018" x="1936750" y="4000500"/>
          <p14:tracePt t="50025" x="1946275" y="4017963"/>
          <p14:tracePt t="50037" x="1954213" y="4027488"/>
          <p14:tracePt t="50044" x="1963738" y="4044950"/>
          <p14:tracePt t="50052" x="1963738" y="4054475"/>
          <p14:tracePt t="50058" x="1973263" y="4064000"/>
          <p14:tracePt t="50065" x="1973263" y="4073525"/>
          <p14:tracePt t="50074" x="1982788" y="4081463"/>
          <p14:tracePt t="50087" x="1982788" y="4090988"/>
          <p14:tracePt t="50093" x="1982788" y="4100513"/>
          <p14:tracePt t="50100" x="1990725" y="4100513"/>
          <p14:tracePt t="50108" x="1990725" y="4110038"/>
          <p14:tracePt t="50114" x="2000250" y="4117975"/>
          <p14:tracePt t="50121" x="2009775" y="4127500"/>
          <p14:tracePt t="50128" x="2019300" y="4137025"/>
          <p14:tracePt t="50135" x="2027238" y="4137025"/>
          <p14:tracePt t="50142" x="2027238" y="4146550"/>
          <p14:tracePt t="50149" x="2036763" y="4154488"/>
          <p14:tracePt t="50163" x="2055813" y="4164013"/>
          <p14:tracePt t="50169" x="2063750" y="4173538"/>
          <p14:tracePt t="50176" x="2073275" y="4183063"/>
          <p14:tracePt t="50184" x="2082800" y="4183063"/>
          <p14:tracePt t="50191" x="2092325" y="4191000"/>
          <p14:tracePt t="50196" x="2100263" y="4191000"/>
          <p14:tracePt t="50204" x="2109788" y="4191000"/>
          <p14:tracePt t="50210" x="2119313" y="4191000"/>
          <p14:tracePt t="50218" x="2136775" y="4200525"/>
          <p14:tracePt t="50224" x="2146300" y="4200525"/>
          <p14:tracePt t="50232" x="2155825" y="4200525"/>
          <p14:tracePt t="50241" x="2174875" y="4200525"/>
          <p14:tracePt t="50253" x="2182813" y="4200525"/>
          <p14:tracePt t="50259" x="2201863" y="4200525"/>
          <p14:tracePt t="50266" x="2219325" y="4200525"/>
          <p14:tracePt t="50275" x="2238375" y="4200525"/>
          <p14:tracePt t="50280" x="2247900" y="4200525"/>
          <p14:tracePt t="50288" x="2265363" y="4200525"/>
          <p14:tracePt t="50293" x="2284413" y="4200525"/>
          <p14:tracePt t="50300" x="2301875" y="4200525"/>
          <p14:tracePt t="50314" x="2320925" y="4191000"/>
          <p14:tracePt t="50324" x="2338388" y="4191000"/>
          <p14:tracePt t="50328" x="2347913" y="4191000"/>
          <p14:tracePt t="50335" x="2357438" y="4191000"/>
          <p14:tracePt t="50342" x="2374900" y="4191000"/>
          <p14:tracePt t="50349" x="2384425" y="4191000"/>
          <p14:tracePt t="50363" x="2401888" y="4191000"/>
          <p14:tracePt t="50370" x="2411413" y="4183063"/>
          <p14:tracePt t="50376" x="2420938" y="4183063"/>
          <p14:tracePt t="50384" x="2430463" y="4173538"/>
          <p14:tracePt t="50391" x="2447925" y="4173538"/>
          <p14:tracePt t="50397" x="2447925" y="4164013"/>
          <p14:tracePt t="50405" x="2457450" y="4164013"/>
          <p14:tracePt t="50411" x="2474913" y="4154488"/>
          <p14:tracePt t="50418" x="2520950" y="4146550"/>
          <p14:tracePt t="50425" x="2547938" y="4137025"/>
          <p14:tracePt t="50432" x="2576513" y="4137025"/>
          <p14:tracePt t="50440" x="2613025" y="4127500"/>
          <p14:tracePt t="50446" x="2630488" y="4117975"/>
          <p14:tracePt t="50452" x="2657475" y="4110038"/>
          <p14:tracePt t="50459" x="2667000" y="4100513"/>
          <p14:tracePt t="50466" x="2686050" y="4090988"/>
          <p14:tracePt t="50480" x="2695575" y="4081463"/>
          <p14:tracePt t="50487" x="2695575" y="4073525"/>
          <p14:tracePt t="50494" x="2703513" y="4064000"/>
          <p14:tracePt t="50500" x="2713038" y="4064000"/>
          <p14:tracePt t="50507" x="2722563" y="4054475"/>
          <p14:tracePt t="50514" x="2732088" y="4054475"/>
          <p14:tracePt t="50523" x="2740025" y="4044950"/>
          <p14:tracePt t="50528" x="2740025" y="4037013"/>
          <p14:tracePt t="50535" x="2749550" y="4017963"/>
          <p14:tracePt t="50542" x="2759075" y="4008438"/>
          <p14:tracePt t="50549" x="2759075" y="4000500"/>
          <p14:tracePt t="50557" x="2768600" y="3981450"/>
          <p14:tracePt t="50563" x="2776538" y="3981450"/>
          <p14:tracePt t="50570" x="2786063" y="3971925"/>
          <p14:tracePt t="50577" x="2786063" y="3963988"/>
          <p14:tracePt t="50584" x="2795588" y="3963988"/>
          <p14:tracePt t="50591" x="2795588" y="3954463"/>
          <p14:tracePt t="50598" x="2805113" y="3944938"/>
          <p14:tracePt t="50606" x="2805113" y="3935413"/>
          <p14:tracePt t="50611" x="2805113" y="3927475"/>
          <p14:tracePt t="50626" x="2805113" y="3908425"/>
          <p14:tracePt t="50632" x="2805113" y="3898900"/>
          <p14:tracePt t="50640" x="2805113" y="3889375"/>
          <p14:tracePt t="50647" x="2805113" y="3881438"/>
          <p14:tracePt t="50654" x="2805113" y="3862388"/>
          <p14:tracePt t="50668" x="2805113" y="3844925"/>
          <p14:tracePt t="50673" x="2805113" y="3835400"/>
          <p14:tracePt t="50681" x="2805113" y="3825875"/>
          <p14:tracePt t="50690" x="2805113" y="3808413"/>
          <p14:tracePt t="50694" x="2805113" y="3798888"/>
          <p14:tracePt t="50701" x="2805113" y="3779838"/>
          <p14:tracePt t="50708" x="2795588" y="3762375"/>
          <p14:tracePt t="50715" x="2776538" y="3743325"/>
          <p14:tracePt t="50724" x="2749550" y="3725863"/>
          <p14:tracePt t="50728" x="2732088" y="3698875"/>
          <p14:tracePt t="50736" x="2713038" y="3679825"/>
          <p14:tracePt t="50743" x="2695575" y="3670300"/>
          <p14:tracePt t="50749" x="2676525" y="3652838"/>
          <p14:tracePt t="50756" x="2667000" y="3643313"/>
          <p14:tracePt t="50774" x="2657475" y="3633788"/>
          <p14:tracePt t="50777" x="2640013" y="3625850"/>
          <p14:tracePt t="50784" x="2620963" y="3616325"/>
          <p14:tracePt t="50791" x="2603500" y="3606800"/>
          <p14:tracePt t="50798" x="2584450" y="3606800"/>
          <p14:tracePt t="50807" x="2576513" y="3606800"/>
          <p14:tracePt t="50812" x="2576513" y="3597275"/>
          <p14:tracePt t="50819" x="2566988" y="3597275"/>
          <p14:tracePt t="50826" x="2557463" y="3589338"/>
          <p14:tracePt t="50833" x="2547938" y="3589338"/>
          <p14:tracePt t="50840" x="2540000" y="3579813"/>
          <p14:tracePt t="50847" x="2530475" y="3579813"/>
          <p14:tracePt t="50860" x="2520950" y="3579813"/>
          <p14:tracePt t="50874" x="2511425" y="3579813"/>
          <p14:tracePt t="50881" x="2503488" y="3579813"/>
          <p14:tracePt t="50889" x="2493963" y="3579813"/>
          <p14:tracePt t="50895" x="2484438" y="3579813"/>
          <p14:tracePt t="50908" x="2466975" y="3579813"/>
          <p14:tracePt t="50915" x="2457450" y="3579813"/>
          <p14:tracePt t="50929" x="2438400" y="3579813"/>
          <p14:tracePt t="50937" x="2430463" y="3579813"/>
          <p14:tracePt t="50944" x="2420938" y="3579813"/>
          <p14:tracePt t="50950" x="2411413" y="3579813"/>
          <p14:tracePt t="50957" x="2393950" y="3579813"/>
          <p14:tracePt t="50964" x="2393950" y="3589338"/>
          <p14:tracePt t="50973" x="2384425" y="3589338"/>
          <p14:tracePt t="50978" x="2365375" y="3597275"/>
          <p14:tracePt t="50992" x="2357438" y="3597275"/>
          <p14:tracePt t="50999" x="2347913" y="3606800"/>
          <p14:tracePt t="51006" x="2338388" y="3606800"/>
          <p14:tracePt t="51013" x="2328863" y="3606800"/>
          <p14:tracePt t="51020" x="2328863" y="3616325"/>
          <p14:tracePt t="51027" x="2320925" y="3616325"/>
          <p14:tracePt t="51041" x="2301875" y="3616325"/>
          <p14:tracePt t="51047" x="2292350" y="3625850"/>
          <p14:tracePt t="51055" x="2284413" y="3625850"/>
          <p14:tracePt t="51061" x="2265363" y="3625850"/>
          <p14:tracePt t="51069" x="2265363" y="3633788"/>
          <p14:tracePt t="51082" x="2247900" y="3643313"/>
          <p14:tracePt t="51090" x="2238375" y="3643313"/>
          <p14:tracePt t="51095" x="2228850" y="3652838"/>
          <p14:tracePt t="51103" x="2219325" y="3652838"/>
          <p14:tracePt t="51109" x="2211388" y="3662363"/>
          <p14:tracePt t="51131" x="2201863" y="3670300"/>
          <p14:tracePt t="51140" x="2192338" y="3670300"/>
          <p14:tracePt t="51144" x="2182813" y="3679825"/>
          <p14:tracePt t="51151" x="2174875" y="3679825"/>
          <p14:tracePt t="51157" x="2165350" y="3679825"/>
          <p14:tracePt t="51164" x="2165350" y="3689350"/>
          <p14:tracePt t="51173" x="2155825" y="3698875"/>
          <p14:tracePt t="51178" x="2155825" y="3706813"/>
          <p14:tracePt t="51185" x="2146300" y="3706813"/>
          <p14:tracePt t="51192" x="2136775" y="3716338"/>
          <p14:tracePt t="51200" x="2128838" y="3725863"/>
          <p14:tracePt t="51206" x="2119313" y="3725863"/>
          <p14:tracePt t="51214" x="2119313" y="3735388"/>
          <p14:tracePt t="51222" x="2109788" y="3735388"/>
          <p14:tracePt t="51227" x="2100263" y="3743325"/>
          <p14:tracePt t="51234" x="2100263" y="3752850"/>
          <p14:tracePt t="51241" x="2092325" y="3762375"/>
          <p14:tracePt t="51249" x="2082800" y="3779838"/>
          <p14:tracePt t="51256" x="2073275" y="3789363"/>
          <p14:tracePt t="51269" x="2063750" y="3808413"/>
          <p14:tracePt t="51275" x="2063750" y="3816350"/>
          <p14:tracePt t="51283" x="2055813" y="3825875"/>
          <p14:tracePt t="51290" x="2055813" y="3844925"/>
          <p14:tracePt t="51297" x="2046288" y="3852863"/>
          <p14:tracePt t="51306" x="2046288" y="3862388"/>
          <p14:tracePt t="51310" x="2046288" y="3871913"/>
          <p14:tracePt t="51317" x="2036763" y="3889375"/>
          <p14:tracePt t="51324" x="2036763" y="3898900"/>
          <p14:tracePt t="51331" x="2036763" y="3917950"/>
          <p14:tracePt t="51339" x="2036763" y="3935413"/>
          <p14:tracePt t="51344" x="2036763" y="3954463"/>
          <p14:tracePt t="51352" x="2036763" y="3963988"/>
          <p14:tracePt t="51359" x="2036763" y="3981450"/>
          <p14:tracePt t="51366" x="2036763" y="4000500"/>
          <p14:tracePt t="51372" x="2036763" y="4008438"/>
          <p14:tracePt t="51379" x="2036763" y="4017963"/>
          <p14:tracePt t="51389" x="2036763" y="4037013"/>
          <p14:tracePt t="51393" x="2036763" y="4054475"/>
          <p14:tracePt t="51400" x="2036763" y="4073525"/>
          <p14:tracePt t="51408" x="2036763" y="4081463"/>
          <p14:tracePt t="51414" x="2036763" y="4100513"/>
          <p14:tracePt t="51428" x="2046288" y="4117975"/>
          <p14:tracePt t="51435" x="2046288" y="4137025"/>
          <p14:tracePt t="51441" x="2055813" y="4146550"/>
          <p14:tracePt t="51449" x="2055813" y="4164013"/>
          <p14:tracePt t="51456" x="2063750" y="4183063"/>
          <p14:tracePt t="51462" x="2073275" y="4200525"/>
          <p14:tracePt t="51469" x="2082800" y="4227513"/>
          <p14:tracePt t="51476" x="2092325" y="4246563"/>
          <p14:tracePt t="51484" x="2109788" y="4273550"/>
          <p14:tracePt t="51491" x="2119313" y="4292600"/>
          <p14:tracePt t="51496" x="2128838" y="4319588"/>
          <p14:tracePt t="51506" x="2146300" y="4337050"/>
          <p14:tracePt t="51510" x="2155825" y="4356100"/>
          <p14:tracePt t="51517" x="2182813" y="4373563"/>
          <p14:tracePt t="51524" x="2182813" y="4383088"/>
          <p14:tracePt t="51532" x="2192338" y="4383088"/>
          <p14:tracePt t="51539" x="2201863" y="4392613"/>
          <p14:tracePt t="51545" x="2211388" y="4402138"/>
          <p14:tracePt t="51551" x="2219325" y="4410075"/>
          <p14:tracePt t="51559" x="2228850" y="4410075"/>
          <p14:tracePt t="51573" x="2238375" y="4410075"/>
          <p14:tracePt t="51579" x="2247900" y="4410075"/>
          <p14:tracePt t="51589" x="2255838" y="4410075"/>
          <p14:tracePt t="51594" x="2265363" y="4410075"/>
          <p14:tracePt t="51600" x="2274888" y="4410075"/>
          <p14:tracePt t="51607" x="2292350" y="4410075"/>
          <p14:tracePt t="51614" x="2301875" y="4410075"/>
          <p14:tracePt t="51628" x="2320925" y="4402138"/>
          <p14:tracePt t="51636" x="2328863" y="4392613"/>
          <p14:tracePt t="51642" x="2338388" y="4392613"/>
          <p14:tracePt t="51649" x="2357438" y="4392613"/>
          <p14:tracePt t="51656" x="2365375" y="4383088"/>
          <p14:tracePt t="51663" x="2374900" y="4373563"/>
          <p14:tracePt t="51669" x="2374900" y="4365625"/>
          <p14:tracePt t="51676" x="2393950" y="4356100"/>
          <p14:tracePt t="51684" x="2401888" y="4356100"/>
          <p14:tracePt t="51691" x="2411413" y="4346575"/>
          <p14:tracePt t="51698" x="2420938" y="4337050"/>
          <p14:tracePt t="51705" x="2430463" y="4337050"/>
          <p14:tracePt t="51711" x="2438400" y="4329113"/>
          <p14:tracePt t="51725" x="2447925" y="4319588"/>
          <p14:tracePt t="51739" x="2457450" y="4310063"/>
          <p14:tracePt t="51745" x="2466975" y="4310063"/>
          <p14:tracePt t="51753" x="2474913" y="4300538"/>
          <p14:tracePt t="51760" x="2484438" y="4300538"/>
          <p14:tracePt t="51767" x="2493963" y="4292600"/>
          <p14:tracePt t="51773" x="2493963" y="4283075"/>
          <p14:tracePt t="51780" x="2493963" y="4273550"/>
          <p14:tracePt t="51788" x="2503488" y="4264025"/>
          <p14:tracePt t="51794" x="2511425" y="4256088"/>
          <p14:tracePt t="51801" x="2520950" y="4256088"/>
          <p14:tracePt t="51808" x="2530475" y="4256088"/>
          <p14:tracePt t="51815" x="2547938" y="4246563"/>
          <p14:tracePt t="51823" x="2566988" y="4237038"/>
          <p14:tracePt t="51828" x="2593975" y="4210050"/>
          <p14:tracePt t="51835" x="2613025" y="4200525"/>
          <p14:tracePt t="51843" x="2630488" y="4191000"/>
          <p14:tracePt t="51850" x="2667000" y="4173538"/>
          <p14:tracePt t="51856" x="2686050" y="4164013"/>
          <p14:tracePt t="51863" x="2703513" y="4146550"/>
          <p14:tracePt t="51871" x="2713038" y="4137025"/>
          <p14:tracePt t="51876" x="2732088" y="4117975"/>
          <p14:tracePt t="51884" x="2740025" y="4100513"/>
          <p14:tracePt t="51891" x="2759075" y="4090988"/>
          <p14:tracePt t="51898" x="2759075" y="4081463"/>
          <p14:tracePt t="51906" x="2759075" y="4073525"/>
          <p14:tracePt t="51911" x="2759075" y="4064000"/>
          <p14:tracePt t="51925" x="2768600" y="4064000"/>
          <p14:tracePt t="51939" x="2776538" y="4054475"/>
          <p14:tracePt t="51960" x="2776538" y="4044950"/>
          <p14:tracePt t="51974" x="2776538" y="4037013"/>
          <p14:tracePt t="51981" x="2786063" y="4027488"/>
          <p14:tracePt t="51988" x="2786063" y="4008438"/>
          <p14:tracePt t="51994" x="2786063" y="3981450"/>
          <p14:tracePt t="52002" x="2786063" y="3963988"/>
          <p14:tracePt t="52008" x="2786063" y="3954463"/>
          <p14:tracePt t="52024" x="2786063" y="3944938"/>
          <p14:tracePt t="52039" x="2786063" y="3927475"/>
          <p14:tracePt t="52044" x="2786063" y="3917950"/>
          <p14:tracePt t="52050" x="2786063" y="3908425"/>
          <p14:tracePt t="52064" x="2786063" y="3898900"/>
          <p14:tracePt t="52099" x="2786063" y="3889375"/>
          <p14:tracePt t="52106" x="2786063" y="3881438"/>
          <p14:tracePt t="52112" x="2776538" y="3871913"/>
          <p14:tracePt t="52122" x="2768600" y="3862388"/>
          <p14:tracePt t="52126" x="2768600" y="3844925"/>
          <p14:tracePt t="52134" x="2759075" y="3825875"/>
          <p14:tracePt t="52140" x="2749550" y="3816350"/>
          <p14:tracePt t="52147" x="2732088" y="3798888"/>
          <p14:tracePt t="52155" x="2713038" y="3779838"/>
          <p14:tracePt t="52160" x="2676525" y="3762375"/>
          <p14:tracePt t="52167" x="2649538" y="3735388"/>
          <p14:tracePt t="52174" x="2630488" y="3706813"/>
          <p14:tracePt t="52182" x="2613025" y="3689350"/>
          <p14:tracePt t="52188" x="2584450" y="3670300"/>
          <p14:tracePt t="52195" x="2566988" y="3652838"/>
          <p14:tracePt t="52203" x="2557463" y="3625850"/>
          <p14:tracePt t="52209" x="2547938" y="3606800"/>
          <p14:tracePt t="52217" x="2540000" y="3589338"/>
          <p14:tracePt t="52224" x="2530475" y="3552825"/>
          <p14:tracePt t="52229" x="2520950" y="3533775"/>
          <p14:tracePt t="52239" x="2511425" y="3516313"/>
          <p14:tracePt t="52244" x="2503488" y="3497263"/>
          <p14:tracePt t="52250" x="2493963" y="3479800"/>
          <p14:tracePt t="52258" x="2493963" y="3460750"/>
          <p14:tracePt t="52265" x="2484438" y="3451225"/>
          <p14:tracePt t="52273" x="2474913" y="3443288"/>
          <p14:tracePt t="52285" x="2466975" y="3433763"/>
          <p14:tracePt t="52292" x="2466975" y="3424238"/>
          <p14:tracePt t="52299" x="2457450" y="3414713"/>
          <p14:tracePt t="52313" x="2447925" y="3406775"/>
          <p14:tracePt t="52334" x="2438400" y="3397250"/>
          <p14:tracePt t="52340" x="2430463" y="3397250"/>
          <p14:tracePt t="52348" x="2430463" y="3387725"/>
          <p14:tracePt t="52362" x="2420938" y="3387725"/>
          <p14:tracePt t="52369" x="2411413" y="3387725"/>
          <p14:tracePt t="52375" x="2401888" y="3387725"/>
          <p14:tracePt t="52396" x="2393950" y="3387725"/>
          <p14:tracePt t="52405" x="2384425" y="3387725"/>
          <p14:tracePt t="52410" x="2374900" y="3387725"/>
          <p14:tracePt t="52417" x="2365375" y="3387725"/>
          <p14:tracePt t="52423" x="2357438" y="3387725"/>
          <p14:tracePt t="52430" x="2347913" y="3387725"/>
          <p14:tracePt t="52451" x="2338388" y="3387725"/>
          <p14:tracePt t="52465" x="2328863" y="3387725"/>
          <p14:tracePt t="52486" x="2320925" y="3387725"/>
          <p14:tracePt t="52493" x="2311400" y="3387725"/>
          <p14:tracePt t="52499" x="2301875" y="3387725"/>
          <p14:tracePt t="52514" x="2292350" y="3387725"/>
          <p14:tracePt t="52527" x="2284413" y="3387725"/>
          <p14:tracePt t="52534" x="2274888" y="3387725"/>
          <p14:tracePt t="52541" x="2265363" y="3387725"/>
          <p14:tracePt t="52548" x="2255838" y="3387725"/>
          <p14:tracePt t="52555" x="2238375" y="3387725"/>
          <p14:tracePt t="52562" x="2219325" y="3387725"/>
          <p14:tracePt t="52576" x="2201863" y="3387725"/>
          <p14:tracePt t="52583" x="2182813" y="3387725"/>
          <p14:tracePt t="52590" x="2174875" y="3387725"/>
          <p14:tracePt t="52597" x="2155825" y="3387725"/>
          <p14:tracePt t="52605" x="2136775" y="3387725"/>
          <p14:tracePt t="52610" x="2119313" y="3387725"/>
          <p14:tracePt t="52617" x="2092325" y="3387725"/>
          <p14:tracePt t="52624" x="2063750" y="3378200"/>
          <p14:tracePt t="52631" x="2036763" y="3378200"/>
          <p14:tracePt t="52639" x="1990725" y="3370263"/>
          <p14:tracePt t="52645" x="1946275" y="3351213"/>
          <p14:tracePt t="52655" x="1900238" y="3341688"/>
          <p14:tracePt t="52658" x="1863725" y="3314700"/>
          <p14:tracePt t="52666" x="1800225" y="3305175"/>
          <p14:tracePt t="52673" x="1717675" y="3278188"/>
          <p14:tracePt t="52680" x="1625600" y="3251200"/>
          <p14:tracePt t="52687" x="1543050" y="3232150"/>
          <p14:tracePt t="52694" x="1452563" y="3224213"/>
          <p14:tracePt t="52700" x="1379538" y="3214688"/>
          <p14:tracePt t="52707" x="1287463" y="3214688"/>
          <p14:tracePt t="52714" x="1206500" y="3214688"/>
          <p14:tracePt t="52722" x="1150938" y="3214688"/>
          <p14:tracePt t="52727" x="1096963" y="3214688"/>
          <p14:tracePt t="52735" x="1041400" y="3214688"/>
          <p14:tracePt t="52742" x="985838" y="3214688"/>
          <p14:tracePt t="52748" x="931863" y="3214688"/>
          <p14:tracePt t="52756" x="868363" y="3214688"/>
          <p14:tracePt t="52763" x="812800" y="3214688"/>
          <p14:tracePt t="52771" x="776288" y="3214688"/>
          <p14:tracePt t="52777" x="703263" y="3214688"/>
          <p14:tracePt t="52783" x="630238" y="3214688"/>
          <p14:tracePt t="52790" x="530225" y="3224213"/>
          <p14:tracePt t="52798" x="457200" y="3251200"/>
          <p14:tracePt t="52805" x="355600" y="3278188"/>
          <p14:tracePt t="52811" x="265113" y="3297238"/>
          <p14:tracePt t="52818" x="182563" y="3324225"/>
          <p14:tracePt t="52825" x="109538" y="3351213"/>
          <p14:tracePt t="52832" x="26988" y="3360738"/>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5ECDE-02C4-40D6-B727-0270CAB38C63}"/>
              </a:ext>
            </a:extLst>
          </p:cNvPr>
          <p:cNvSpPr>
            <a:spLocks noGrp="1"/>
          </p:cNvSpPr>
          <p:nvPr>
            <p:ph type="title"/>
          </p:nvPr>
        </p:nvSpPr>
        <p:spPr/>
        <p:txBody>
          <a:bodyPr/>
          <a:lstStyle/>
          <a:p>
            <a:r>
              <a:rPr lang="en-US" sz="2800" dirty="0"/>
              <a:t>MSAA Reports – School Summary Report</a:t>
            </a:r>
          </a:p>
        </p:txBody>
      </p:sp>
      <p:pic>
        <p:nvPicPr>
          <p:cNvPr id="3078" name="Picture 6">
            <a:extLst>
              <a:ext uri="{FF2B5EF4-FFF2-40B4-BE49-F238E27FC236}">
                <a16:creationId xmlns:a16="http://schemas.microsoft.com/office/drawing/2014/main" id="{E478286A-E3FB-4096-8DAC-C92DCE3748EC}"/>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0" y="1823066"/>
            <a:ext cx="9312080" cy="4933507"/>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A36DAD93-290E-4D23-99F8-D7DE5FE2B1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49758930"/>
      </p:ext>
    </p:extLst>
  </p:cSld>
  <p:clrMapOvr>
    <a:masterClrMapping/>
  </p:clrMapOvr>
  <mc:AlternateContent xmlns:mc="http://schemas.openxmlformats.org/markup-compatibility/2006" xmlns:p14="http://schemas.microsoft.com/office/powerpoint/2010/main">
    <mc:Choice Requires="p14">
      <p:transition spd="slow" p14:dur="2000" advTm="39107"/>
    </mc:Choice>
    <mc:Fallback xmlns="">
      <p:transition spd="slow" advTm="39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42C69-8CC8-4134-AB31-A31043E26256}"/>
              </a:ext>
            </a:extLst>
          </p:cNvPr>
          <p:cNvSpPr>
            <a:spLocks noGrp="1"/>
          </p:cNvSpPr>
          <p:nvPr>
            <p:ph type="title"/>
          </p:nvPr>
        </p:nvSpPr>
        <p:spPr/>
        <p:txBody>
          <a:bodyPr/>
          <a:lstStyle/>
          <a:p>
            <a:r>
              <a:rPr lang="en-US" dirty="0"/>
              <a:t>SAU/School Level Reports and Score Interpretation</a:t>
            </a:r>
          </a:p>
        </p:txBody>
      </p:sp>
      <p:sp>
        <p:nvSpPr>
          <p:cNvPr id="3" name="Content Placeholder 2">
            <a:extLst>
              <a:ext uri="{FF2B5EF4-FFF2-40B4-BE49-F238E27FC236}">
                <a16:creationId xmlns:a16="http://schemas.microsoft.com/office/drawing/2014/main" id="{5A9E3F37-B44B-48AA-89A8-32089B45B0FD}"/>
              </a:ext>
            </a:extLst>
          </p:cNvPr>
          <p:cNvSpPr>
            <a:spLocks noGrp="1"/>
          </p:cNvSpPr>
          <p:nvPr>
            <p:ph idx="1"/>
          </p:nvPr>
        </p:nvSpPr>
        <p:spPr>
          <a:xfrm>
            <a:off x="255181" y="1600200"/>
            <a:ext cx="8431619" cy="5066414"/>
          </a:xfrm>
        </p:spPr>
        <p:txBody>
          <a:bodyPr/>
          <a:lstStyle/>
          <a:p>
            <a:r>
              <a:rPr lang="en-US" dirty="0"/>
              <a:t>Applications of SAU and school level summative assessment data:</a:t>
            </a:r>
          </a:p>
          <a:p>
            <a:endParaRPr lang="en-US" dirty="0"/>
          </a:p>
          <a:p>
            <a:pPr marL="457200" indent="-457200">
              <a:buFont typeface="Wingdings" panose="05000000000000000000" pitchFamily="2" charset="2"/>
              <a:buChar char="q"/>
            </a:pPr>
            <a:r>
              <a:rPr lang="en-US" dirty="0"/>
              <a:t>Identification and allocation of necessary supports and resources at the state, SAU and school levels</a:t>
            </a:r>
          </a:p>
          <a:p>
            <a:pPr marL="0" indent="0"/>
            <a:endParaRPr lang="en-US" dirty="0"/>
          </a:p>
          <a:p>
            <a:pPr marL="457200" indent="-457200">
              <a:buFont typeface="Wingdings" panose="05000000000000000000" pitchFamily="2" charset="2"/>
              <a:buChar char="q"/>
            </a:pPr>
            <a:r>
              <a:rPr lang="en-US" dirty="0"/>
              <a:t>Planning for services and determining professional development needs</a:t>
            </a:r>
          </a:p>
          <a:p>
            <a:pPr marL="457200" indent="-457200">
              <a:buFont typeface="Wingdings" panose="05000000000000000000" pitchFamily="2" charset="2"/>
              <a:buChar char="q"/>
            </a:pPr>
            <a:endParaRPr lang="en-US" dirty="0"/>
          </a:p>
          <a:p>
            <a:pPr marL="457200" indent="-457200">
              <a:buFont typeface="Wingdings" panose="05000000000000000000" pitchFamily="2" charset="2"/>
              <a:buChar char="q"/>
            </a:pPr>
            <a:r>
              <a:rPr lang="en-US" dirty="0"/>
              <a:t>Evaluating, designing and revising curricula</a:t>
            </a:r>
          </a:p>
          <a:p>
            <a:pPr marL="457200" indent="-457200">
              <a:buFont typeface="Wingdings" panose="05000000000000000000" pitchFamily="2" charset="2"/>
              <a:buChar char="q"/>
            </a:pPr>
            <a:endParaRPr lang="en-US" dirty="0"/>
          </a:p>
        </p:txBody>
      </p:sp>
      <p:pic>
        <p:nvPicPr>
          <p:cNvPr id="4" name="Audio 3">
            <a:hlinkClick r:id="" action="ppaction://media"/>
            <a:extLst>
              <a:ext uri="{FF2B5EF4-FFF2-40B4-BE49-F238E27FC236}">
                <a16:creationId xmlns:a16="http://schemas.microsoft.com/office/drawing/2014/main" id="{3D9EF42E-8D5F-4056-9CCA-3FC7A4DF48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030874285"/>
      </p:ext>
    </p:extLst>
  </p:cSld>
  <p:clrMapOvr>
    <a:masterClrMapping/>
  </p:clrMapOvr>
  <mc:AlternateContent xmlns:mc="http://schemas.openxmlformats.org/markup-compatibility/2006" xmlns:p14="http://schemas.microsoft.com/office/powerpoint/2010/main">
    <mc:Choice Requires="p14">
      <p:transition spd="slow" p14:dur="2000" advTm="80958"/>
    </mc:Choice>
    <mc:Fallback xmlns="">
      <p:transition spd="slow" advTm="80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3743A-556B-42B8-BD9E-0D5BA1F8E89E}"/>
              </a:ext>
            </a:extLst>
          </p:cNvPr>
          <p:cNvSpPr>
            <a:spLocks noGrp="1"/>
          </p:cNvSpPr>
          <p:nvPr>
            <p:ph type="title"/>
          </p:nvPr>
        </p:nvSpPr>
        <p:spPr>
          <a:xfrm>
            <a:off x="1524000" y="12700"/>
            <a:ext cx="7162800" cy="752844"/>
          </a:xfrm>
        </p:spPr>
        <p:txBody>
          <a:bodyPr/>
          <a:lstStyle/>
          <a:p>
            <a:r>
              <a:rPr lang="en-US" sz="2400" dirty="0"/>
              <a:t>Student Score Reports</a:t>
            </a:r>
          </a:p>
        </p:txBody>
      </p:sp>
      <p:sp>
        <p:nvSpPr>
          <p:cNvPr id="6" name="Content Placeholder 5">
            <a:extLst>
              <a:ext uri="{FF2B5EF4-FFF2-40B4-BE49-F238E27FC236}">
                <a16:creationId xmlns:a16="http://schemas.microsoft.com/office/drawing/2014/main" id="{7CA788B6-9463-485C-9F85-2DCB25055C45}"/>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8941FDEB-1077-4E73-A779-AAE1CC1811FB}"/>
              </a:ext>
            </a:extLst>
          </p:cNvPr>
          <p:cNvPicPr>
            <a:picLocks noChangeAspect="1"/>
          </p:cNvPicPr>
          <p:nvPr/>
        </p:nvPicPr>
        <p:blipFill>
          <a:blip r:embed="rId4"/>
          <a:stretch>
            <a:fillRect/>
          </a:stretch>
        </p:blipFill>
        <p:spPr>
          <a:xfrm>
            <a:off x="405771" y="1708150"/>
            <a:ext cx="8222400" cy="5055629"/>
          </a:xfrm>
          <a:prstGeom prst="rect">
            <a:avLst/>
          </a:prstGeom>
        </p:spPr>
      </p:pic>
      <p:pic>
        <p:nvPicPr>
          <p:cNvPr id="4" name="Audio 3">
            <a:hlinkClick r:id="" action="ppaction://media"/>
            <a:extLst>
              <a:ext uri="{FF2B5EF4-FFF2-40B4-BE49-F238E27FC236}">
                <a16:creationId xmlns:a16="http://schemas.microsoft.com/office/drawing/2014/main" id="{7EE0AE31-E883-46B4-8570-B69E845DD1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516580511"/>
      </p:ext>
    </p:extLst>
  </p:cSld>
  <p:clrMapOvr>
    <a:masterClrMapping/>
  </p:clrMapOvr>
  <mc:AlternateContent xmlns:mc="http://schemas.openxmlformats.org/markup-compatibility/2006" xmlns:p14="http://schemas.microsoft.com/office/powerpoint/2010/main">
    <mc:Choice Requires="p14">
      <p:transition spd="slow" p14:dur="2000" advTm="35025"/>
    </mc:Choice>
    <mc:Fallback xmlns="">
      <p:transition spd="slow" advTm="35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0298" x="119063" y="1423988"/>
          <p14:tracePt t="20306" x="173038" y="1543050"/>
          <p14:tracePt t="20314" x="228600" y="1635125"/>
          <p14:tracePt t="20320" x="274638" y="1735138"/>
          <p14:tracePt t="20327" x="301625" y="1817688"/>
          <p14:tracePt t="20334" x="338138" y="1898650"/>
          <p14:tracePt t="20341" x="365125" y="1973263"/>
          <p14:tracePt t="20349" x="392113" y="2054225"/>
          <p14:tracePt t="20355" x="411163" y="2163763"/>
          <p14:tracePt t="20362" x="438150" y="2282825"/>
          <p14:tracePt t="20369" x="447675" y="2411413"/>
          <p14:tracePt t="20375" x="465138" y="2520950"/>
          <p14:tracePt t="20383" x="493713" y="2647950"/>
          <p14:tracePt t="20390" x="539750" y="2803525"/>
          <p14:tracePt t="20397" x="584200" y="2968625"/>
          <p14:tracePt t="20403" x="649288" y="3141663"/>
          <p14:tracePt t="20410" x="703263" y="3268663"/>
          <p14:tracePt t="20417" x="776288" y="3370263"/>
          <p14:tracePt t="20424" x="849313" y="3470275"/>
          <p14:tracePt t="20433" x="922338" y="3589338"/>
          <p14:tracePt t="20438" x="985838" y="3670300"/>
          <p14:tracePt t="20445" x="1050925" y="3752850"/>
          <p14:tracePt t="20451" x="1077913" y="3808413"/>
          <p14:tracePt t="20459" x="1087438" y="3825875"/>
          <p14:tracePt t="20465" x="1096963" y="3825875"/>
          <p14:tracePt t="20472" x="1104900" y="3835400"/>
          <p14:tracePt t="20486" x="1114425" y="3835400"/>
          <p14:tracePt t="20798" x="1196975" y="3881438"/>
          <p14:tracePt t="20804" x="1316038" y="3990975"/>
          <p14:tracePt t="20810" x="1416050" y="4090988"/>
          <p14:tracePt t="20818" x="1506538" y="4210050"/>
          <p14:tracePt t="20825" x="1589088" y="4329113"/>
          <p14:tracePt t="20832" x="1644650" y="4410075"/>
          <p14:tracePt t="20838" x="1671638" y="4456113"/>
          <p14:tracePt t="20847" x="1690688" y="4502150"/>
          <p14:tracePt t="20853" x="1717675" y="4519613"/>
          <p14:tracePt t="20860" x="1727200" y="4538663"/>
          <p14:tracePt t="20867" x="1727200" y="4548188"/>
          <p14:tracePt t="20874" x="1727200" y="4556125"/>
          <p14:tracePt t="20888" x="1727200" y="4565650"/>
          <p14:tracePt t="20900" x="1727200" y="4575175"/>
          <p14:tracePt t="20909" x="1735138" y="4575175"/>
          <p14:tracePt t="20922" x="1735138" y="4584700"/>
          <p14:tracePt t="20935" x="1744663" y="4584700"/>
          <p14:tracePt t="20949" x="1744663" y="4592638"/>
          <p14:tracePt t="20956" x="1754188" y="4592638"/>
          <p14:tracePt t="20970" x="1754188" y="4602163"/>
          <p14:tracePt t="20983" x="1754188" y="4611688"/>
          <p14:tracePt t="20991" x="1763713" y="4611688"/>
          <p14:tracePt t="21000" x="1763713" y="4621213"/>
          <p14:tracePt t="21004" x="1771650" y="4629150"/>
          <p14:tracePt t="21012" x="1771650" y="4638675"/>
          <p14:tracePt t="21026" x="1781175" y="4648200"/>
          <p14:tracePt t="21033" x="1781175" y="4665663"/>
          <p14:tracePt t="21039" x="1781175" y="4675188"/>
          <p14:tracePt t="21048" x="1781175" y="4684713"/>
          <p14:tracePt t="21053" x="1781175" y="4694238"/>
          <p14:tracePt t="21061" x="1781175" y="4702175"/>
          <p14:tracePt t="21089" x="1781175" y="4711700"/>
          <p14:tracePt t="21102" x="1790700" y="4721225"/>
          <p14:tracePt t="21116" x="1800225" y="4730750"/>
          <p14:tracePt t="21123" x="1800225" y="4738688"/>
          <p14:tracePt t="21136" x="1808163" y="4748213"/>
          <p14:tracePt t="21143" x="1808163" y="4757738"/>
          <p14:tracePt t="21151" x="1817688" y="4767263"/>
          <p14:tracePt t="21158" x="1817688" y="4775200"/>
          <p14:tracePt t="21166" x="1817688" y="4784725"/>
          <p14:tracePt t="21171" x="1817688" y="4803775"/>
          <p14:tracePt t="21177" x="1817688" y="4811713"/>
          <p14:tracePt t="21185" x="1817688" y="4821238"/>
          <p14:tracePt t="21200" x="1817688" y="4830763"/>
          <p14:tracePt t="21205" x="1827213" y="4830763"/>
          <p14:tracePt t="21214" x="1827213" y="4840288"/>
          <p14:tracePt t="21545" x="1781175" y="4840288"/>
          <p14:tracePt t="21551" x="1708150" y="4830763"/>
          <p14:tracePt t="21558" x="1635125" y="4830763"/>
          <p14:tracePt t="21565" x="1535113" y="4811713"/>
          <p14:tracePt t="21572" x="1443038" y="4811713"/>
          <p14:tracePt t="21578" x="1389063" y="4803775"/>
          <p14:tracePt t="21586" x="1333500" y="4803775"/>
          <p14:tracePt t="21592" x="1270000" y="4803775"/>
          <p14:tracePt t="21599" x="1214438" y="4794250"/>
          <p14:tracePt t="21606" x="1160463" y="4794250"/>
          <p14:tracePt t="21614" x="1077913" y="4775200"/>
          <p14:tracePt t="21620" x="1041400" y="4775200"/>
          <p14:tracePt t="21627" x="995363" y="4775200"/>
          <p14:tracePt t="21634" x="958850" y="4775200"/>
          <p14:tracePt t="21641" x="931863" y="4775200"/>
          <p14:tracePt t="21648" x="904875" y="4775200"/>
          <p14:tracePt t="21655" x="868363" y="4775200"/>
          <p14:tracePt t="21661" x="849313" y="4775200"/>
          <p14:tracePt t="21669" x="822325" y="4775200"/>
          <p14:tracePt t="21676" x="795338" y="4775200"/>
          <p14:tracePt t="21683" x="766763" y="4775200"/>
          <p14:tracePt t="21690" x="749300" y="4775200"/>
          <p14:tracePt t="21699" x="712788" y="4784725"/>
          <p14:tracePt t="21703" x="685800" y="4784725"/>
          <p14:tracePt t="21710" x="666750" y="4794250"/>
          <p14:tracePt t="21717" x="639763" y="4811713"/>
          <p14:tracePt t="21724" x="612775" y="4830763"/>
          <p14:tracePt t="21732" x="576263" y="4840288"/>
          <p14:tracePt t="21738" x="557213" y="4848225"/>
          <p14:tracePt t="21745" x="530225" y="4857750"/>
          <p14:tracePt t="21752" x="511175" y="4876800"/>
          <p14:tracePt t="21759" x="474663" y="4884738"/>
          <p14:tracePt t="21766" x="447675" y="4903788"/>
          <p14:tracePt t="21773" x="428625" y="4922838"/>
          <p14:tracePt t="21780" x="411163" y="4930775"/>
          <p14:tracePt t="21786" x="401638" y="4949825"/>
          <p14:tracePt t="21794" x="384175" y="4959350"/>
          <p14:tracePt t="21800" x="365125" y="4976813"/>
          <p14:tracePt t="21807" x="355600" y="4995863"/>
          <p14:tracePt t="21815" x="347663" y="5022850"/>
          <p14:tracePt t="21821" x="328613" y="5040313"/>
          <p14:tracePt t="21828" x="311150" y="5076825"/>
          <p14:tracePt t="21835" x="301625" y="5105400"/>
          <p14:tracePt t="21842" x="292100" y="5141913"/>
          <p14:tracePt t="21849" x="292100" y="5178425"/>
          <p14:tracePt t="21856" x="282575" y="5205413"/>
          <p14:tracePt t="21864" x="274638" y="5251450"/>
          <p14:tracePt t="21869" x="265113" y="5278438"/>
          <p14:tracePt t="21877" x="265113" y="5305425"/>
          <p14:tracePt t="21884" x="265113" y="5332413"/>
          <p14:tracePt t="21891" x="265113" y="5360988"/>
          <p14:tracePt t="21899" x="265113" y="5405438"/>
          <p14:tracePt t="21904" x="265113" y="5441950"/>
          <p14:tracePt t="21911" x="265113" y="5507038"/>
          <p14:tracePt t="21919" x="274638" y="5534025"/>
          <p14:tracePt t="21925" x="282575" y="5570538"/>
          <p14:tracePt t="21931" x="292100" y="5616575"/>
          <p14:tracePt t="21939" x="319088" y="5661025"/>
          <p14:tracePt t="21947" x="328613" y="5689600"/>
          <p14:tracePt t="21952" x="338138" y="5726113"/>
          <p14:tracePt t="21965" x="355600" y="5743575"/>
          <p14:tracePt t="21967" x="365125" y="5762625"/>
          <p14:tracePt t="21973" x="384175" y="5780088"/>
          <p14:tracePt t="21981" x="411163" y="5799138"/>
          <p14:tracePt t="21987" x="420688" y="5816600"/>
          <p14:tracePt t="21994" x="438150" y="5835650"/>
          <p14:tracePt t="22001" x="457200" y="5843588"/>
          <p14:tracePt t="22009" x="474663" y="5862638"/>
          <p14:tracePt t="22015" x="493713" y="5872163"/>
          <p14:tracePt t="22022" x="511175" y="5881688"/>
          <p14:tracePt t="22031" x="530225" y="5908675"/>
          <p14:tracePt t="22036" x="557213" y="5918200"/>
          <p14:tracePt t="22043" x="584200" y="5926138"/>
          <p14:tracePt t="22049" x="612775" y="5945188"/>
          <p14:tracePt t="22057" x="630238" y="5962650"/>
          <p14:tracePt t="22064" x="657225" y="5972175"/>
          <p14:tracePt t="22070" x="676275" y="5991225"/>
          <p14:tracePt t="22078" x="712788" y="5999163"/>
          <p14:tracePt t="22084" x="730250" y="6008688"/>
          <p14:tracePt t="22092" x="749300" y="6035675"/>
          <p14:tracePt t="22099" x="776288" y="6045200"/>
          <p14:tracePt t="22104" x="785813" y="6054725"/>
          <p14:tracePt t="22115" x="795338" y="6054725"/>
          <p14:tracePt t="22119" x="803275" y="6054725"/>
          <p14:tracePt t="22126" x="812800" y="6054725"/>
          <p14:tracePt t="22133" x="812800" y="6064250"/>
          <p14:tracePt t="22139" x="822325" y="6064250"/>
          <p14:tracePt t="22147" x="831850" y="6064250"/>
          <p14:tracePt t="22153" x="849313" y="6064250"/>
          <p14:tracePt t="22161" x="876300" y="6072188"/>
          <p14:tracePt t="22167" x="922338" y="6072188"/>
          <p14:tracePt t="22174" x="977900" y="6072188"/>
          <p14:tracePt t="22181" x="1004888" y="6072188"/>
          <p14:tracePt t="22189" x="1041400" y="6072188"/>
          <p14:tracePt t="22195" x="1087438" y="6072188"/>
          <p14:tracePt t="22202" x="1133475" y="6072188"/>
          <p14:tracePt t="22208" x="1169988" y="6064250"/>
          <p14:tracePt t="22216" x="1196975" y="6064250"/>
          <p14:tracePt t="22223" x="1243013" y="6054725"/>
          <p14:tracePt t="22231" x="1270000" y="6054725"/>
          <p14:tracePt t="22236" x="1296988" y="6054725"/>
          <p14:tracePt t="22243" x="1343025" y="6045200"/>
          <p14:tracePt t="22250" x="1370013" y="6045200"/>
          <p14:tracePt t="22258" x="1425575" y="6035675"/>
          <p14:tracePt t="22265" x="1470025" y="6018213"/>
          <p14:tracePt t="22271" x="1506538" y="6018213"/>
          <p14:tracePt t="22280" x="1562100" y="6018213"/>
          <p14:tracePt t="22284" x="1608138" y="6018213"/>
          <p14:tracePt t="22292" x="1644650" y="6018213"/>
          <p14:tracePt t="22299" x="1690688" y="6008688"/>
          <p14:tracePt t="22306" x="1727200" y="6008688"/>
          <p14:tracePt t="22314" x="1771650" y="6008688"/>
          <p14:tracePt t="22319" x="1800225" y="5999163"/>
          <p14:tracePt t="22327" x="1844675" y="5991225"/>
          <p14:tracePt t="22333" x="1873250" y="5972175"/>
          <p14:tracePt t="22340" x="1917700" y="5962650"/>
          <p14:tracePt t="22348" x="1946275" y="5945188"/>
          <p14:tracePt t="22354" x="1990725" y="5926138"/>
          <p14:tracePt t="22361" x="2019300" y="5908675"/>
          <p14:tracePt t="22368" x="2036763" y="5899150"/>
          <p14:tracePt t="22374" x="2073275" y="5881688"/>
          <p14:tracePt t="22383" x="2100263" y="5862638"/>
          <p14:tracePt t="22389" x="2119313" y="5853113"/>
          <p14:tracePt t="22398" x="2146300" y="5835650"/>
          <p14:tracePt t="22402" x="2165350" y="5826125"/>
          <p14:tracePt t="22409" x="2182813" y="5816600"/>
          <p14:tracePt t="22416" x="2211388" y="5807075"/>
          <p14:tracePt t="22423" x="2228850" y="5789613"/>
          <p14:tracePt t="22430" x="2247900" y="5780088"/>
          <p14:tracePt t="22437" x="2265363" y="5762625"/>
          <p14:tracePt t="22444" x="2284413" y="5743575"/>
          <p14:tracePt t="22450" x="2301875" y="5734050"/>
          <p14:tracePt t="22458" x="2320925" y="5716588"/>
          <p14:tracePt t="22465" x="2328863" y="5697538"/>
          <p14:tracePt t="22471" x="2347913" y="5680075"/>
          <p14:tracePt t="22481" x="2365375" y="5661025"/>
          <p14:tracePt t="22485" x="2393950" y="5643563"/>
          <p14:tracePt t="22493" x="2393950" y="5634038"/>
          <p14:tracePt t="22499" x="2411413" y="5624513"/>
          <p14:tracePt t="22507" x="2430463" y="5616575"/>
          <p14:tracePt t="22514" x="2438400" y="5597525"/>
          <p14:tracePt t="22520" x="2457450" y="5588000"/>
          <p14:tracePt t="22527" x="2466975" y="5580063"/>
          <p14:tracePt t="22534" x="2474913" y="5580063"/>
          <p14:tracePt t="22541" x="2493963" y="5570538"/>
          <p14:tracePt t="22547" x="2503488" y="5561013"/>
          <p14:tracePt t="22554" x="2520950" y="5551488"/>
          <p14:tracePt t="22562" x="2530475" y="5534025"/>
          <p14:tracePt t="22568" x="2547938" y="5524500"/>
          <p14:tracePt t="22575" x="2566988" y="5514975"/>
          <p14:tracePt t="22582" x="2584450" y="5497513"/>
          <p14:tracePt t="22589" x="2593975" y="5487988"/>
          <p14:tracePt t="22597" x="2613025" y="5470525"/>
          <p14:tracePt t="22603" x="2640013" y="5451475"/>
          <p14:tracePt t="22610" x="2657475" y="5414963"/>
          <p14:tracePt t="22616" x="2667000" y="5397500"/>
          <p14:tracePt t="22624" x="2695575" y="5368925"/>
          <p14:tracePt t="22631" x="2703513" y="5351463"/>
          <p14:tracePt t="22637" x="2703513" y="5332413"/>
          <p14:tracePt t="22647" x="2713038" y="5314950"/>
          <p14:tracePt t="22651" x="2713038" y="5305425"/>
          <p14:tracePt t="22659" x="2713038" y="5295900"/>
          <p14:tracePt t="22665" x="2713038" y="5287963"/>
          <p14:tracePt t="22673" x="2713038" y="5278438"/>
          <p14:tracePt t="22699" x="2713038" y="5268913"/>
          <p14:tracePt t="22714" x="2713038" y="5259388"/>
          <p14:tracePt t="22729" x="2713038" y="5251450"/>
          <p14:tracePt t="22749" x="2713038" y="5241925"/>
          <p14:tracePt t="22763" x="2713038" y="5232400"/>
          <p14:tracePt t="22776" x="2713038" y="5222875"/>
          <p14:tracePt t="22782" x="2703513" y="5222875"/>
          <p14:tracePt t="22790" x="2686050" y="5205413"/>
          <p14:tracePt t="22798" x="2667000" y="5186363"/>
          <p14:tracePt t="22803" x="2649538" y="5149850"/>
          <p14:tracePt t="22811" x="2613025" y="5132388"/>
          <p14:tracePt t="22818" x="2593975" y="5113338"/>
          <p14:tracePt t="22825" x="2576513" y="5095875"/>
          <p14:tracePt t="22832" x="2557463" y="5076825"/>
          <p14:tracePt t="22838" x="2530475" y="5049838"/>
          <p14:tracePt t="22847" x="2503488" y="5032375"/>
          <p14:tracePt t="22852" x="2503488" y="5022850"/>
          <p14:tracePt t="22860" x="2474913" y="5013325"/>
          <p14:tracePt t="22866" x="2447925" y="4995863"/>
          <p14:tracePt t="22873" x="2438400" y="4995863"/>
          <p14:tracePt t="22880" x="2411413" y="4986338"/>
          <p14:tracePt t="22886" x="2384425" y="4976813"/>
          <p14:tracePt t="22894" x="2347913" y="4967288"/>
          <p14:tracePt t="22900" x="2311400" y="4959350"/>
          <p14:tracePt t="22908" x="2274888" y="4959350"/>
          <p14:tracePt t="22914" x="2228850" y="4949825"/>
          <p14:tracePt t="22922" x="2192338" y="4949825"/>
          <p14:tracePt t="22931" x="2136775" y="4949825"/>
          <p14:tracePt t="22935" x="2092325" y="4930775"/>
          <p14:tracePt t="22943" x="2036763" y="4930775"/>
          <p14:tracePt t="22949" x="1973263" y="4922838"/>
          <p14:tracePt t="22956" x="1936750" y="4922838"/>
          <p14:tracePt t="22964" x="1881188" y="4922838"/>
          <p14:tracePt t="22969" x="1817688" y="4913313"/>
          <p14:tracePt t="22976" x="1744663" y="4913313"/>
          <p14:tracePt t="22983" x="1671638" y="4894263"/>
          <p14:tracePt t="22990" x="1579563" y="4894263"/>
          <p14:tracePt t="22998" x="1498600" y="4884738"/>
          <p14:tracePt t="23004" x="1443038" y="4884738"/>
          <p14:tracePt t="23014" x="1406525" y="4884738"/>
          <p14:tracePt t="23018" x="1360488" y="4884738"/>
          <p14:tracePt t="23025" x="1333500" y="4884738"/>
          <p14:tracePt t="23032" x="1306513" y="4884738"/>
          <p14:tracePt t="23039" x="1279525" y="4884738"/>
          <p14:tracePt t="23047" x="1243013" y="4884738"/>
          <p14:tracePt t="23053" x="1233488" y="4884738"/>
          <p14:tracePt t="23059" x="1214438" y="4884738"/>
          <p14:tracePt t="23066" x="1196975" y="4884738"/>
          <p14:tracePt t="23073" x="1187450" y="4884738"/>
          <p14:tracePt t="23080" x="1169988" y="4884738"/>
          <p14:tracePt t="23087" x="1141413" y="4884738"/>
          <p14:tracePt t="23096" x="1133475" y="4884738"/>
          <p14:tracePt t="23101" x="1104900" y="4894263"/>
          <p14:tracePt t="23108" x="1087438" y="4894263"/>
          <p14:tracePt t="23115" x="1068388" y="4903788"/>
          <p14:tracePt t="23121" x="1050925" y="4903788"/>
          <p14:tracePt t="23130" x="1031875" y="4903788"/>
          <p14:tracePt t="23136" x="1004888" y="4913313"/>
          <p14:tracePt t="23143" x="985838" y="4922838"/>
          <p14:tracePt t="23149" x="958850" y="4930775"/>
          <p14:tracePt t="23156" x="941388" y="4930775"/>
          <p14:tracePt t="23165" x="904875" y="4940300"/>
          <p14:tracePt t="23170" x="876300" y="4949825"/>
          <p14:tracePt t="23177" x="858838" y="4959350"/>
          <p14:tracePt t="23184" x="849313" y="4967288"/>
          <p14:tracePt t="23191" x="831850" y="4967288"/>
          <p14:tracePt t="23199" x="812800" y="4976813"/>
          <p14:tracePt t="23204" x="803275" y="4986338"/>
          <p14:tracePt t="23213" x="795338" y="4995863"/>
          <p14:tracePt t="23219" x="785813" y="4995863"/>
          <p14:tracePt t="23226" x="776288" y="5003800"/>
          <p14:tracePt t="23232" x="766763" y="5013325"/>
          <p14:tracePt t="23239" x="749300" y="5022850"/>
          <p14:tracePt t="23248" x="739775" y="5032375"/>
          <p14:tracePt t="23253" x="730250" y="5032375"/>
          <p14:tracePt t="23261" x="722313" y="5049838"/>
          <p14:tracePt t="23275" x="712788" y="5059363"/>
          <p14:tracePt t="23281" x="703263" y="5059363"/>
          <p14:tracePt t="23289" x="693738" y="5068888"/>
          <p14:tracePt t="23302" x="693738" y="5076825"/>
          <p14:tracePt t="23309" x="685800" y="5086350"/>
          <p14:tracePt t="23323" x="676275" y="5095875"/>
          <p14:tracePt t="23330" x="666750" y="5105400"/>
          <p14:tracePt t="23337" x="657225" y="5141913"/>
          <p14:tracePt t="23344" x="649288" y="5178425"/>
          <p14:tracePt t="23350" x="639763" y="5222875"/>
          <p14:tracePt t="23359" x="630238" y="5278438"/>
          <p14:tracePt t="23364" x="620713" y="5324475"/>
          <p14:tracePt t="23371" x="603250" y="5368925"/>
          <p14:tracePt t="23380" x="603250" y="5397500"/>
          <p14:tracePt t="23385" x="603250" y="5424488"/>
          <p14:tracePt t="23392" x="603250" y="5451475"/>
          <p14:tracePt t="23399" x="603250" y="5487988"/>
          <p14:tracePt t="23405" x="603250" y="5507038"/>
          <p14:tracePt t="23413" x="603250" y="5534025"/>
          <p14:tracePt t="23419" x="612775" y="5551488"/>
          <p14:tracePt t="23427" x="612775" y="5561013"/>
          <p14:tracePt t="23433" x="620713" y="5588000"/>
          <p14:tracePt t="23441" x="620713" y="5607050"/>
          <p14:tracePt t="23447" x="630238" y="5624513"/>
          <p14:tracePt t="23454" x="639763" y="5643563"/>
          <p14:tracePt t="23463" x="649288" y="5643563"/>
          <p14:tracePt t="23468" x="657225" y="5661025"/>
          <p14:tracePt t="23475" x="666750" y="5680075"/>
          <p14:tracePt t="23482" x="676275" y="5697538"/>
          <p14:tracePt t="23489" x="693738" y="5707063"/>
          <p14:tracePt t="23496" x="712788" y="5734050"/>
          <p14:tracePt t="23502" x="739775" y="5753100"/>
          <p14:tracePt t="23509" x="766763" y="5770563"/>
          <p14:tracePt t="23516" x="785813" y="5780088"/>
          <p14:tracePt t="23523" x="812800" y="5799138"/>
          <p14:tracePt t="23531" x="839788" y="5816600"/>
          <p14:tracePt t="23537" x="868363" y="5843588"/>
          <p14:tracePt t="23544" x="895350" y="5853113"/>
          <p14:tracePt t="23550" x="904875" y="5862638"/>
          <p14:tracePt t="23558" x="912813" y="5862638"/>
          <p14:tracePt t="23564" x="922338" y="5862638"/>
          <p14:tracePt t="23572" x="931863" y="5872163"/>
          <p14:tracePt t="23580" x="941388" y="5881688"/>
          <p14:tracePt t="23585" x="949325" y="5889625"/>
          <p14:tracePt t="23593" x="958850" y="5899150"/>
          <p14:tracePt t="23599" x="968375" y="5899150"/>
          <p14:tracePt t="23606" x="985838" y="5908675"/>
          <p14:tracePt t="23613" x="995363" y="5918200"/>
          <p14:tracePt t="23619" x="1004888" y="5926138"/>
          <p14:tracePt t="23629" x="1022350" y="5935663"/>
          <p14:tracePt t="23641" x="1031875" y="5935663"/>
          <p14:tracePt t="23648" x="1041400" y="5935663"/>
          <p14:tracePt t="23654" x="1058863" y="5945188"/>
          <p14:tracePt t="23663" x="1068388" y="5945188"/>
          <p14:tracePt t="23669" x="1077913" y="5945188"/>
          <p14:tracePt t="23675" x="1096963" y="5954713"/>
          <p14:tracePt t="23689" x="1104900" y="5962650"/>
          <p14:tracePt t="23696" x="1123950" y="5962650"/>
          <p14:tracePt t="23702" x="1141413" y="5972175"/>
          <p14:tracePt t="23712" x="1160463" y="5981700"/>
          <p14:tracePt t="23717" x="1187450" y="5981700"/>
          <p14:tracePt t="23724" x="1233488" y="5991225"/>
          <p14:tracePt t="23730" x="1260475" y="5999163"/>
          <p14:tracePt t="23737" x="1306513" y="6018213"/>
          <p14:tracePt t="23746" x="1333500" y="6018213"/>
          <p14:tracePt t="23751" x="1360488" y="6027738"/>
          <p14:tracePt t="23759" x="1406525" y="6027738"/>
          <p14:tracePt t="23765" x="1443038" y="6027738"/>
          <p14:tracePt t="23773" x="1489075" y="6027738"/>
          <p14:tracePt t="23780" x="1525588" y="6027738"/>
          <p14:tracePt t="23786" x="1552575" y="6027738"/>
          <p14:tracePt t="23794" x="1598613" y="6027738"/>
          <p14:tracePt t="23799" x="1625600" y="6027738"/>
          <p14:tracePt t="23807" x="1671638" y="6027738"/>
          <p14:tracePt t="23814" x="1698625" y="6027738"/>
          <p14:tracePt t="23820" x="1735138" y="6027738"/>
          <p14:tracePt t="23830" x="1781175" y="6027738"/>
          <p14:tracePt t="23834" x="1817688" y="6027738"/>
          <p14:tracePt t="23841" x="1863725" y="6008688"/>
          <p14:tracePt t="23849" x="1909763" y="6008688"/>
          <p14:tracePt t="23855" x="1946275" y="5999163"/>
          <p14:tracePt t="23862" x="1990725" y="5999163"/>
          <p14:tracePt t="23869" x="2027238" y="5991225"/>
          <p14:tracePt t="23876" x="2073275" y="5991225"/>
          <p14:tracePt t="23883" x="2109788" y="5981700"/>
          <p14:tracePt t="23890" x="2146300" y="5972175"/>
          <p14:tracePt t="23896" x="2182813" y="5962650"/>
          <p14:tracePt t="23904" x="2211388" y="5954713"/>
          <p14:tracePt t="23913" x="2247900" y="5954713"/>
          <p14:tracePt t="23918" x="2274888" y="5935663"/>
          <p14:tracePt t="23924" x="2301875" y="5935663"/>
          <p14:tracePt t="23932" x="2320925" y="5926138"/>
          <p14:tracePt t="23939" x="2338388" y="5926138"/>
          <p14:tracePt t="23946" x="2357438" y="5926138"/>
          <p14:tracePt t="23952" x="2365375" y="5926138"/>
          <p14:tracePt t="23963" x="2384425" y="5926138"/>
          <p14:tracePt t="23965" x="2401888" y="5926138"/>
          <p14:tracePt t="23972" x="2420938" y="5926138"/>
          <p14:tracePt t="23986" x="2438400" y="5926138"/>
          <p14:tracePt t="23994" x="2457450" y="5926138"/>
          <p14:tracePt t="24000" x="2474913" y="5918200"/>
          <p14:tracePt t="24007" x="2484438" y="5918200"/>
          <p14:tracePt t="24014" x="2493963" y="5918200"/>
          <p14:tracePt t="24021" x="2511425" y="5918200"/>
          <p14:tracePt t="24030" x="2530475" y="5918200"/>
          <p14:tracePt t="24034" x="2540000" y="5908675"/>
          <p14:tracePt t="24042" x="2547938" y="5908675"/>
          <p14:tracePt t="24049" x="2557463" y="5899150"/>
          <p14:tracePt t="24056" x="2566988" y="5899150"/>
          <p14:tracePt t="24063" x="2576513" y="5899150"/>
          <p14:tracePt t="24069" x="2584450" y="5899150"/>
          <p14:tracePt t="24079" x="2593975" y="5899150"/>
          <p14:tracePt t="24112" x="2603500" y="5899150"/>
          <p14:tracePt t="24139" x="2603500" y="5889625"/>
          <p14:tracePt t="24152" x="2603500" y="5881688"/>
          <p14:tracePt t="24159" x="2603500" y="5872163"/>
          <p14:tracePt t="24166" x="2603500" y="5862638"/>
          <p14:tracePt t="24173" x="2584450" y="5853113"/>
          <p14:tracePt t="24180" x="2593975" y="5862638"/>
          <p14:tracePt t="24451" x="2667000" y="5835650"/>
          <p14:tracePt t="24457" x="2732088" y="5807075"/>
          <p14:tracePt t="24464" x="2786063" y="5780088"/>
          <p14:tracePt t="24471" x="2868613" y="5753100"/>
          <p14:tracePt t="24479" x="2951163" y="5726113"/>
          <p14:tracePt t="24485" x="3024188" y="5707063"/>
          <p14:tracePt t="24492" x="3141663" y="5670550"/>
          <p14:tracePt t="24499" x="3252788" y="5661025"/>
          <p14:tracePt t="24505" x="3352800" y="5634038"/>
          <p14:tracePt t="24514" x="3443288" y="5607050"/>
          <p14:tracePt t="24518" x="3516313" y="5597525"/>
          <p14:tracePt t="24525" x="3581400" y="5570538"/>
          <p14:tracePt t="24532" x="3625850" y="5561013"/>
          <p14:tracePt t="24539" x="3671888" y="5551488"/>
          <p14:tracePt t="24546" x="3698875" y="5534025"/>
          <p14:tracePt t="24554" x="3727450" y="5524500"/>
          <p14:tracePt t="24561" x="3754438" y="5514975"/>
          <p14:tracePt t="24567" x="3790950" y="5507038"/>
          <p14:tracePt t="24575" x="3810000" y="5497513"/>
          <p14:tracePt t="24581" x="3827463" y="5497513"/>
          <p14:tracePt t="24588" x="3836988" y="5497513"/>
          <p14:tracePt t="24595" x="3846513" y="5487988"/>
          <p14:tracePt t="24601" x="3863975" y="5478463"/>
          <p14:tracePt t="24609" x="3873500" y="5470525"/>
          <p14:tracePt t="24616" x="3890963" y="5461000"/>
          <p14:tracePt t="24623" x="3910013" y="5461000"/>
          <p14:tracePt t="24630" x="3927475" y="5451475"/>
          <p14:tracePt t="24637" x="3937000" y="5441950"/>
          <p14:tracePt t="24646" x="3946525" y="5441950"/>
          <p14:tracePt t="24650" x="3956050" y="5434013"/>
          <p14:tracePt t="24658" x="3963988" y="5424488"/>
          <p14:tracePt t="24664" x="3973513" y="5414963"/>
          <p14:tracePt t="24672" x="3983038" y="5405438"/>
          <p14:tracePt t="24679" x="3992563" y="5387975"/>
          <p14:tracePt t="24685" x="4000500" y="5378450"/>
          <p14:tracePt t="24693" x="4010025" y="5360988"/>
          <p14:tracePt t="24699" x="4019550" y="5360988"/>
          <p14:tracePt t="24706" x="4029075" y="5351463"/>
          <p14:tracePt t="24712" x="4029075" y="5341938"/>
          <p14:tracePt t="24720" x="4037013" y="5332413"/>
          <p14:tracePt t="24729" x="4046538" y="5314950"/>
          <p14:tracePt t="24733" x="4065588" y="5295900"/>
          <p14:tracePt t="24741" x="4073525" y="5287963"/>
          <p14:tracePt t="24748" x="4073525" y="5268913"/>
          <p14:tracePt t="24754" x="4083050" y="5259388"/>
          <p14:tracePt t="24763" x="4102100" y="5251450"/>
          <p14:tracePt t="24768" x="4110038" y="5241925"/>
          <p14:tracePt t="24775" x="4110038" y="5232400"/>
          <p14:tracePt t="24781" x="4119563" y="5222875"/>
          <p14:tracePt t="24788" x="4129088" y="5214938"/>
          <p14:tracePt t="24796" x="4138613" y="5214938"/>
          <p14:tracePt t="24802" x="4138613" y="5205413"/>
          <p14:tracePt t="24816" x="4146550" y="5195888"/>
          <p14:tracePt t="24845" x="4156075" y="5186363"/>
          <p14:tracePt t="24864" x="4165600" y="5178425"/>
          <p14:tracePt t="24879" x="4165600" y="5168900"/>
          <p14:tracePt t="24954" x="4165600" y="5159375"/>
          <p14:tracePt t="24962" x="4156075" y="5159375"/>
          <p14:tracePt t="24976" x="4146550" y="5149850"/>
          <p14:tracePt t="24989" x="4129088" y="5141913"/>
          <p14:tracePt t="24996" x="4119563" y="5141913"/>
          <p14:tracePt t="25002" x="4110038" y="5141913"/>
          <p14:tracePt t="25012" x="4092575" y="5141913"/>
          <p14:tracePt t="25017" x="4083050" y="5141913"/>
          <p14:tracePt t="25025" x="4083050" y="5132388"/>
          <p14:tracePt t="25030" x="4073525" y="5132388"/>
          <p14:tracePt t="25038" x="4065588" y="5122863"/>
          <p14:tracePt t="25046" x="4056063" y="5122863"/>
          <p14:tracePt t="25052" x="4046538" y="5113338"/>
          <p14:tracePt t="25065" x="4029075" y="5105400"/>
          <p14:tracePt t="25073" x="4010025" y="5105400"/>
          <p14:tracePt t="25079" x="3992563" y="5105400"/>
          <p14:tracePt t="25086" x="3973513" y="5095875"/>
          <p14:tracePt t="25095" x="3956050" y="5095875"/>
          <p14:tracePt t="25099" x="3937000" y="5086350"/>
          <p14:tracePt t="25107" x="3910013" y="5076825"/>
          <p14:tracePt t="25114" x="3883025" y="5076825"/>
          <p14:tracePt t="25121" x="3854450" y="5068888"/>
          <p14:tracePt t="25129" x="3817938" y="5068888"/>
          <p14:tracePt t="25134" x="3781425" y="5068888"/>
          <p14:tracePt t="25142" x="3754438" y="5068888"/>
          <p14:tracePt t="25149" x="3727450" y="5068888"/>
          <p14:tracePt t="25155" x="3690938" y="5068888"/>
          <p14:tracePt t="25162" x="3662363" y="5068888"/>
          <p14:tracePt t="25169" x="3625850" y="5068888"/>
          <p14:tracePt t="25178" x="3589338" y="5076825"/>
          <p14:tracePt t="25183" x="3562350" y="5095875"/>
          <p14:tracePt t="25190" x="3516313" y="5095875"/>
          <p14:tracePt t="25197" x="3489325" y="5113338"/>
          <p14:tracePt t="25204" x="3443288" y="5132388"/>
          <p14:tracePt t="25212" x="3416300" y="5141913"/>
          <p14:tracePt t="25217" x="3389313" y="5149850"/>
          <p14:tracePt t="25224" x="3352800" y="5168900"/>
          <p14:tracePt t="25231" x="3325813" y="5178425"/>
          <p14:tracePt t="25239" x="3297238" y="5186363"/>
          <p14:tracePt t="25247" x="3279775" y="5195888"/>
          <p14:tracePt t="25252" x="3243263" y="5222875"/>
          <p14:tracePt t="25259" x="3214688" y="5232400"/>
          <p14:tracePt t="25266" x="3197225" y="5241925"/>
          <p14:tracePt t="25274" x="3178175" y="5251450"/>
          <p14:tracePt t="25280" x="3160713" y="5268913"/>
          <p14:tracePt t="25287" x="3141663" y="5278438"/>
          <p14:tracePt t="25296" x="3124200" y="5287963"/>
          <p14:tracePt t="25300" x="3105150" y="5295900"/>
          <p14:tracePt t="25308" x="3097213" y="5314950"/>
          <p14:tracePt t="25315" x="3078163" y="5332413"/>
          <p14:tracePt t="25322" x="3051175" y="5351463"/>
          <p14:tracePt t="25329" x="3041650" y="5368925"/>
          <p14:tracePt t="25335" x="3024188" y="5378450"/>
          <p14:tracePt t="25343" x="3005138" y="5397500"/>
          <p14:tracePt t="25349" x="2987675" y="5405438"/>
          <p14:tracePt t="25357" x="2978150" y="5424488"/>
          <p14:tracePt t="25364" x="2968625" y="5434013"/>
          <p14:tracePt t="25370" x="2951163" y="5451475"/>
          <p14:tracePt t="25379" x="2951163" y="5461000"/>
          <p14:tracePt t="25383" x="2941638" y="5470525"/>
          <p14:tracePt t="25390" x="2932113" y="5478463"/>
          <p14:tracePt t="25398" x="2932113" y="5487988"/>
          <p14:tracePt t="25404" x="2922588" y="5507038"/>
          <p14:tracePt t="25412" x="2914650" y="5507038"/>
          <p14:tracePt t="25419" x="2905125" y="5524500"/>
          <p14:tracePt t="25425" x="2895600" y="5543550"/>
          <p14:tracePt t="25432" x="2886075" y="5551488"/>
          <p14:tracePt t="25439" x="2878138" y="5570538"/>
          <p14:tracePt t="25446" x="2878138" y="5588000"/>
          <p14:tracePt t="25453" x="2868613" y="5597525"/>
          <p14:tracePt t="25461" x="2868613" y="5607050"/>
          <p14:tracePt t="25467" x="2868613" y="5624513"/>
          <p14:tracePt t="25480" x="2868613" y="5634038"/>
          <p14:tracePt t="25488" x="2868613" y="5653088"/>
          <p14:tracePt t="25495" x="2868613" y="5670550"/>
          <p14:tracePt t="25502" x="2868613" y="5689600"/>
          <p14:tracePt t="25509" x="2878138" y="5707063"/>
          <p14:tracePt t="25515" x="2886075" y="5726113"/>
          <p14:tracePt t="25523" x="2895600" y="5753100"/>
          <p14:tracePt t="25529" x="2905125" y="5780088"/>
          <p14:tracePt t="25536" x="2922588" y="5799138"/>
          <p14:tracePt t="25545" x="2932113" y="5816600"/>
          <p14:tracePt t="25550" x="2951163" y="5826125"/>
          <p14:tracePt t="25557" x="2959100" y="5843588"/>
          <p14:tracePt t="25564" x="2978150" y="5862638"/>
          <p14:tracePt t="25571" x="2995613" y="5881688"/>
          <p14:tracePt t="25578" x="3014663" y="5899150"/>
          <p14:tracePt t="25584" x="3032125" y="5908675"/>
          <p14:tracePt t="25592" x="3060700" y="5926138"/>
          <p14:tracePt t="25598" x="3078163" y="5945188"/>
          <p14:tracePt t="25605" x="3105150" y="5972175"/>
          <p14:tracePt t="25613" x="3133725" y="5999163"/>
          <p14:tracePt t="25618" x="3170238" y="6018213"/>
          <p14:tracePt t="25628" x="3197225" y="6045200"/>
          <p14:tracePt t="25633" x="3233738" y="6064250"/>
          <p14:tracePt t="25640" x="3252788" y="6072188"/>
          <p14:tracePt t="25647" x="3279775" y="6081713"/>
          <p14:tracePt t="25654" x="3306763" y="6100763"/>
          <p14:tracePt t="25661" x="3343275" y="6108700"/>
          <p14:tracePt t="25667" x="3370263" y="6108700"/>
          <p14:tracePt t="25675" x="3398838" y="6118225"/>
          <p14:tracePt t="25681" x="3416300" y="6127750"/>
          <p14:tracePt t="25688" x="3443288" y="6127750"/>
          <p14:tracePt t="25696" x="3479800" y="6145213"/>
          <p14:tracePt t="25702" x="3498850" y="6145213"/>
          <p14:tracePt t="25710" x="3525838" y="6145213"/>
          <p14:tracePt t="25716" x="3544888" y="6145213"/>
          <p14:tracePt t="25723" x="3571875" y="6145213"/>
          <p14:tracePt t="25730" x="3589338" y="6145213"/>
          <p14:tracePt t="25737" x="3608388" y="6145213"/>
          <p14:tracePt t="25745" x="3635375" y="6145213"/>
          <p14:tracePt t="25751" x="3654425" y="6145213"/>
          <p14:tracePt t="25757" x="3681413" y="6145213"/>
          <p14:tracePt t="25764" x="3698875" y="6137275"/>
          <p14:tracePt t="25771" x="3717925" y="6137275"/>
          <p14:tracePt t="25779" x="3744913" y="6118225"/>
          <p14:tracePt t="25784" x="3763963" y="6118225"/>
          <p14:tracePt t="25795" x="3800475" y="6118225"/>
          <p14:tracePt t="25798" x="3810000" y="6118225"/>
          <p14:tracePt t="25805" x="3836988" y="6108700"/>
          <p14:tracePt t="25813" x="3846513" y="6108700"/>
          <p14:tracePt t="25819" x="3873500" y="6100763"/>
          <p14:tracePt t="25827" x="3890963" y="6091238"/>
          <p14:tracePt t="25833" x="3919538" y="6091238"/>
          <p14:tracePt t="25841" x="3927475" y="6091238"/>
          <p14:tracePt t="25847" x="3937000" y="6081713"/>
          <p14:tracePt t="25854" x="3963988" y="6072188"/>
          <p14:tracePt t="25862" x="3983038" y="6045200"/>
          <p14:tracePt t="25867" x="4000500" y="6035675"/>
          <p14:tracePt t="25874" x="4019550" y="6018213"/>
          <p14:tracePt t="25882" x="4037013" y="5999163"/>
          <p14:tracePt t="25889" x="4065588" y="5991225"/>
          <p14:tracePt t="25896" x="4083050" y="5972175"/>
          <p14:tracePt t="25903" x="4092575" y="5954713"/>
          <p14:tracePt t="25911" x="4119563" y="5945188"/>
          <p14:tracePt t="25916" x="4138613" y="5926138"/>
          <p14:tracePt t="25923" x="4156075" y="5908675"/>
          <p14:tracePt t="25930" x="4165600" y="5899150"/>
          <p14:tracePt t="25938" x="4183063" y="5881688"/>
          <p14:tracePt t="25945" x="4202113" y="5862638"/>
          <p14:tracePt t="25951" x="4211638" y="5843588"/>
          <p14:tracePt t="25958" x="4229100" y="5835650"/>
          <p14:tracePt t="25964" x="4248150" y="5807075"/>
          <p14:tracePt t="25972" x="4256088" y="5789613"/>
          <p14:tracePt t="25979" x="4265613" y="5770563"/>
          <p14:tracePt t="25985" x="4284663" y="5753100"/>
          <p14:tracePt t="25995" x="4292600" y="5743575"/>
          <p14:tracePt t="25999" x="4292600" y="5734050"/>
          <p14:tracePt t="26007" x="4302125" y="5734050"/>
          <p14:tracePt t="26013" x="4302125" y="5726113"/>
          <p14:tracePt t="26020" x="4302125" y="5716588"/>
          <p14:tracePt t="26028" x="4311650" y="5716588"/>
          <p14:tracePt t="26033" x="4311650" y="5707063"/>
          <p14:tracePt t="26048" x="4311650" y="5697538"/>
          <p14:tracePt t="26055" x="4311650" y="5689600"/>
          <p14:tracePt t="26061" x="4311650" y="5661025"/>
          <p14:tracePt t="26069" x="4311650" y="5634038"/>
          <p14:tracePt t="26078" x="4311650" y="5607050"/>
          <p14:tracePt t="26082" x="4311650" y="5580063"/>
          <p14:tracePt t="26089" x="4311650" y="5561013"/>
          <p14:tracePt t="26096" x="4292600" y="5534025"/>
          <p14:tracePt t="26103" x="4284663" y="5497513"/>
          <p14:tracePt t="26111" x="4275138" y="5487988"/>
          <p14:tracePt t="26118" x="4275138" y="5478463"/>
          <p14:tracePt t="26123" x="4275138" y="5470525"/>
          <p14:tracePt t="26130" x="4265613" y="5461000"/>
          <p14:tracePt t="26139" x="4256088" y="5441950"/>
          <p14:tracePt t="26145" x="4256088" y="5434013"/>
          <p14:tracePt t="26151" x="4248150" y="5424488"/>
          <p14:tracePt t="26159" x="4238625" y="5405438"/>
          <p14:tracePt t="26165" x="4219575" y="5397500"/>
          <p14:tracePt t="26172" x="4211638" y="5387975"/>
          <p14:tracePt t="26179" x="4202113" y="5378450"/>
          <p14:tracePt t="26186" x="4192588" y="5360988"/>
          <p14:tracePt t="26194" x="4175125" y="5332413"/>
          <p14:tracePt t="26200" x="4165600" y="5332413"/>
          <p14:tracePt t="26207" x="4146550" y="5324475"/>
          <p14:tracePt t="26214" x="4129088" y="5295900"/>
          <p14:tracePt t="26221" x="4110038" y="5278438"/>
          <p14:tracePt t="26227" x="4083050" y="5268913"/>
          <p14:tracePt t="26234" x="4065588" y="5259388"/>
          <p14:tracePt t="26244" x="4029075" y="5241925"/>
          <p14:tracePt t="26249" x="4010025" y="5232400"/>
          <p14:tracePt t="26255" x="3983038" y="5222875"/>
          <p14:tracePt t="26263" x="3963988" y="5214938"/>
          <p14:tracePt t="26269" x="3946525" y="5205413"/>
          <p14:tracePt t="26277" x="3927475" y="5195888"/>
          <p14:tracePt t="26282" x="3910013" y="5195888"/>
          <p14:tracePt t="26290" x="3900488" y="5186363"/>
          <p14:tracePt t="26297" x="3890963" y="5186363"/>
          <p14:tracePt t="26304" x="3873500" y="5178425"/>
          <p14:tracePt t="26312" x="3854450" y="5178425"/>
          <p14:tracePt t="26317" x="3846513" y="5168900"/>
          <p14:tracePt t="26325" x="3836988" y="5168900"/>
          <p14:tracePt t="26331" x="3817938" y="5168900"/>
          <p14:tracePt t="26339" x="3800475" y="5168900"/>
          <p14:tracePt t="26345" x="3790950" y="5159375"/>
          <p14:tracePt t="26353" x="3773488" y="5159375"/>
          <p14:tracePt t="26360" x="3754438" y="5159375"/>
          <p14:tracePt t="26366" x="3744913" y="5159375"/>
          <p14:tracePt t="26373" x="3735388" y="5149850"/>
          <p14:tracePt t="26379" x="3717925" y="5149850"/>
          <p14:tracePt t="26387" x="3698875" y="5149850"/>
          <p14:tracePt t="26394" x="3690938" y="5149850"/>
          <p14:tracePt t="26401" x="3671888" y="5149850"/>
          <p14:tracePt t="26410" x="3654425" y="5149850"/>
          <p14:tracePt t="26415" x="3644900" y="5149850"/>
          <p14:tracePt t="26422" x="3625850" y="5149850"/>
          <p14:tracePt t="26428" x="3608388" y="5149850"/>
          <p14:tracePt t="26435" x="3598863" y="5149850"/>
          <p14:tracePt t="26444" x="3581400" y="5149850"/>
          <p14:tracePt t="26449" x="3562350" y="5149850"/>
          <p14:tracePt t="26456" x="3544888" y="5149850"/>
          <p14:tracePt t="26463" x="3525838" y="5149850"/>
          <p14:tracePt t="26470" x="3508375" y="5149850"/>
          <p14:tracePt t="26477" x="3489325" y="5149850"/>
          <p14:tracePt t="26483" x="3479800" y="5149850"/>
          <p14:tracePt t="26491" x="3462338" y="5149850"/>
          <p14:tracePt t="26498" x="3443288" y="5149850"/>
          <p14:tracePt t="26504" x="3435350" y="5149850"/>
          <p14:tracePt t="26511" x="3425825" y="5149850"/>
          <p14:tracePt t="26518" x="3416300" y="5149850"/>
          <p14:tracePt t="26526" x="3406775" y="5149850"/>
          <p14:tracePt t="26532" x="3389313" y="5159375"/>
          <p14:tracePt t="26539" x="3379788" y="5159375"/>
          <p14:tracePt t="26546" x="3370263" y="5159375"/>
          <p14:tracePt t="26552" x="3362325" y="5168900"/>
          <p14:tracePt t="26561" x="3362325" y="5178425"/>
          <p14:tracePt t="26567" x="3352800" y="5178425"/>
          <p14:tracePt t="26573" x="3343275" y="5186363"/>
          <p14:tracePt t="26580" x="3333750" y="5186363"/>
          <p14:tracePt t="26587" x="3325813" y="5195888"/>
          <p14:tracePt t="26594" x="3316288" y="5195888"/>
          <p14:tracePt t="26601" x="3306763" y="5205413"/>
          <p14:tracePt t="26615" x="3306763" y="5214938"/>
          <p14:tracePt t="26622" x="3297238" y="5222875"/>
          <p14:tracePt t="26629" x="3289300" y="5232400"/>
          <p14:tracePt t="26637" x="3279775" y="5241925"/>
          <p14:tracePt t="26643" x="3270250" y="5251450"/>
          <p14:tracePt t="26650" x="3260725" y="5251450"/>
          <p14:tracePt t="26657" x="3252788" y="5259388"/>
          <p14:tracePt t="26671" x="3243263" y="5278438"/>
          <p14:tracePt t="26677" x="3243263" y="5287963"/>
          <p14:tracePt t="26684" x="3233738" y="5295900"/>
          <p14:tracePt t="26694" x="3224213" y="5305425"/>
          <p14:tracePt t="26698" x="3214688" y="5324475"/>
          <p14:tracePt t="26705" x="3206750" y="5324475"/>
          <p14:tracePt t="26713" x="3197225" y="5332413"/>
          <p14:tracePt t="26720" x="3197225" y="5341938"/>
          <p14:tracePt t="26726" x="3187700" y="5351463"/>
          <p14:tracePt t="26733" x="3178175" y="5368925"/>
          <p14:tracePt t="26739" x="3178175" y="5378450"/>
          <p14:tracePt t="26746" x="3170238" y="5387975"/>
          <p14:tracePt t="26753" x="3160713" y="5405438"/>
          <p14:tracePt t="26761" x="3151188" y="5424488"/>
          <p14:tracePt t="26767" x="3141663" y="5451475"/>
          <p14:tracePt t="26775" x="3133725" y="5478463"/>
          <p14:tracePt t="26781" x="3133725" y="5507038"/>
          <p14:tracePt t="26789" x="3124200" y="5543550"/>
          <p14:tracePt t="26795" x="3124200" y="5570538"/>
          <p14:tracePt t="26802" x="3114675" y="5588000"/>
          <p14:tracePt t="26810" x="3114675" y="5607050"/>
          <p14:tracePt t="26816" x="3097213" y="5624513"/>
          <p14:tracePt t="26822" x="3097213" y="5634038"/>
          <p14:tracePt t="26830" x="3097213" y="5643563"/>
          <p14:tracePt t="26837" x="3097213" y="5653088"/>
          <p14:tracePt t="26845" x="3097213" y="5661025"/>
          <p14:tracePt t="26850" x="3097213" y="5670550"/>
          <p14:tracePt t="26858" x="3097213" y="5680075"/>
          <p14:tracePt t="26864" x="3097213" y="5689600"/>
          <p14:tracePt t="26871" x="3097213" y="5707063"/>
          <p14:tracePt t="26885" x="3097213" y="5716588"/>
          <p14:tracePt t="26893" x="3097213" y="5734050"/>
          <p14:tracePt t="26899" x="3097213" y="5743575"/>
          <p14:tracePt t="26906" x="3097213" y="5753100"/>
          <p14:tracePt t="26913" x="3097213" y="5770563"/>
          <p14:tracePt t="26920" x="3097213" y="5780088"/>
          <p14:tracePt t="26927" x="3105150" y="5780088"/>
          <p14:tracePt t="26934" x="3105150" y="5789613"/>
          <p14:tracePt t="26940" x="3114675" y="5789613"/>
          <p14:tracePt t="26947" x="3124200" y="5799138"/>
          <p14:tracePt t="26954" x="3133725" y="5807075"/>
          <p14:tracePt t="26976" x="3151188" y="5835650"/>
          <p14:tracePt t="26989" x="3160713" y="5843588"/>
          <p14:tracePt t="26995" x="3170238" y="5853113"/>
          <p14:tracePt t="27002" x="3170238" y="5862638"/>
          <p14:tracePt t="27010" x="3178175" y="5872163"/>
          <p14:tracePt t="27023" x="3178175" y="5881688"/>
          <p14:tracePt t="27030" x="3187700" y="5881688"/>
          <p14:tracePt t="27036" x="3187700" y="5889625"/>
          <p14:tracePt t="27044" x="3197225" y="5889625"/>
          <p14:tracePt t="27061" x="3206750" y="5889625"/>
          <p14:tracePt t="27064" x="3206750" y="5899150"/>
          <p14:tracePt t="27079" x="3224213" y="5908675"/>
          <p14:tracePt t="27086" x="3243263" y="5926138"/>
          <p14:tracePt t="27093" x="3279775" y="5954713"/>
          <p14:tracePt t="27100" x="3297238" y="5962650"/>
          <p14:tracePt t="27107" x="3325813" y="5972175"/>
          <p14:tracePt t="27113" x="3343275" y="5991225"/>
          <p14:tracePt t="27120" x="3362325" y="5999163"/>
          <p14:tracePt t="27126" x="3379788" y="6008688"/>
          <p14:tracePt t="27135" x="3389313" y="6008688"/>
          <p14:tracePt t="27143" x="3406775" y="6018213"/>
          <p14:tracePt t="27148" x="3416300" y="6018213"/>
          <p14:tracePt t="27155" x="3435350" y="6027738"/>
          <p14:tracePt t="27162" x="3443288" y="6027738"/>
          <p14:tracePt t="27169" x="3462338" y="6035675"/>
          <p14:tracePt t="27176" x="3471863" y="6035675"/>
          <p14:tracePt t="27182" x="3489325" y="6045200"/>
          <p14:tracePt t="27189" x="3498850" y="6045200"/>
          <p14:tracePt t="27196" x="3516313" y="6054725"/>
          <p14:tracePt t="27204" x="3535363" y="6054725"/>
          <p14:tracePt t="27211" x="3544888" y="6054725"/>
          <p14:tracePt t="27217" x="3552825" y="6054725"/>
          <p14:tracePt t="27224" x="3571875" y="6054725"/>
          <p14:tracePt t="27230" x="3581400" y="6064250"/>
          <p14:tracePt t="27244" x="3589338" y="6064250"/>
          <p14:tracePt t="27252" x="3608388" y="6064250"/>
          <p14:tracePt t="27260" x="3617913" y="6064250"/>
          <p14:tracePt t="27265" x="3625850" y="6064250"/>
          <p14:tracePt t="27273" x="3644900" y="6064250"/>
          <p14:tracePt t="27286" x="3654425" y="6064250"/>
          <p14:tracePt t="27294" x="3662363" y="6064250"/>
          <p14:tracePt t="27300" x="3681413" y="6064250"/>
          <p14:tracePt t="27309" x="3698875" y="6064250"/>
          <p14:tracePt t="27314" x="3717925" y="6064250"/>
          <p14:tracePt t="27321" x="3727450" y="6064250"/>
          <p14:tracePt t="27328" x="3735388" y="6064250"/>
          <p14:tracePt t="27334" x="3754438" y="6064250"/>
          <p14:tracePt t="27343" x="3773488" y="6064250"/>
          <p14:tracePt t="27349" x="3781425" y="6064250"/>
          <p14:tracePt t="27355" x="3800475" y="6064250"/>
          <p14:tracePt t="27362" x="3817938" y="6064250"/>
          <p14:tracePt t="27369" x="3827463" y="6064250"/>
          <p14:tracePt t="27376" x="3846513" y="6064250"/>
          <p14:tracePt t="27383" x="3863975" y="6064250"/>
          <p14:tracePt t="27390" x="3873500" y="6064250"/>
          <p14:tracePt t="27396" x="3883025" y="6054725"/>
          <p14:tracePt t="27404" x="3900488" y="6054725"/>
          <p14:tracePt t="27410" x="3927475" y="6054725"/>
          <p14:tracePt t="27419" x="3946525" y="6045200"/>
          <p14:tracePt t="27426" x="3963988" y="6045200"/>
          <p14:tracePt t="27431" x="3983038" y="6035675"/>
          <p14:tracePt t="27438" x="3992563" y="6035675"/>
          <p14:tracePt t="27445" x="4010025" y="6027738"/>
          <p14:tracePt t="27453" x="4029075" y="6027738"/>
          <p14:tracePt t="27460" x="4046538" y="6027738"/>
          <p14:tracePt t="27466" x="4056063" y="6027738"/>
          <p14:tracePt t="27473" x="4073525" y="6018213"/>
          <p14:tracePt t="27479" x="4092575" y="6008688"/>
          <p14:tracePt t="27487" x="4102100" y="6008688"/>
          <p14:tracePt t="27494" x="4110038" y="5999163"/>
          <p14:tracePt t="27501" x="4119563" y="5991225"/>
          <p14:tracePt t="27510" x="4138613" y="5981700"/>
          <p14:tracePt t="27515" x="4146550" y="5972175"/>
          <p14:tracePt t="27521" x="4165600" y="5962650"/>
          <p14:tracePt t="27529" x="4175125" y="5954713"/>
          <p14:tracePt t="27535" x="4192588" y="5945188"/>
          <p14:tracePt t="27543" x="4202113" y="5935663"/>
          <p14:tracePt t="27556" x="4219575" y="5926138"/>
          <p14:tracePt t="27563" x="4229100" y="5908675"/>
          <p14:tracePt t="27569" x="4238625" y="5899150"/>
          <p14:tracePt t="27578" x="4248150" y="5889625"/>
          <p14:tracePt t="27583" x="4256088" y="5881688"/>
          <p14:tracePt t="27593" x="4265613" y="5862638"/>
          <p14:tracePt t="27598" x="4275138" y="5853113"/>
          <p14:tracePt t="27611" x="4275138" y="5835650"/>
          <p14:tracePt t="27619" x="4292600" y="5799138"/>
          <p14:tracePt t="27626" x="4302125" y="5780088"/>
          <p14:tracePt t="27632" x="4302125" y="5762625"/>
          <p14:tracePt t="27639" x="4302125" y="5753100"/>
          <p14:tracePt t="27646" x="4311650" y="5726113"/>
          <p14:tracePt t="27653" x="4311650" y="5716588"/>
          <p14:tracePt t="27660" x="4311650" y="5680075"/>
          <p14:tracePt t="27667" x="4311650" y="5661025"/>
          <p14:tracePt t="27674" x="4311650" y="5643563"/>
          <p14:tracePt t="27680" x="4311650" y="5634038"/>
          <p14:tracePt t="27688" x="4311650" y="5624513"/>
          <p14:tracePt t="27695" x="4311650" y="5607050"/>
          <p14:tracePt t="27702" x="4311650" y="5588000"/>
          <p14:tracePt t="27710" x="4311650" y="5570538"/>
          <p14:tracePt t="27715" x="4311650" y="5561013"/>
          <p14:tracePt t="27722" x="4302125" y="5543550"/>
          <p14:tracePt t="27729" x="4302125" y="5524500"/>
          <p14:tracePt t="27736" x="4292600" y="5507038"/>
          <p14:tracePt t="27743" x="4292600" y="5497513"/>
          <p14:tracePt t="27749" x="4292600" y="5487988"/>
          <p14:tracePt t="27756" x="4284663" y="5470525"/>
          <p14:tracePt t="27763" x="4284663" y="5451475"/>
          <p14:tracePt t="27771" x="4275138" y="5441950"/>
          <p14:tracePt t="27778" x="4275138" y="5424488"/>
          <p14:tracePt t="27785" x="4265613" y="5405438"/>
          <p14:tracePt t="27793" x="4265613" y="5387975"/>
          <p14:tracePt t="27798" x="4256088" y="5378450"/>
          <p14:tracePt t="27805" x="4248150" y="5360988"/>
          <p14:tracePt t="27812" x="4238625" y="5341938"/>
          <p14:tracePt t="27819" x="4238625" y="5324475"/>
          <p14:tracePt t="27826" x="4229100" y="5314950"/>
          <p14:tracePt t="27832" x="4219575" y="5305425"/>
          <p14:tracePt t="27839" x="4211638" y="5295900"/>
          <p14:tracePt t="27846" x="4202113" y="5278438"/>
          <p14:tracePt t="27854" x="4192588" y="5268913"/>
          <p14:tracePt t="27860" x="4192588" y="5251450"/>
          <p14:tracePt t="27867" x="4192588" y="5241925"/>
          <p14:tracePt t="27876" x="4183063" y="5232400"/>
          <p14:tracePt t="27888" x="4183063" y="5222875"/>
          <p14:tracePt t="27894" x="4175125" y="5214938"/>
          <p14:tracePt t="27901" x="4165600" y="5205413"/>
          <p14:tracePt t="27910" x="4156075" y="5195888"/>
          <p14:tracePt t="27915" x="4156075" y="5186363"/>
          <p14:tracePt t="27923" x="4146550" y="5186363"/>
          <p14:tracePt t="27929" x="4146550" y="5178425"/>
          <p14:tracePt t="27937" x="4138613" y="5178425"/>
          <p14:tracePt t="27943" x="4119563" y="5168900"/>
          <p14:tracePt t="27950" x="4110038" y="5168900"/>
          <p14:tracePt t="27960" x="4092575" y="5159375"/>
          <p14:tracePt t="27964" x="4073525" y="5149850"/>
          <p14:tracePt t="27971" x="4056063" y="5149850"/>
          <p14:tracePt t="27979" x="4037013" y="5141913"/>
          <p14:tracePt t="27984" x="4019550" y="5132388"/>
          <p14:tracePt t="27993" x="4000500" y="5132388"/>
          <p14:tracePt t="27998" x="3973513" y="5122863"/>
          <p14:tracePt t="28005" x="3956050" y="5113338"/>
          <p14:tracePt t="28012" x="3937000" y="5105400"/>
          <p14:tracePt t="28019" x="3919538" y="5105400"/>
          <p14:tracePt t="28027" x="3900488" y="5086350"/>
          <p14:tracePt t="28032" x="3890963" y="5086350"/>
          <p14:tracePt t="28040" x="3883025" y="5086350"/>
          <p14:tracePt t="28047" x="3873500" y="5086350"/>
          <p14:tracePt t="28054" x="3863975" y="5076825"/>
          <p14:tracePt t="28061" x="3854450" y="5076825"/>
          <p14:tracePt t="28082" x="3846513" y="5076825"/>
          <p14:tracePt t="28095" x="3836988" y="5076825"/>
          <p14:tracePt t="28117" x="3827463" y="5076825"/>
          <p14:tracePt t="28130" x="3817938" y="5076825"/>
          <p14:tracePt t="28144" x="3810000" y="5076825"/>
          <p14:tracePt t="28158" x="3800475" y="5076825"/>
          <p14:tracePt t="28172" x="3790950" y="5076825"/>
          <p14:tracePt t="28186" x="3781425" y="5076825"/>
          <p14:tracePt t="28192" x="3773488" y="5076825"/>
          <p14:tracePt t="28199" x="3763963" y="5076825"/>
          <p14:tracePt t="28207" x="3744913" y="5076825"/>
          <p14:tracePt t="28213" x="3727450" y="5076825"/>
          <p14:tracePt t="28220" x="3708400" y="5076825"/>
          <p14:tracePt t="28227" x="3681413" y="5086350"/>
          <p14:tracePt t="28234" x="3654425" y="5086350"/>
          <p14:tracePt t="28242" x="3608388" y="5095875"/>
          <p14:tracePt t="28248" x="3571875" y="5095875"/>
          <p14:tracePt t="28254" x="3516313" y="5095875"/>
          <p14:tracePt t="28261" x="3489325" y="5095875"/>
          <p14:tracePt t="28269" x="3443288" y="5095875"/>
          <p14:tracePt t="28277" x="3406775" y="5095875"/>
          <p14:tracePt t="28282" x="3362325" y="5095875"/>
          <p14:tracePt t="28289" x="3325813" y="5095875"/>
          <p14:tracePt t="28296" x="3289300" y="5095875"/>
          <p14:tracePt t="28303" x="3260725" y="5095875"/>
          <p14:tracePt t="28310" x="3233738" y="5095875"/>
          <p14:tracePt t="28317" x="3206750" y="5095875"/>
          <p14:tracePt t="28326" x="3187700" y="5095875"/>
          <p14:tracePt t="28331" x="3170238" y="5095875"/>
          <p14:tracePt t="28338" x="3141663" y="5086350"/>
          <p14:tracePt t="28344" x="3124200" y="5086350"/>
          <p14:tracePt t="28352" x="3105150" y="5086350"/>
          <p14:tracePt t="28359" x="3087688" y="5086350"/>
          <p14:tracePt t="28365" x="3060700" y="5076825"/>
          <p14:tracePt t="28372" x="3051175" y="5076825"/>
          <p14:tracePt t="28379" x="3032125" y="5076825"/>
          <p14:tracePt t="28386" x="3005138" y="5076825"/>
          <p14:tracePt t="28393" x="2995613" y="5068888"/>
          <p14:tracePt t="28400" x="2978150" y="5068888"/>
          <p14:tracePt t="28408" x="2959100" y="5068888"/>
          <p14:tracePt t="28414" x="2941638" y="5068888"/>
          <p14:tracePt t="28421" x="2922588" y="5068888"/>
          <p14:tracePt t="28428" x="2905125" y="5059363"/>
          <p14:tracePt t="28435" x="2895600" y="5059363"/>
          <p14:tracePt t="28443" x="2886075" y="5059363"/>
          <p14:tracePt t="28448" x="2878138" y="5059363"/>
          <p14:tracePt t="28455" x="2849563" y="5059363"/>
          <p14:tracePt t="28462" x="2841625" y="5059363"/>
          <p14:tracePt t="28469" x="2822575" y="5059363"/>
          <p14:tracePt t="28476" x="2805113" y="5049838"/>
          <p14:tracePt t="28483" x="2786063" y="5049838"/>
          <p14:tracePt t="28492" x="2768600" y="5040313"/>
          <p14:tracePt t="28496" x="2740025" y="5040313"/>
          <p14:tracePt t="28503" x="2722563" y="5040313"/>
          <p14:tracePt t="28511" x="2695575" y="5040313"/>
          <p14:tracePt t="28518" x="2667000" y="5032375"/>
          <p14:tracePt t="28525" x="2630488" y="5032375"/>
          <p14:tracePt t="28531" x="2593975" y="5032375"/>
          <p14:tracePt t="28538" x="2547938" y="5032375"/>
          <p14:tracePt t="28545" x="2493963" y="5032375"/>
          <p14:tracePt t="28553" x="2420938" y="5032375"/>
          <p14:tracePt t="28559" x="2347913" y="5032375"/>
          <p14:tracePt t="28566" x="2255838" y="5032375"/>
          <p14:tracePt t="28575" x="2182813" y="5032375"/>
          <p14:tracePt t="28579" x="2100263" y="5032375"/>
          <p14:tracePt t="28587" x="2027238" y="5032375"/>
          <p14:tracePt t="28593" x="1990725" y="5040313"/>
          <p14:tracePt t="28600" x="1936750" y="5040313"/>
          <p14:tracePt t="28609" x="1873250" y="5040313"/>
          <p14:tracePt t="28614" x="1836738" y="5040313"/>
          <p14:tracePt t="28622" x="1781175" y="5040313"/>
          <p14:tracePt t="28628" x="1754188" y="5040313"/>
          <p14:tracePt t="28635" x="1708150" y="5040313"/>
          <p14:tracePt t="28642" x="1671638" y="5040313"/>
          <p14:tracePt t="28649" x="1635125" y="5040313"/>
          <p14:tracePt t="28655" x="1608138" y="5040313"/>
          <p14:tracePt t="28663" x="1571625" y="5040313"/>
          <p14:tracePt t="28669" x="1535113" y="5040313"/>
          <p14:tracePt t="28676" x="1498600" y="5040313"/>
          <p14:tracePt t="28684" x="1452563" y="5040313"/>
          <p14:tracePt t="28692" x="1416050" y="5040313"/>
          <p14:tracePt t="28698" x="1360488" y="5059363"/>
          <p14:tracePt t="28704" x="1306513" y="5059363"/>
          <p14:tracePt t="28711" x="1206500" y="5059363"/>
          <p14:tracePt t="28719" x="1133475" y="5059363"/>
          <p14:tracePt t="28726" x="1058863" y="5059363"/>
          <p14:tracePt t="28732" x="1004888" y="5059363"/>
          <p14:tracePt t="28739" x="949325" y="5059363"/>
          <p14:tracePt t="28746" x="885825" y="5049838"/>
          <p14:tracePt t="28754" x="831850" y="5040313"/>
          <p14:tracePt t="28759" x="785813" y="5032375"/>
          <p14:tracePt t="28767" x="730250" y="5013325"/>
          <p14:tracePt t="28775" x="685800" y="5003800"/>
          <p14:tracePt t="28780" x="639763" y="4995863"/>
          <p14:tracePt t="28788" x="584200" y="4986338"/>
          <p14:tracePt t="28794" x="539750" y="4976813"/>
          <p14:tracePt t="28802" x="484188" y="4959350"/>
          <p14:tracePt t="28809" x="428625" y="4959350"/>
          <p14:tracePt t="28815" x="365125" y="4949825"/>
          <p14:tracePt t="28822" x="328613" y="4949825"/>
          <p14:tracePt t="28829" x="274638" y="4949825"/>
          <p14:tracePt t="28835" x="209550" y="4949825"/>
          <p14:tracePt t="28843" x="173038" y="4949825"/>
          <p14:tracePt t="28849" x="128588" y="4949825"/>
          <p14:tracePt t="28859" x="92075" y="4949825"/>
          <p14:tracePt t="28863" x="46038" y="4940300"/>
          <p14:tracePt t="28870" x="9525" y="4940300"/>
          <p14:tracePt t="32375" x="46038" y="1789113"/>
          <p14:tracePt t="32383" x="82550" y="1671638"/>
          <p14:tracePt t="32391" x="109538" y="1579563"/>
          <p14:tracePt t="32396" x="119063" y="1489075"/>
          <p14:tracePt t="32403" x="128588" y="1423988"/>
          <p14:tracePt t="32410" x="146050" y="1379538"/>
          <p14:tracePt t="32418" x="155575" y="1323975"/>
          <p14:tracePt t="32424" x="165100" y="1277938"/>
          <p14:tracePt t="32431" x="173038" y="1250950"/>
          <p14:tracePt t="32439" x="182563" y="1233488"/>
          <p14:tracePt t="32444" x="182563" y="1214438"/>
          <p14:tracePt t="32452" x="192088" y="1187450"/>
          <p14:tracePt t="32458" x="201613" y="1168400"/>
          <p14:tracePt t="32466" x="209550" y="1150938"/>
          <p14:tracePt t="32473" x="209550" y="1131888"/>
          <p14:tracePt t="32479" x="219075" y="1114425"/>
          <p14:tracePt t="32488" x="219075" y="1095375"/>
          <p14:tracePt t="32494" x="219075" y="1058863"/>
          <p14:tracePt t="32500" x="228600" y="1041400"/>
          <p14:tracePt t="32514" x="228600" y="1022350"/>
          <p14:tracePt t="32522" x="228600" y="1004888"/>
          <p14:tracePt t="32528" x="228600" y="995363"/>
          <p14:tracePt t="32534" x="228600" y="976313"/>
          <p14:tracePt t="32541" x="228600" y="968375"/>
          <p14:tracePt t="32549" x="228600" y="958850"/>
          <p14:tracePt t="32556" x="228600" y="939800"/>
          <p14:tracePt t="32563" x="228600" y="922338"/>
          <p14:tracePt t="32569" x="228600" y="876300"/>
          <p14:tracePt t="32576" x="228600" y="849313"/>
          <p14:tracePt t="32583" x="219075" y="803275"/>
          <p14:tracePt t="32590" x="219075" y="749300"/>
          <p14:tracePt t="32598" x="209550" y="657225"/>
          <p14:tracePt t="32606" x="182563" y="538163"/>
          <p14:tracePt t="32611" x="136525" y="392113"/>
          <p14:tracePt t="32617" x="92075" y="228600"/>
          <p14:tracePt t="32624" x="9525" y="73025"/>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3743A-556B-42B8-BD9E-0D5BA1F8E89E}"/>
              </a:ext>
            </a:extLst>
          </p:cNvPr>
          <p:cNvSpPr>
            <a:spLocks noGrp="1"/>
          </p:cNvSpPr>
          <p:nvPr>
            <p:ph type="title"/>
          </p:nvPr>
        </p:nvSpPr>
        <p:spPr>
          <a:xfrm>
            <a:off x="1524000" y="12700"/>
            <a:ext cx="7162800" cy="752844"/>
          </a:xfrm>
        </p:spPr>
        <p:txBody>
          <a:bodyPr/>
          <a:lstStyle/>
          <a:p>
            <a:r>
              <a:rPr lang="en-US" sz="2400" dirty="0"/>
              <a:t>Student Score Reports</a:t>
            </a:r>
          </a:p>
        </p:txBody>
      </p:sp>
      <p:sp>
        <p:nvSpPr>
          <p:cNvPr id="6" name="Content Placeholder 5">
            <a:extLst>
              <a:ext uri="{FF2B5EF4-FFF2-40B4-BE49-F238E27FC236}">
                <a16:creationId xmlns:a16="http://schemas.microsoft.com/office/drawing/2014/main" id="{7CA788B6-9463-485C-9F85-2DCB25055C4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630615E-3106-4AE1-A477-F52D74C3CF63}"/>
              </a:ext>
            </a:extLst>
          </p:cNvPr>
          <p:cNvPicPr>
            <a:picLocks noChangeAspect="1"/>
          </p:cNvPicPr>
          <p:nvPr/>
        </p:nvPicPr>
        <p:blipFill>
          <a:blip r:embed="rId4"/>
          <a:stretch>
            <a:fillRect/>
          </a:stretch>
        </p:blipFill>
        <p:spPr>
          <a:xfrm>
            <a:off x="150395" y="1359158"/>
            <a:ext cx="8682790" cy="5228132"/>
          </a:xfrm>
          <a:prstGeom prst="rect">
            <a:avLst/>
          </a:prstGeom>
        </p:spPr>
      </p:pic>
      <p:pic>
        <p:nvPicPr>
          <p:cNvPr id="3" name="Audio 2">
            <a:hlinkClick r:id="" action="ppaction://media"/>
            <a:extLst>
              <a:ext uri="{FF2B5EF4-FFF2-40B4-BE49-F238E27FC236}">
                <a16:creationId xmlns:a16="http://schemas.microsoft.com/office/drawing/2014/main" id="{0576B354-E254-4AF4-B955-07DD53B172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80381568"/>
      </p:ext>
    </p:extLst>
  </p:cSld>
  <p:clrMapOvr>
    <a:masterClrMapping/>
  </p:clrMapOvr>
  <mc:AlternateContent xmlns:mc="http://schemas.openxmlformats.org/markup-compatibility/2006" xmlns:p14="http://schemas.microsoft.com/office/powerpoint/2010/main">
    <mc:Choice Requires="p14">
      <p:transition spd="slow" p14:dur="2000" advTm="25698"/>
    </mc:Choice>
    <mc:Fallback xmlns="">
      <p:transition spd="slow" advTm="25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4348C-6574-4CFC-B90D-624A168E6C9C}"/>
              </a:ext>
            </a:extLst>
          </p:cNvPr>
          <p:cNvSpPr>
            <a:spLocks noGrp="1"/>
          </p:cNvSpPr>
          <p:nvPr>
            <p:ph type="title"/>
          </p:nvPr>
        </p:nvSpPr>
        <p:spPr/>
        <p:txBody>
          <a:bodyPr/>
          <a:lstStyle/>
          <a:p>
            <a:r>
              <a:rPr lang="en-US" dirty="0"/>
              <a:t>Where are the Performance Levels?</a:t>
            </a:r>
          </a:p>
        </p:txBody>
      </p:sp>
      <p:pic>
        <p:nvPicPr>
          <p:cNvPr id="5" name="Content Placeholder 4">
            <a:extLst>
              <a:ext uri="{FF2B5EF4-FFF2-40B4-BE49-F238E27FC236}">
                <a16:creationId xmlns:a16="http://schemas.microsoft.com/office/drawing/2014/main" id="{DCB7C0FD-DAB8-4F9C-8168-F0169BF3987E}"/>
              </a:ext>
            </a:extLst>
          </p:cNvPr>
          <p:cNvPicPr>
            <a:picLocks noGrp="1" noChangeAspect="1"/>
          </p:cNvPicPr>
          <p:nvPr>
            <p:ph idx="1"/>
          </p:nvPr>
        </p:nvPicPr>
        <p:blipFill>
          <a:blip r:embed="rId4"/>
          <a:stretch>
            <a:fillRect/>
          </a:stretch>
        </p:blipFill>
        <p:spPr>
          <a:xfrm>
            <a:off x="205567" y="1098550"/>
            <a:ext cx="3449666" cy="4525963"/>
          </a:xfrm>
        </p:spPr>
      </p:pic>
      <p:pic>
        <p:nvPicPr>
          <p:cNvPr id="3074" name="Picture 2">
            <a:extLst>
              <a:ext uri="{FF2B5EF4-FFF2-40B4-BE49-F238E27FC236}">
                <a16:creationId xmlns:a16="http://schemas.microsoft.com/office/drawing/2014/main" id="{4EB6CCFE-D4A5-41CB-BDE6-BE53EF0E8F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1311" y="2743201"/>
            <a:ext cx="6934915" cy="397192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0655FB88-DACB-4751-BAB0-3277593FD1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20973839"/>
      </p:ext>
    </p:extLst>
  </p:cSld>
  <p:clrMapOvr>
    <a:masterClrMapping/>
  </p:clrMapOvr>
  <mc:AlternateContent xmlns:mc="http://schemas.openxmlformats.org/markup-compatibility/2006" xmlns:p14="http://schemas.microsoft.com/office/powerpoint/2010/main">
    <mc:Choice Requires="p14">
      <p:transition spd="slow" p14:dur="2000" advTm="53102"/>
    </mc:Choice>
    <mc:Fallback xmlns="">
      <p:transition spd="slow" advTm="53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3743A-556B-42B8-BD9E-0D5BA1F8E89E}"/>
              </a:ext>
            </a:extLst>
          </p:cNvPr>
          <p:cNvSpPr>
            <a:spLocks noGrp="1"/>
          </p:cNvSpPr>
          <p:nvPr>
            <p:ph type="title"/>
          </p:nvPr>
        </p:nvSpPr>
        <p:spPr>
          <a:xfrm>
            <a:off x="1524000" y="12700"/>
            <a:ext cx="7162800" cy="752844"/>
          </a:xfrm>
        </p:spPr>
        <p:txBody>
          <a:bodyPr/>
          <a:lstStyle/>
          <a:p>
            <a:r>
              <a:rPr lang="en-US" sz="2400" dirty="0"/>
              <a:t>Student Score Reports</a:t>
            </a:r>
          </a:p>
        </p:txBody>
      </p:sp>
      <p:pic>
        <p:nvPicPr>
          <p:cNvPr id="9" name="Content Placeholder 8">
            <a:extLst>
              <a:ext uri="{FF2B5EF4-FFF2-40B4-BE49-F238E27FC236}">
                <a16:creationId xmlns:a16="http://schemas.microsoft.com/office/drawing/2014/main" id="{A5BA6DB5-A70B-47FF-B9B7-51C809C0CB8C}"/>
              </a:ext>
            </a:extLst>
          </p:cNvPr>
          <p:cNvPicPr>
            <a:picLocks noGrp="1" noChangeAspect="1"/>
          </p:cNvPicPr>
          <p:nvPr>
            <p:ph idx="1"/>
          </p:nvPr>
        </p:nvPicPr>
        <p:blipFill>
          <a:blip r:embed="rId4"/>
          <a:stretch>
            <a:fillRect/>
          </a:stretch>
        </p:blipFill>
        <p:spPr>
          <a:xfrm>
            <a:off x="230420" y="1412795"/>
            <a:ext cx="8691990" cy="5166533"/>
          </a:xfrm>
        </p:spPr>
      </p:pic>
      <p:pic>
        <p:nvPicPr>
          <p:cNvPr id="6" name="Audio 5">
            <a:hlinkClick r:id="" action="ppaction://media"/>
            <a:extLst>
              <a:ext uri="{FF2B5EF4-FFF2-40B4-BE49-F238E27FC236}">
                <a16:creationId xmlns:a16="http://schemas.microsoft.com/office/drawing/2014/main" id="{F9FF18A7-D309-4B73-BC28-501C1320E3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704183546"/>
      </p:ext>
    </p:extLst>
  </p:cSld>
  <p:clrMapOvr>
    <a:masterClrMapping/>
  </p:clrMapOvr>
  <mc:AlternateContent xmlns:mc="http://schemas.openxmlformats.org/markup-compatibility/2006" xmlns:p14="http://schemas.microsoft.com/office/powerpoint/2010/main">
    <mc:Choice Requires="p14">
      <p:transition spd="slow" p14:dur="2000" advTm="32607"/>
    </mc:Choice>
    <mc:Fallback xmlns="">
      <p:transition spd="slow" advTm="32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3743A-556B-42B8-BD9E-0D5BA1F8E89E}"/>
              </a:ext>
            </a:extLst>
          </p:cNvPr>
          <p:cNvSpPr>
            <a:spLocks noGrp="1"/>
          </p:cNvSpPr>
          <p:nvPr>
            <p:ph type="title"/>
          </p:nvPr>
        </p:nvSpPr>
        <p:spPr>
          <a:xfrm>
            <a:off x="1524000" y="12700"/>
            <a:ext cx="7162800" cy="752844"/>
          </a:xfrm>
        </p:spPr>
        <p:txBody>
          <a:bodyPr/>
          <a:lstStyle/>
          <a:p>
            <a:r>
              <a:rPr lang="en-US" sz="2400" dirty="0"/>
              <a:t>Student Score Reports</a:t>
            </a:r>
          </a:p>
        </p:txBody>
      </p:sp>
      <p:sp>
        <p:nvSpPr>
          <p:cNvPr id="3" name="Content Placeholder 2">
            <a:extLst>
              <a:ext uri="{FF2B5EF4-FFF2-40B4-BE49-F238E27FC236}">
                <a16:creationId xmlns:a16="http://schemas.microsoft.com/office/drawing/2014/main" id="{ADC53CFE-D2DA-438D-9015-994A11CF29DD}"/>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8327BDA7-6904-4EAC-B905-19F07FA73BA8}"/>
              </a:ext>
            </a:extLst>
          </p:cNvPr>
          <p:cNvPicPr>
            <a:picLocks noChangeAspect="1"/>
          </p:cNvPicPr>
          <p:nvPr/>
        </p:nvPicPr>
        <p:blipFill>
          <a:blip r:embed="rId4"/>
          <a:stretch>
            <a:fillRect/>
          </a:stretch>
        </p:blipFill>
        <p:spPr>
          <a:xfrm>
            <a:off x="452700" y="1289270"/>
            <a:ext cx="8228575" cy="5428362"/>
          </a:xfrm>
          <a:prstGeom prst="rect">
            <a:avLst/>
          </a:prstGeom>
        </p:spPr>
      </p:pic>
      <p:pic>
        <p:nvPicPr>
          <p:cNvPr id="8" name="Audio 7">
            <a:hlinkClick r:id="" action="ppaction://media"/>
            <a:extLst>
              <a:ext uri="{FF2B5EF4-FFF2-40B4-BE49-F238E27FC236}">
                <a16:creationId xmlns:a16="http://schemas.microsoft.com/office/drawing/2014/main" id="{1253F482-BD8F-4AD2-8385-925A587882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783449422"/>
      </p:ext>
    </p:extLst>
  </p:cSld>
  <p:clrMapOvr>
    <a:masterClrMapping/>
  </p:clrMapOvr>
  <mc:AlternateContent xmlns:mc="http://schemas.openxmlformats.org/markup-compatibility/2006" xmlns:p14="http://schemas.microsoft.com/office/powerpoint/2010/main">
    <mc:Choice Requires="p14">
      <p:transition spd="slow" p14:dur="2000" advTm="53019"/>
    </mc:Choice>
    <mc:Fallback xmlns="">
      <p:transition spd="slow" advTm="53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3C88A-C693-4274-B800-A80212C71896}"/>
              </a:ext>
            </a:extLst>
          </p:cNvPr>
          <p:cNvSpPr>
            <a:spLocks noGrp="1"/>
          </p:cNvSpPr>
          <p:nvPr>
            <p:ph type="title"/>
          </p:nvPr>
        </p:nvSpPr>
        <p:spPr>
          <a:xfrm>
            <a:off x="1524000" y="271492"/>
            <a:ext cx="7162800" cy="884208"/>
          </a:xfrm>
        </p:spPr>
        <p:txBody>
          <a:bodyPr/>
          <a:lstStyle/>
          <a:p>
            <a:r>
              <a:rPr lang="en-US"/>
              <a:t>Agenda					</a:t>
            </a:r>
            <a:endParaRPr lang="en-US" dirty="0"/>
          </a:p>
        </p:txBody>
      </p:sp>
      <p:sp>
        <p:nvSpPr>
          <p:cNvPr id="3" name="Content Placeholder 2">
            <a:extLst>
              <a:ext uri="{FF2B5EF4-FFF2-40B4-BE49-F238E27FC236}">
                <a16:creationId xmlns:a16="http://schemas.microsoft.com/office/drawing/2014/main" id="{042758AC-C4ED-4AFA-BD0F-7AFE945F11E9}"/>
              </a:ext>
            </a:extLst>
          </p:cNvPr>
          <p:cNvSpPr>
            <a:spLocks noGrp="1"/>
          </p:cNvSpPr>
          <p:nvPr>
            <p:ph idx="1"/>
          </p:nvPr>
        </p:nvSpPr>
        <p:spPr>
          <a:xfrm>
            <a:off x="603849" y="1715219"/>
            <a:ext cx="8385017" cy="4525963"/>
          </a:xfrm>
        </p:spPr>
        <p:txBody>
          <a:bodyPr/>
          <a:lstStyle/>
          <a:p>
            <a:pPr marL="0" indent="0"/>
            <a:endParaRPr lang="en-US"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q"/>
            </a:pPr>
            <a:r>
              <a:rPr lang="en-US" dirty="0">
                <a:latin typeface="Calibri" panose="020F0502020204030204" pitchFamily="34" charset="0"/>
                <a:cs typeface="Calibri" panose="020F0502020204030204" pitchFamily="34" charset="0"/>
              </a:rPr>
              <a:t>Brief overview – purposes of alternate assessment</a:t>
            </a:r>
          </a:p>
          <a:p>
            <a:pPr marL="457200" indent="-457200">
              <a:buFont typeface="Wingdings" panose="05000000000000000000" pitchFamily="2" charset="2"/>
              <a:buChar char="q"/>
            </a:pPr>
            <a:r>
              <a:rPr lang="en-US" dirty="0">
                <a:latin typeface="Calibri" panose="020F0502020204030204" pitchFamily="34" charset="0"/>
                <a:cs typeface="Calibri" panose="020F0502020204030204" pitchFamily="34" charset="0"/>
              </a:rPr>
              <a:t>Overview of MSAA reports available at the SAU/school/student level, and the information that can be interpreted from each report </a:t>
            </a:r>
          </a:p>
          <a:p>
            <a:pPr marL="457200" indent="-457200">
              <a:buFont typeface="Wingdings" panose="05000000000000000000" pitchFamily="2" charset="2"/>
              <a:buChar char="q"/>
            </a:pPr>
            <a:r>
              <a:rPr lang="en-US" dirty="0">
                <a:latin typeface="Calibri" panose="020F0502020204030204" pitchFamily="34" charset="0"/>
                <a:cs typeface="Calibri" panose="020F0502020204030204" pitchFamily="34" charset="0"/>
              </a:rPr>
              <a:t>Additional resources for families</a:t>
            </a:r>
          </a:p>
          <a:p>
            <a:pPr marL="457200" indent="-457200">
              <a:buFont typeface="Wingdings" panose="05000000000000000000" pitchFamily="2" charset="2"/>
              <a:buChar char="q"/>
            </a:pPr>
            <a:r>
              <a:rPr lang="en-US" dirty="0">
                <a:latin typeface="Calibri" panose="020F0502020204030204" pitchFamily="34" charset="0"/>
                <a:cs typeface="Calibri" panose="020F0502020204030204" pitchFamily="34" charset="0"/>
              </a:rPr>
              <a:t>Appropriate uses of the data</a:t>
            </a:r>
          </a:p>
        </p:txBody>
      </p:sp>
      <p:pic>
        <p:nvPicPr>
          <p:cNvPr id="4" name="Picture 3">
            <a:extLst>
              <a:ext uri="{FF2B5EF4-FFF2-40B4-BE49-F238E27FC236}">
                <a16:creationId xmlns:a16="http://schemas.microsoft.com/office/drawing/2014/main" id="{4C93209D-E32B-41B1-B0E2-BB4556B6277C}"/>
              </a:ext>
            </a:extLst>
          </p:cNvPr>
          <p:cNvPicPr>
            <a:picLocks noChangeAspect="1"/>
          </p:cNvPicPr>
          <p:nvPr/>
        </p:nvPicPr>
        <p:blipFill>
          <a:blip r:embed="rId5"/>
          <a:stretch>
            <a:fillRect/>
          </a:stretch>
        </p:blipFill>
        <p:spPr>
          <a:xfrm>
            <a:off x="7199080" y="5938463"/>
            <a:ext cx="1944920" cy="919537"/>
          </a:xfrm>
          <a:prstGeom prst="rect">
            <a:avLst/>
          </a:prstGeom>
        </p:spPr>
      </p:pic>
      <p:pic>
        <p:nvPicPr>
          <p:cNvPr id="5" name="Audio 4">
            <a:hlinkClick r:id="" action="ppaction://media"/>
            <a:extLst>
              <a:ext uri="{FF2B5EF4-FFF2-40B4-BE49-F238E27FC236}">
                <a16:creationId xmlns:a16="http://schemas.microsoft.com/office/drawing/2014/main" id="{34E0ACB7-6648-41BD-A92C-1D95AB9403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021907401"/>
      </p:ext>
    </p:extLst>
  </p:cSld>
  <p:clrMapOvr>
    <a:masterClrMapping/>
  </p:clrMapOvr>
  <mc:AlternateContent xmlns:mc="http://schemas.openxmlformats.org/markup-compatibility/2006" xmlns:p14="http://schemas.microsoft.com/office/powerpoint/2010/main">
    <mc:Choice Requires="p14">
      <p:transition spd="slow" p14:dur="2000" advTm="37521"/>
    </mc:Choice>
    <mc:Fallback xmlns="">
      <p:transition spd="slow" advTm="37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42C69-8CC8-4134-AB31-A31043E26256}"/>
              </a:ext>
            </a:extLst>
          </p:cNvPr>
          <p:cNvSpPr>
            <a:spLocks noGrp="1"/>
          </p:cNvSpPr>
          <p:nvPr>
            <p:ph type="title"/>
          </p:nvPr>
        </p:nvSpPr>
        <p:spPr/>
        <p:txBody>
          <a:bodyPr/>
          <a:lstStyle/>
          <a:p>
            <a:r>
              <a:rPr lang="en-US" dirty="0"/>
              <a:t>SAU/School Level Reports and Score Interpretation</a:t>
            </a:r>
          </a:p>
        </p:txBody>
      </p:sp>
      <p:sp>
        <p:nvSpPr>
          <p:cNvPr id="3" name="Content Placeholder 2">
            <a:extLst>
              <a:ext uri="{FF2B5EF4-FFF2-40B4-BE49-F238E27FC236}">
                <a16:creationId xmlns:a16="http://schemas.microsoft.com/office/drawing/2014/main" id="{5A9E3F37-B44B-48AA-89A8-32089B45B0FD}"/>
              </a:ext>
            </a:extLst>
          </p:cNvPr>
          <p:cNvSpPr>
            <a:spLocks noGrp="1"/>
          </p:cNvSpPr>
          <p:nvPr>
            <p:ph idx="1"/>
          </p:nvPr>
        </p:nvSpPr>
        <p:spPr>
          <a:xfrm>
            <a:off x="255181" y="1600200"/>
            <a:ext cx="8431619" cy="5066414"/>
          </a:xfrm>
        </p:spPr>
        <p:txBody>
          <a:bodyPr/>
          <a:lstStyle/>
          <a:p>
            <a:r>
              <a:rPr lang="en-US" dirty="0"/>
              <a:t>Applications of student level score reports:</a:t>
            </a:r>
          </a:p>
          <a:p>
            <a:endParaRPr lang="en-US" dirty="0"/>
          </a:p>
          <a:p>
            <a:pPr marL="457200" indent="-457200">
              <a:buFont typeface="Wingdings" panose="05000000000000000000" pitchFamily="2" charset="2"/>
              <a:buChar char="q"/>
            </a:pPr>
            <a:r>
              <a:rPr lang="en-US" sz="1800"/>
              <a:t>Provides information around what the student knew and could do; “snapshot in time”</a:t>
            </a:r>
          </a:p>
          <a:p>
            <a:pPr marL="457200" indent="-457200">
              <a:buFont typeface="Wingdings" panose="05000000000000000000" pitchFamily="2" charset="2"/>
              <a:buChar char="q"/>
            </a:pPr>
            <a:endParaRPr lang="en-US" sz="1800"/>
          </a:p>
          <a:p>
            <a:pPr marL="457200" indent="-457200">
              <a:buFont typeface="Wingdings" panose="05000000000000000000" pitchFamily="2" charset="2"/>
              <a:buChar char="q"/>
            </a:pPr>
            <a:r>
              <a:rPr lang="en-US" sz="1800"/>
              <a:t>Performance level data can be used in conjunction with multiple other data sources, including formative and interim measures, to guide IEP conversations, academic goal setting, and development of objectives</a:t>
            </a:r>
          </a:p>
          <a:p>
            <a:pPr marL="457200" indent="-457200">
              <a:buFont typeface="Wingdings" panose="05000000000000000000" pitchFamily="2" charset="2"/>
              <a:buChar char="q"/>
            </a:pPr>
            <a:endParaRPr lang="en-US" sz="1800"/>
          </a:p>
          <a:p>
            <a:pPr marL="457200" indent="-457200">
              <a:buFont typeface="Wingdings" panose="05000000000000000000" pitchFamily="2" charset="2"/>
              <a:buChar char="q"/>
            </a:pPr>
            <a:r>
              <a:rPr lang="en-US" sz="1800"/>
              <a:t>This data can be shared with families to support conversations around how the student is doing in relation to grade level content, and what comes next</a:t>
            </a:r>
          </a:p>
          <a:p>
            <a:pPr marL="457200" indent="-457200">
              <a:buFont typeface="Wingdings" panose="05000000000000000000" pitchFamily="2" charset="2"/>
              <a:buChar char="q"/>
            </a:pPr>
            <a:endParaRPr lang="en-US" sz="1800"/>
          </a:p>
          <a:p>
            <a:pPr marL="457200" indent="-457200">
              <a:buFont typeface="Wingdings" panose="05000000000000000000" pitchFamily="2" charset="2"/>
              <a:buChar char="q"/>
            </a:pPr>
            <a:r>
              <a:rPr lang="en-US" sz="1800"/>
              <a:t>Performance level descriptors and next steps can be shared with students, to empower them to take ownership over their own data and understand the value of state assessment</a:t>
            </a:r>
          </a:p>
        </p:txBody>
      </p:sp>
      <p:pic>
        <p:nvPicPr>
          <p:cNvPr id="4" name="Audio 3">
            <a:hlinkClick r:id="" action="ppaction://media"/>
            <a:extLst>
              <a:ext uri="{FF2B5EF4-FFF2-40B4-BE49-F238E27FC236}">
                <a16:creationId xmlns:a16="http://schemas.microsoft.com/office/drawing/2014/main" id="{CD619D45-9162-4B07-A283-89D05C5C00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855180383"/>
      </p:ext>
    </p:extLst>
  </p:cSld>
  <p:clrMapOvr>
    <a:masterClrMapping/>
  </p:clrMapOvr>
  <mc:AlternateContent xmlns:mc="http://schemas.openxmlformats.org/markup-compatibility/2006" xmlns:p14="http://schemas.microsoft.com/office/powerpoint/2010/main">
    <mc:Choice Requires="p14">
      <p:transition spd="slow" p14:dur="2000" advTm="85226"/>
    </mc:Choice>
    <mc:Fallback xmlns="">
      <p:transition spd="slow" advTm="85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42C69-8CC8-4134-AB31-A31043E26256}"/>
              </a:ext>
            </a:extLst>
          </p:cNvPr>
          <p:cNvSpPr>
            <a:spLocks noGrp="1"/>
          </p:cNvSpPr>
          <p:nvPr>
            <p:ph type="title"/>
          </p:nvPr>
        </p:nvSpPr>
        <p:spPr/>
        <p:txBody>
          <a:bodyPr/>
          <a:lstStyle/>
          <a:p>
            <a:r>
              <a:rPr lang="en-US" dirty="0"/>
              <a:t>SAU/School Level Reports and Score Interpretation</a:t>
            </a:r>
          </a:p>
        </p:txBody>
      </p:sp>
      <p:sp>
        <p:nvSpPr>
          <p:cNvPr id="3" name="Content Placeholder 2">
            <a:extLst>
              <a:ext uri="{FF2B5EF4-FFF2-40B4-BE49-F238E27FC236}">
                <a16:creationId xmlns:a16="http://schemas.microsoft.com/office/drawing/2014/main" id="{5A9E3F37-B44B-48AA-89A8-32089B45B0FD}"/>
              </a:ext>
            </a:extLst>
          </p:cNvPr>
          <p:cNvSpPr>
            <a:spLocks noGrp="1"/>
          </p:cNvSpPr>
          <p:nvPr>
            <p:ph idx="1"/>
          </p:nvPr>
        </p:nvSpPr>
        <p:spPr>
          <a:xfrm>
            <a:off x="255181" y="1600200"/>
            <a:ext cx="8431619" cy="5066414"/>
          </a:xfrm>
        </p:spPr>
        <p:txBody>
          <a:bodyPr/>
          <a:lstStyle/>
          <a:p>
            <a:r>
              <a:rPr lang="en-US" sz="1800" dirty="0"/>
              <a:t>In a Balanced Assessment System, state assessments constitute a small portion and are designed to be used for specific purposes:</a:t>
            </a:r>
          </a:p>
          <a:p>
            <a:endParaRPr lang="en-US" dirty="0"/>
          </a:p>
        </p:txBody>
      </p:sp>
      <p:pic>
        <p:nvPicPr>
          <p:cNvPr id="5" name="Picture 4">
            <a:extLst>
              <a:ext uri="{FF2B5EF4-FFF2-40B4-BE49-F238E27FC236}">
                <a16:creationId xmlns:a16="http://schemas.microsoft.com/office/drawing/2014/main" id="{0C3D9CF5-EAD5-419D-B7D9-ED0EF298A907}"/>
              </a:ext>
            </a:extLst>
          </p:cNvPr>
          <p:cNvPicPr>
            <a:picLocks noChangeAspect="1"/>
          </p:cNvPicPr>
          <p:nvPr/>
        </p:nvPicPr>
        <p:blipFill>
          <a:blip r:embed="rId4"/>
          <a:stretch>
            <a:fillRect/>
          </a:stretch>
        </p:blipFill>
        <p:spPr>
          <a:xfrm>
            <a:off x="1602295" y="2277412"/>
            <a:ext cx="6198600" cy="4380062"/>
          </a:xfrm>
          <a:prstGeom prst="rect">
            <a:avLst/>
          </a:prstGeom>
        </p:spPr>
      </p:pic>
      <p:pic>
        <p:nvPicPr>
          <p:cNvPr id="4" name="Audio 3">
            <a:hlinkClick r:id="" action="ppaction://media"/>
            <a:extLst>
              <a:ext uri="{FF2B5EF4-FFF2-40B4-BE49-F238E27FC236}">
                <a16:creationId xmlns:a16="http://schemas.microsoft.com/office/drawing/2014/main" id="{8848B8F7-F40B-4A47-8853-C3342D149E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203397290"/>
      </p:ext>
    </p:extLst>
  </p:cSld>
  <p:clrMapOvr>
    <a:masterClrMapping/>
  </p:clrMapOvr>
  <mc:AlternateContent xmlns:mc="http://schemas.openxmlformats.org/markup-compatibility/2006" xmlns:p14="http://schemas.microsoft.com/office/powerpoint/2010/main">
    <mc:Choice Requires="p14">
      <p:transition spd="slow" p14:dur="2000" advTm="88655"/>
    </mc:Choice>
    <mc:Fallback xmlns="">
      <p:transition spd="slow" advTm="88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6DC0B-5997-46C8-8483-2AE91D4BFE98}"/>
              </a:ext>
            </a:extLst>
          </p:cNvPr>
          <p:cNvSpPr>
            <a:spLocks noGrp="1"/>
          </p:cNvSpPr>
          <p:nvPr>
            <p:ph type="title"/>
          </p:nvPr>
        </p:nvSpPr>
        <p:spPr/>
        <p:txBody>
          <a:bodyPr/>
          <a:lstStyle/>
          <a:p>
            <a:r>
              <a:rPr lang="en-US"/>
              <a:t>Questions &amp; Answers</a:t>
            </a:r>
          </a:p>
        </p:txBody>
      </p:sp>
      <p:pic>
        <p:nvPicPr>
          <p:cNvPr id="5122" name="Picture 2" descr="LegalFeature: Immigration Questions and Answers - Caribbean News">
            <a:extLst>
              <a:ext uri="{FF2B5EF4-FFF2-40B4-BE49-F238E27FC236}">
                <a16:creationId xmlns:a16="http://schemas.microsoft.com/office/drawing/2014/main" id="{150B1AC7-3761-4FC0-A173-CE2CCD8664AA}"/>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158082" y="1279323"/>
            <a:ext cx="6827835" cy="34139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60A9DB3-EBF8-4762-ABBC-5340560BFCB5}"/>
              </a:ext>
            </a:extLst>
          </p:cNvPr>
          <p:cNvSpPr txBox="1"/>
          <p:nvPr/>
        </p:nvSpPr>
        <p:spPr>
          <a:xfrm>
            <a:off x="109934" y="5118100"/>
            <a:ext cx="4267200" cy="1754326"/>
          </a:xfrm>
          <a:prstGeom prst="rect">
            <a:avLst/>
          </a:prstGeom>
          <a:noFill/>
        </p:spPr>
        <p:txBody>
          <a:bodyPr wrap="square" rtlCol="0">
            <a:spAutoFit/>
          </a:bodyPr>
          <a:lstStyle/>
          <a:p>
            <a:r>
              <a:rPr lang="en-US" u="sng" dirty="0"/>
              <a:t>Jodi Bossio-Smith</a:t>
            </a:r>
          </a:p>
          <a:p>
            <a:r>
              <a:rPr lang="en-US" dirty="0"/>
              <a:t>State Coordinator for Alternate and English Language Proficiency Assessments</a:t>
            </a:r>
          </a:p>
          <a:p>
            <a:r>
              <a:rPr lang="en-US" dirty="0">
                <a:hlinkClick r:id="rId6"/>
              </a:rPr>
              <a:t>Jodi.bossio-smith@maine.gov</a:t>
            </a:r>
            <a:endParaRPr lang="en-US" dirty="0"/>
          </a:p>
          <a:p>
            <a:endParaRPr lang="en-US" dirty="0"/>
          </a:p>
        </p:txBody>
      </p:sp>
      <p:pic>
        <p:nvPicPr>
          <p:cNvPr id="4" name="Audio 3">
            <a:hlinkClick r:id="" action="ppaction://media"/>
            <a:extLst>
              <a:ext uri="{FF2B5EF4-FFF2-40B4-BE49-F238E27FC236}">
                <a16:creationId xmlns:a16="http://schemas.microsoft.com/office/drawing/2014/main" id="{D1A9C94E-BF8A-458B-8E68-2B2D933880A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288263227"/>
      </p:ext>
    </p:extLst>
  </p:cSld>
  <p:clrMapOvr>
    <a:masterClrMapping/>
  </p:clrMapOvr>
  <mc:AlternateContent xmlns:mc="http://schemas.openxmlformats.org/markup-compatibility/2006" xmlns:p14="http://schemas.microsoft.com/office/powerpoint/2010/main">
    <mc:Choice Requires="p14">
      <p:transition spd="slow" p14:dur="2000" advTm="32208"/>
    </mc:Choice>
    <mc:Fallback xmlns="">
      <p:transition spd="slow" advTm="32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C6231-0BE5-4510-B952-4A95B918368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75B7B15-A401-41B5-A90D-CD9F5AFFDCAF}"/>
              </a:ext>
            </a:extLst>
          </p:cNvPr>
          <p:cNvSpPr>
            <a:spLocks noGrp="1"/>
          </p:cNvSpPr>
          <p:nvPr>
            <p:ph idx="1"/>
          </p:nvPr>
        </p:nvSpPr>
        <p:spPr>
          <a:xfrm>
            <a:off x="390418" y="1600200"/>
            <a:ext cx="8296382" cy="4525963"/>
          </a:xfrm>
        </p:spPr>
        <p:txBody>
          <a:bodyPr/>
          <a:lstStyle/>
          <a:p>
            <a:endParaRPr lang="en-US" dirty="0"/>
          </a:p>
          <a:p>
            <a:endParaRPr lang="en-US" dirty="0"/>
          </a:p>
          <a:p>
            <a:pPr algn="ctr"/>
            <a:r>
              <a:rPr lang="en-US" sz="6000" dirty="0">
                <a:latin typeface="Calibri" panose="020F0502020204030204" pitchFamily="34" charset="0"/>
                <a:cs typeface="Calibri" panose="020F0502020204030204" pitchFamily="34" charset="0"/>
              </a:rPr>
              <a:t>Brief overview – Alternate Assessments</a:t>
            </a:r>
          </a:p>
        </p:txBody>
      </p:sp>
      <p:pic>
        <p:nvPicPr>
          <p:cNvPr id="4" name="Audio 3">
            <a:hlinkClick r:id="" action="ppaction://media"/>
            <a:extLst>
              <a:ext uri="{FF2B5EF4-FFF2-40B4-BE49-F238E27FC236}">
                <a16:creationId xmlns:a16="http://schemas.microsoft.com/office/drawing/2014/main" id="{D12A68F1-3975-43CE-B1BB-39CF388467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419853859"/>
      </p:ext>
    </p:extLst>
  </p:cSld>
  <p:clrMapOvr>
    <a:masterClrMapping/>
  </p:clrMapOvr>
  <mc:AlternateContent xmlns:mc="http://schemas.openxmlformats.org/markup-compatibility/2006" xmlns:p14="http://schemas.microsoft.com/office/powerpoint/2010/main">
    <mc:Choice Requires="p14">
      <p:transition spd="slow" p14:dur="2000" advTm="8933"/>
    </mc:Choice>
    <mc:Fallback xmlns="">
      <p:transition spd="slow" advTm="8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A0D42-BA82-4831-A3C3-5ECF8B18396B}"/>
              </a:ext>
            </a:extLst>
          </p:cNvPr>
          <p:cNvSpPr>
            <a:spLocks noGrp="1"/>
          </p:cNvSpPr>
          <p:nvPr>
            <p:ph type="title"/>
          </p:nvPr>
        </p:nvSpPr>
        <p:spPr/>
        <p:txBody>
          <a:bodyPr/>
          <a:lstStyle/>
          <a:p>
            <a:r>
              <a:rPr lang="en-US" dirty="0"/>
              <a:t>Federal Requirements Around State Assessment and AA-AAAS</a:t>
            </a:r>
          </a:p>
        </p:txBody>
      </p:sp>
      <p:sp>
        <p:nvSpPr>
          <p:cNvPr id="3" name="Content Placeholder 2">
            <a:extLst>
              <a:ext uri="{FF2B5EF4-FFF2-40B4-BE49-F238E27FC236}">
                <a16:creationId xmlns:a16="http://schemas.microsoft.com/office/drawing/2014/main" id="{A4AE97F9-4076-419D-8B0B-C3765F38C00B}"/>
              </a:ext>
            </a:extLst>
          </p:cNvPr>
          <p:cNvSpPr>
            <a:spLocks noGrp="1"/>
          </p:cNvSpPr>
          <p:nvPr>
            <p:ph idx="1"/>
          </p:nvPr>
        </p:nvSpPr>
        <p:spPr>
          <a:xfrm>
            <a:off x="435935" y="1600200"/>
            <a:ext cx="8250865" cy="4525963"/>
          </a:xfrm>
        </p:spPr>
        <p:txBody>
          <a:bodyPr/>
          <a:lstStyle/>
          <a:p>
            <a:pPr algn="ctr"/>
            <a:endParaRPr lang="en-US" dirty="0"/>
          </a:p>
          <a:p>
            <a:pPr algn="ctr"/>
            <a:endParaRPr lang="en-US" dirty="0"/>
          </a:p>
          <a:p>
            <a:pPr algn="ctr"/>
            <a:r>
              <a:rPr lang="en-US" dirty="0"/>
              <a:t>States are required under federal law to assess students in ELA and mathematics in grades 3-8 and one year of high school. States are required to assess in science in grades 5, 8 and one year of high school.  There are three opportunities to participate in these state assessments:</a:t>
            </a:r>
          </a:p>
        </p:txBody>
      </p:sp>
      <p:pic>
        <p:nvPicPr>
          <p:cNvPr id="4" name="Audio 3">
            <a:hlinkClick r:id="" action="ppaction://media"/>
            <a:extLst>
              <a:ext uri="{FF2B5EF4-FFF2-40B4-BE49-F238E27FC236}">
                <a16:creationId xmlns:a16="http://schemas.microsoft.com/office/drawing/2014/main" id="{C1798669-C314-4AFD-998F-C5ED4EDA6F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431743788"/>
      </p:ext>
    </p:extLst>
  </p:cSld>
  <p:clrMapOvr>
    <a:masterClrMapping/>
  </p:clrMapOvr>
  <mc:AlternateContent xmlns:mc="http://schemas.openxmlformats.org/markup-compatibility/2006" xmlns:p14="http://schemas.microsoft.com/office/powerpoint/2010/main">
    <mc:Choice Requires="p14">
      <p:transition spd="slow" p14:dur="2000" advTm="29822"/>
    </mc:Choice>
    <mc:Fallback xmlns="">
      <p:transition spd="slow" advTm="29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A0D42-BA82-4831-A3C3-5ECF8B18396B}"/>
              </a:ext>
            </a:extLst>
          </p:cNvPr>
          <p:cNvSpPr>
            <a:spLocks noGrp="1"/>
          </p:cNvSpPr>
          <p:nvPr>
            <p:ph type="title"/>
          </p:nvPr>
        </p:nvSpPr>
        <p:spPr/>
        <p:txBody>
          <a:bodyPr/>
          <a:lstStyle/>
          <a:p>
            <a:r>
              <a:rPr lang="en-US" dirty="0"/>
              <a:t>Three Opportunities to Participate</a:t>
            </a:r>
          </a:p>
        </p:txBody>
      </p:sp>
      <p:sp>
        <p:nvSpPr>
          <p:cNvPr id="3" name="Content Placeholder 2">
            <a:extLst>
              <a:ext uri="{FF2B5EF4-FFF2-40B4-BE49-F238E27FC236}">
                <a16:creationId xmlns:a16="http://schemas.microsoft.com/office/drawing/2014/main" id="{A4AE97F9-4076-419D-8B0B-C3765F38C00B}"/>
              </a:ext>
            </a:extLst>
          </p:cNvPr>
          <p:cNvSpPr>
            <a:spLocks noGrp="1"/>
          </p:cNvSpPr>
          <p:nvPr>
            <p:ph idx="1"/>
          </p:nvPr>
        </p:nvSpPr>
        <p:spPr>
          <a:xfrm>
            <a:off x="435935" y="1600200"/>
            <a:ext cx="8250865" cy="4525963"/>
          </a:xfrm>
        </p:spPr>
        <p:txBody>
          <a:bodyPr/>
          <a:lstStyle/>
          <a:p>
            <a:pPr marL="457200" indent="-457200">
              <a:buFont typeface="Wingdings" panose="05000000000000000000" pitchFamily="2" charset="2"/>
              <a:buChar char="q"/>
            </a:pPr>
            <a:r>
              <a:rPr lang="en-US" dirty="0"/>
              <a:t>A general assessment without accommodations</a:t>
            </a:r>
          </a:p>
          <a:p>
            <a:pPr marL="0" indent="0"/>
            <a:endParaRPr lang="en-US" dirty="0"/>
          </a:p>
          <a:p>
            <a:pPr marL="457200" indent="-457200">
              <a:buFont typeface="Wingdings" panose="05000000000000000000" pitchFamily="2" charset="2"/>
              <a:buChar char="q"/>
            </a:pPr>
            <a:r>
              <a:rPr lang="en-US" dirty="0"/>
              <a:t>A general assessment with accommodations as outlined in the student’s IEP</a:t>
            </a:r>
          </a:p>
          <a:p>
            <a:pPr marL="0" indent="0"/>
            <a:endParaRPr lang="en-US" dirty="0"/>
          </a:p>
          <a:p>
            <a:pPr marL="457200" indent="-457200">
              <a:buFont typeface="Wingdings" panose="05000000000000000000" pitchFamily="2" charset="2"/>
              <a:buChar char="q"/>
            </a:pPr>
            <a:r>
              <a:rPr lang="en-US" dirty="0"/>
              <a:t>An alternate assessment based on alternate academic achievement standards (AA-AAAS)</a:t>
            </a:r>
          </a:p>
        </p:txBody>
      </p:sp>
      <p:pic>
        <p:nvPicPr>
          <p:cNvPr id="4" name="Audio 3">
            <a:hlinkClick r:id="" action="ppaction://media"/>
            <a:extLst>
              <a:ext uri="{FF2B5EF4-FFF2-40B4-BE49-F238E27FC236}">
                <a16:creationId xmlns:a16="http://schemas.microsoft.com/office/drawing/2014/main" id="{99767F98-491A-4C8F-A7C3-6C2DC52FF0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723794293"/>
      </p:ext>
    </p:extLst>
  </p:cSld>
  <p:clrMapOvr>
    <a:masterClrMapping/>
  </p:clrMapOvr>
  <mc:AlternateContent xmlns:mc="http://schemas.openxmlformats.org/markup-compatibility/2006" xmlns:p14="http://schemas.microsoft.com/office/powerpoint/2010/main">
    <mc:Choice Requires="p14">
      <p:transition spd="slow" p14:dur="2000" advTm="54837"/>
    </mc:Choice>
    <mc:Fallback xmlns="">
      <p:transition spd="slow" advTm="54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A0D42-BA82-4831-A3C3-5ECF8B18396B}"/>
              </a:ext>
            </a:extLst>
          </p:cNvPr>
          <p:cNvSpPr>
            <a:spLocks noGrp="1"/>
          </p:cNvSpPr>
          <p:nvPr>
            <p:ph type="title"/>
          </p:nvPr>
        </p:nvSpPr>
        <p:spPr/>
        <p:txBody>
          <a:bodyPr/>
          <a:lstStyle/>
          <a:p>
            <a:r>
              <a:rPr lang="en-US" dirty="0"/>
              <a:t>Why We Assess</a:t>
            </a:r>
          </a:p>
        </p:txBody>
      </p:sp>
      <p:sp>
        <p:nvSpPr>
          <p:cNvPr id="3" name="Content Placeholder 2">
            <a:extLst>
              <a:ext uri="{FF2B5EF4-FFF2-40B4-BE49-F238E27FC236}">
                <a16:creationId xmlns:a16="http://schemas.microsoft.com/office/drawing/2014/main" id="{A4AE97F9-4076-419D-8B0B-C3765F38C00B}"/>
              </a:ext>
            </a:extLst>
          </p:cNvPr>
          <p:cNvSpPr>
            <a:spLocks noGrp="1"/>
          </p:cNvSpPr>
          <p:nvPr>
            <p:ph idx="1"/>
          </p:nvPr>
        </p:nvSpPr>
        <p:spPr>
          <a:xfrm>
            <a:off x="435935" y="1600200"/>
            <a:ext cx="8250865" cy="4525963"/>
          </a:xfrm>
        </p:spPr>
        <p:txBody>
          <a:bodyPr/>
          <a:lstStyle/>
          <a:p>
            <a:pPr marL="0" indent="0"/>
            <a:r>
              <a:rPr lang="en-US" dirty="0"/>
              <a:t>The main purpose of state assessments is to provide data around what the students know and can do in relation to grade level content.  This data can be examined at the district, school and student levels.</a:t>
            </a:r>
          </a:p>
          <a:p>
            <a:pPr marL="0" indent="0"/>
            <a:endParaRPr lang="en-US" dirty="0"/>
          </a:p>
          <a:p>
            <a:pPr marL="0" indent="0"/>
            <a:r>
              <a:rPr lang="en-US" dirty="0"/>
              <a:t>All students must have access to grade level content and academically rigorous coursework, including students with the most significant cognitive disabilities.</a:t>
            </a:r>
          </a:p>
        </p:txBody>
      </p:sp>
      <p:pic>
        <p:nvPicPr>
          <p:cNvPr id="4" name="Audio 3">
            <a:hlinkClick r:id="" action="ppaction://media"/>
            <a:extLst>
              <a:ext uri="{FF2B5EF4-FFF2-40B4-BE49-F238E27FC236}">
                <a16:creationId xmlns:a16="http://schemas.microsoft.com/office/drawing/2014/main" id="{9D5F342B-4DF4-4EA8-8B11-7135181D08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59598449"/>
      </p:ext>
    </p:extLst>
  </p:cSld>
  <p:clrMapOvr>
    <a:masterClrMapping/>
  </p:clrMapOvr>
  <mc:AlternateContent xmlns:mc="http://schemas.openxmlformats.org/markup-compatibility/2006" xmlns:p14="http://schemas.microsoft.com/office/powerpoint/2010/main">
    <mc:Choice Requires="p14">
      <p:transition spd="slow" p14:dur="2000" advTm="29116"/>
    </mc:Choice>
    <mc:Fallback xmlns="">
      <p:transition spd="slow" advTm="29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A0D42-BA82-4831-A3C3-5ECF8B18396B}"/>
              </a:ext>
            </a:extLst>
          </p:cNvPr>
          <p:cNvSpPr>
            <a:spLocks noGrp="1"/>
          </p:cNvSpPr>
          <p:nvPr>
            <p:ph type="title"/>
          </p:nvPr>
        </p:nvSpPr>
        <p:spPr/>
        <p:txBody>
          <a:bodyPr/>
          <a:lstStyle/>
          <a:p>
            <a:r>
              <a:rPr lang="en-US" dirty="0"/>
              <a:t>Grade Level Content and Rigorous Academics for All Students</a:t>
            </a:r>
          </a:p>
        </p:txBody>
      </p:sp>
      <p:sp>
        <p:nvSpPr>
          <p:cNvPr id="3" name="Content Placeholder 2">
            <a:extLst>
              <a:ext uri="{FF2B5EF4-FFF2-40B4-BE49-F238E27FC236}">
                <a16:creationId xmlns:a16="http://schemas.microsoft.com/office/drawing/2014/main" id="{A4AE97F9-4076-419D-8B0B-C3765F38C00B}"/>
              </a:ext>
            </a:extLst>
          </p:cNvPr>
          <p:cNvSpPr>
            <a:spLocks noGrp="1"/>
          </p:cNvSpPr>
          <p:nvPr>
            <p:ph idx="1"/>
          </p:nvPr>
        </p:nvSpPr>
        <p:spPr>
          <a:xfrm>
            <a:off x="435935" y="1600200"/>
            <a:ext cx="8250865" cy="4525963"/>
          </a:xfrm>
        </p:spPr>
        <p:txBody>
          <a:bodyPr/>
          <a:lstStyle/>
          <a:p>
            <a:pPr marL="0" indent="0" algn="ctr"/>
            <a:r>
              <a:rPr lang="en-US" dirty="0"/>
              <a:t>For students with the most significant cognitive disabilities, that grade level content has been supplemented by the alternate academic achievement standards.  The alternate academic achievement standards are aligned to (derived from) grade level standards and are smaller, more accessible steps, reduced in breadth and complexity, to support this population of students in learning and mastery of grade level content.</a:t>
            </a:r>
          </a:p>
        </p:txBody>
      </p:sp>
      <p:pic>
        <p:nvPicPr>
          <p:cNvPr id="4" name="Audio 3">
            <a:hlinkClick r:id="" action="ppaction://media"/>
            <a:extLst>
              <a:ext uri="{FF2B5EF4-FFF2-40B4-BE49-F238E27FC236}">
                <a16:creationId xmlns:a16="http://schemas.microsoft.com/office/drawing/2014/main" id="{70659C52-6AED-44A3-9014-7CB4D2085F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079589093"/>
      </p:ext>
    </p:extLst>
  </p:cSld>
  <p:clrMapOvr>
    <a:masterClrMapping/>
  </p:clrMapOvr>
  <mc:AlternateContent xmlns:mc="http://schemas.openxmlformats.org/markup-compatibility/2006" xmlns:p14="http://schemas.microsoft.com/office/powerpoint/2010/main">
    <mc:Choice Requires="p14">
      <p:transition spd="slow" p14:dur="2000" advTm="36233"/>
    </mc:Choice>
    <mc:Fallback xmlns="">
      <p:transition spd="slow" advTm="36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A0D42-BA82-4831-A3C3-5ECF8B18396B}"/>
              </a:ext>
            </a:extLst>
          </p:cNvPr>
          <p:cNvSpPr>
            <a:spLocks noGrp="1"/>
          </p:cNvSpPr>
          <p:nvPr>
            <p:ph type="title"/>
          </p:nvPr>
        </p:nvSpPr>
        <p:spPr/>
        <p:txBody>
          <a:bodyPr/>
          <a:lstStyle/>
          <a:p>
            <a:r>
              <a:rPr lang="en-US" dirty="0"/>
              <a:t>Alternate Academic Achievement Standards</a:t>
            </a:r>
          </a:p>
        </p:txBody>
      </p:sp>
      <p:sp>
        <p:nvSpPr>
          <p:cNvPr id="3" name="Content Placeholder 2">
            <a:extLst>
              <a:ext uri="{FF2B5EF4-FFF2-40B4-BE49-F238E27FC236}">
                <a16:creationId xmlns:a16="http://schemas.microsoft.com/office/drawing/2014/main" id="{A4AE97F9-4076-419D-8B0B-C3765F38C00B}"/>
              </a:ext>
            </a:extLst>
          </p:cNvPr>
          <p:cNvSpPr>
            <a:spLocks noGrp="1"/>
          </p:cNvSpPr>
          <p:nvPr>
            <p:ph idx="1"/>
          </p:nvPr>
        </p:nvSpPr>
        <p:spPr>
          <a:xfrm>
            <a:off x="435935" y="1600200"/>
            <a:ext cx="8250865" cy="4525963"/>
          </a:xfrm>
        </p:spPr>
        <p:txBody>
          <a:bodyPr/>
          <a:lstStyle/>
          <a:p>
            <a:pPr marL="0" indent="0"/>
            <a:r>
              <a:rPr lang="en-US" dirty="0"/>
              <a:t>In Maine, the alternate academic achievement standards are:</a:t>
            </a:r>
          </a:p>
          <a:p>
            <a:pPr marL="0" indent="0"/>
            <a:endParaRPr lang="en-US" dirty="0"/>
          </a:p>
          <a:p>
            <a:pPr marL="457200" indent="-457200">
              <a:buFont typeface="Wingdings" panose="05000000000000000000" pitchFamily="2" charset="2"/>
              <a:buChar char="q"/>
            </a:pPr>
            <a:r>
              <a:rPr lang="en-US" dirty="0"/>
              <a:t>Core Content Connectors in ELA</a:t>
            </a:r>
          </a:p>
          <a:p>
            <a:pPr marL="457200" indent="-457200">
              <a:buFont typeface="Wingdings" panose="05000000000000000000" pitchFamily="2" charset="2"/>
              <a:buChar char="q"/>
            </a:pPr>
            <a:endParaRPr lang="en-US" dirty="0"/>
          </a:p>
          <a:p>
            <a:pPr marL="457200" indent="-457200">
              <a:buFont typeface="Wingdings" panose="05000000000000000000" pitchFamily="2" charset="2"/>
              <a:buChar char="q"/>
            </a:pPr>
            <a:r>
              <a:rPr lang="en-US" dirty="0"/>
              <a:t>Core Content Connectors in Mathematics</a:t>
            </a:r>
          </a:p>
          <a:p>
            <a:pPr marL="457200" indent="-457200">
              <a:buFont typeface="Wingdings" panose="05000000000000000000" pitchFamily="2" charset="2"/>
              <a:buChar char="q"/>
            </a:pPr>
            <a:endParaRPr lang="en-US" dirty="0"/>
          </a:p>
          <a:p>
            <a:pPr marL="457200" indent="-457200">
              <a:buFont typeface="Wingdings" panose="05000000000000000000" pitchFamily="2" charset="2"/>
              <a:buChar char="q"/>
            </a:pPr>
            <a:r>
              <a:rPr lang="en-US" dirty="0"/>
              <a:t>Extended Performance Expectations in Science</a:t>
            </a:r>
          </a:p>
        </p:txBody>
      </p:sp>
      <p:pic>
        <p:nvPicPr>
          <p:cNvPr id="4" name="Audio 3">
            <a:hlinkClick r:id="" action="ppaction://media"/>
            <a:extLst>
              <a:ext uri="{FF2B5EF4-FFF2-40B4-BE49-F238E27FC236}">
                <a16:creationId xmlns:a16="http://schemas.microsoft.com/office/drawing/2014/main" id="{AFA854A2-33F5-423A-93CF-03CFD54E86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220918846"/>
      </p:ext>
    </p:extLst>
  </p:cSld>
  <p:clrMapOvr>
    <a:masterClrMapping/>
  </p:clrMapOvr>
  <mc:AlternateContent xmlns:mc="http://schemas.openxmlformats.org/markup-compatibility/2006" xmlns:p14="http://schemas.microsoft.com/office/powerpoint/2010/main">
    <mc:Choice Requires="p14">
      <p:transition spd="slow" p14:dur="2000" advTm="20862"/>
    </mc:Choice>
    <mc:Fallback xmlns="">
      <p:transition spd="slow" advTm="20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A0D42-BA82-4831-A3C3-5ECF8B18396B}"/>
              </a:ext>
            </a:extLst>
          </p:cNvPr>
          <p:cNvSpPr>
            <a:spLocks noGrp="1"/>
          </p:cNvSpPr>
          <p:nvPr>
            <p:ph type="title"/>
          </p:nvPr>
        </p:nvSpPr>
        <p:spPr/>
        <p:txBody>
          <a:bodyPr/>
          <a:lstStyle/>
          <a:p>
            <a:r>
              <a:rPr lang="en-US" sz="2400" dirty="0"/>
              <a:t>Alternate Assessments Based on Alternate Academic Achievement Standards</a:t>
            </a:r>
          </a:p>
        </p:txBody>
      </p:sp>
      <p:sp>
        <p:nvSpPr>
          <p:cNvPr id="3" name="Content Placeholder 2">
            <a:extLst>
              <a:ext uri="{FF2B5EF4-FFF2-40B4-BE49-F238E27FC236}">
                <a16:creationId xmlns:a16="http://schemas.microsoft.com/office/drawing/2014/main" id="{A4AE97F9-4076-419D-8B0B-C3765F38C00B}"/>
              </a:ext>
            </a:extLst>
          </p:cNvPr>
          <p:cNvSpPr>
            <a:spLocks noGrp="1"/>
          </p:cNvSpPr>
          <p:nvPr>
            <p:ph idx="1"/>
          </p:nvPr>
        </p:nvSpPr>
        <p:spPr>
          <a:xfrm>
            <a:off x="339047" y="1243174"/>
            <a:ext cx="8347753" cy="4882990"/>
          </a:xfrm>
        </p:spPr>
        <p:txBody>
          <a:bodyPr/>
          <a:lstStyle/>
          <a:p>
            <a:pPr marL="0" indent="0" algn="ctr"/>
            <a:r>
              <a:rPr lang="en-US" dirty="0"/>
              <a:t>Maine’s alternate assessments are the Multi-State Alternate Assessment (MSAA) in both ELA and math, and the MSAA Science in Science.</a:t>
            </a:r>
          </a:p>
          <a:p>
            <a:pPr marL="0" indent="0" algn="ctr"/>
            <a:endParaRPr lang="en-US" dirty="0"/>
          </a:p>
          <a:p>
            <a:pPr marL="0" indent="0" algn="ctr"/>
            <a:r>
              <a:rPr lang="en-US" b="1" dirty="0"/>
              <a:t>These alternate assessments are designed around the alternate academic achievement standards, to ensure that students with the most significant cognitive disabilities are also instructed and assessed in grade level content.</a:t>
            </a:r>
          </a:p>
        </p:txBody>
      </p:sp>
      <p:pic>
        <p:nvPicPr>
          <p:cNvPr id="6" name="Audio 5">
            <a:hlinkClick r:id="" action="ppaction://media"/>
            <a:extLst>
              <a:ext uri="{FF2B5EF4-FFF2-40B4-BE49-F238E27FC236}">
                <a16:creationId xmlns:a16="http://schemas.microsoft.com/office/drawing/2014/main" id="{C499DBF9-CD71-4EAB-B8C7-E81FF26003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316617024"/>
      </p:ext>
    </p:extLst>
  </p:cSld>
  <p:clrMapOvr>
    <a:masterClrMapping/>
  </p:clrMapOvr>
  <mc:AlternateContent xmlns:mc="http://schemas.openxmlformats.org/markup-compatibility/2006" xmlns:p14="http://schemas.microsoft.com/office/powerpoint/2010/main">
    <mc:Choice Requires="p14">
      <p:transition spd="slow" p14:dur="2000" advTm="31700"/>
    </mc:Choice>
    <mc:Fallback xmlns="">
      <p:transition spd="slow" advTm="31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Theme 13">
      <a:dk1>
        <a:srgbClr val="FFFFFF"/>
      </a:dk1>
      <a:lt1>
        <a:srgbClr val="FFFFFF"/>
      </a:lt1>
      <a:dk2>
        <a:srgbClr val="FFFFFF"/>
      </a:dk2>
      <a:lt2>
        <a:srgbClr val="000000"/>
      </a:lt2>
      <a:accent1>
        <a:srgbClr val="548DBF"/>
      </a:accent1>
      <a:accent2>
        <a:srgbClr val="D4CDC7"/>
      </a:accent2>
      <a:accent3>
        <a:srgbClr val="FFFFFF"/>
      </a:accent3>
      <a:accent4>
        <a:srgbClr val="DADADA"/>
      </a:accent4>
      <a:accent5>
        <a:srgbClr val="B3C5DC"/>
      </a:accent5>
      <a:accent6>
        <a:srgbClr val="C0BAB4"/>
      </a:accent6>
      <a:hlink>
        <a:srgbClr val="BF801B"/>
      </a:hlink>
      <a:folHlink>
        <a:srgbClr val="D65833"/>
      </a:folHlink>
    </a:clrScheme>
    <a:fontScheme name="Office Theme">
      <a:majorFont>
        <a:latin typeface="Arial"/>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FFFFFF"/>
        </a:dk1>
        <a:lt1>
          <a:srgbClr val="FFFFFF"/>
        </a:lt1>
        <a:dk2>
          <a:srgbClr val="FFFFFF"/>
        </a:dk2>
        <a:lt2>
          <a:srgbClr val="000000"/>
        </a:lt2>
        <a:accent1>
          <a:srgbClr val="548DBF"/>
        </a:accent1>
        <a:accent2>
          <a:srgbClr val="D4CDC7"/>
        </a:accent2>
        <a:accent3>
          <a:srgbClr val="FFFFFF"/>
        </a:accent3>
        <a:accent4>
          <a:srgbClr val="DADADA"/>
        </a:accent4>
        <a:accent5>
          <a:srgbClr val="B3C5DC"/>
        </a:accent5>
        <a:accent6>
          <a:srgbClr val="C0BAB4"/>
        </a:accent6>
        <a:hlink>
          <a:srgbClr val="BF801B"/>
        </a:hlink>
        <a:folHlink>
          <a:srgbClr val="D658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AC office hours 2.5.2021.pot  -  Compatibility Mode" id="{4A8CC6DE-601D-4A7E-8C4B-6ABFC63E515C}" vid="{C88DDAB4-5EE5-4C87-84E7-3415333C1B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LongProperties xmlns="http://schemas.microsoft.com/office/2006/metadata/long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4B6D10452B3C140AD78CB361C8521BB" ma:contentTypeVersion="16" ma:contentTypeDescription="Create a new document." ma:contentTypeScope="" ma:versionID="b2fabe995d6042154c1d1e2d83353dba">
  <xsd:schema xmlns:xsd="http://www.w3.org/2001/XMLSchema" xmlns:xs="http://www.w3.org/2001/XMLSchema" xmlns:p="http://schemas.microsoft.com/office/2006/metadata/properties" xmlns:ns1="http://schemas.microsoft.com/sharepoint/v3" xmlns:ns2="f2504363-5ef8-426c-bff7-6d35b5990f98" xmlns:ns3="84c01c9a-618d-4c42-99a5-20629369116a" targetNamespace="http://schemas.microsoft.com/office/2006/metadata/properties" ma:root="true" ma:fieldsID="b0e16be3f15cee196ef3fd46b16307d2" ns1:_="" ns2:_="" ns3:_="">
    <xsd:import namespace="http://schemas.microsoft.com/sharepoint/v3"/>
    <xsd:import namespace="f2504363-5ef8-426c-bff7-6d35b5990f98"/>
    <xsd:import namespace="84c01c9a-618d-4c42-99a5-20629369116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2504363-5ef8-426c-bff7-6d35b5990f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e407dca-7e10-41d8-9780-494ed3966f68"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4c01c9a-618d-4c42-99a5-20629369116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52331d9-b082-47e8-9f9f-59d085010bb2}" ma:internalName="TaxCatchAll" ma:showField="CatchAllData" ma:web="84c01c9a-618d-4c42-99a5-2062936911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84c01c9a-618d-4c42-99a5-20629369116a">
      <UserInfo>
        <DisplayName>Godfrey, Nancy</DisplayName>
        <AccountId>14</AccountId>
        <AccountType/>
      </UserInfo>
      <UserInfo>
        <DisplayName>Bossio-Smith, Jodi</DisplayName>
        <AccountId>59</AccountId>
        <AccountType/>
      </UserInfo>
      <UserInfo>
        <DisplayName>Lewis, Regina</DisplayName>
        <AccountId>13</AccountId>
        <AccountType/>
      </UserInfo>
      <UserInfo>
        <DisplayName>Brackett, Cheryl</DisplayName>
        <AccountId>15</AccountId>
        <AccountType/>
      </UserInfo>
      <UserInfo>
        <DisplayName>Motay, Varun</DisplayName>
        <AccountId>18</AccountId>
        <AccountType/>
      </UserInfo>
      <UserInfo>
        <DisplayName>DOE Assessment Members</DisplayName>
        <AccountId>7</AccountId>
        <AccountType/>
      </UserInfo>
      <UserInfo>
        <DisplayName>Byras, Leora</DisplayName>
        <AccountId>66</AccountId>
        <AccountType/>
      </UserInfo>
    </SharedWithUsers>
    <TaxCatchAll xmlns="84c01c9a-618d-4c42-99a5-20629369116a" xsi:nil="true"/>
    <lcf76f155ced4ddcb4097134ff3c332f xmlns="f2504363-5ef8-426c-bff7-6d35b5990f9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A6B9522-FEEE-4801-AF5C-BFAC981B8183}">
  <ds:schemaRefs>
    <ds:schemaRef ds:uri="http://schemas.microsoft.com/sharepoint/v3/contenttype/forms"/>
  </ds:schemaRefs>
</ds:datastoreItem>
</file>

<file path=customXml/itemProps2.xml><?xml version="1.0" encoding="utf-8"?>
<ds:datastoreItem xmlns:ds="http://schemas.openxmlformats.org/officeDocument/2006/customXml" ds:itemID="{666D74B1-06E1-4ED7-89D8-EA9C1F02E35D}">
  <ds:schemaRefs>
    <ds:schemaRef ds:uri="http://schemas.microsoft.com/office/2006/metadata/longProperties"/>
  </ds:schemaRefs>
</ds:datastoreItem>
</file>

<file path=customXml/itemProps3.xml><?xml version="1.0" encoding="utf-8"?>
<ds:datastoreItem xmlns:ds="http://schemas.openxmlformats.org/officeDocument/2006/customXml" ds:itemID="{0EC8C49B-638D-4B6E-AE53-9D9256585D74}">
  <ds:schemaRefs>
    <ds:schemaRef ds:uri="84c01c9a-618d-4c42-99a5-20629369116a"/>
    <ds:schemaRef ds:uri="f2504363-5ef8-426c-bff7-6d35b5990f9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085BFCFC-9E44-4A5C-81CC-DED3120A2B15}">
  <ds:schemaRefs>
    <ds:schemaRef ds:uri="84c01c9a-618d-4c42-99a5-20629369116a"/>
    <ds:schemaRef ds:uri="f2504363-5ef8-426c-bff7-6d35b5990f9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10808</TotalTime>
  <Words>668</Words>
  <Application>Microsoft Office PowerPoint</Application>
  <PresentationFormat>On-screen Show (4:3)</PresentationFormat>
  <Paragraphs>82</Paragraphs>
  <Slides>22</Slides>
  <Notes>6</Notes>
  <HiddenSlides>0</HiddenSlides>
  <MMClips>22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Century Gothic</vt:lpstr>
      <vt:lpstr>Georgia</vt:lpstr>
      <vt:lpstr>Wingdings</vt:lpstr>
      <vt:lpstr>Office Theme</vt:lpstr>
      <vt:lpstr>Multi-State State Alternate Assessment: Understanding and Utilizing Score Reports</vt:lpstr>
      <vt:lpstr>Agenda     </vt:lpstr>
      <vt:lpstr>PowerPoint Presentation</vt:lpstr>
      <vt:lpstr>Federal Requirements Around State Assessment and AA-AAAS</vt:lpstr>
      <vt:lpstr>Three Opportunities to Participate</vt:lpstr>
      <vt:lpstr>Why We Assess</vt:lpstr>
      <vt:lpstr>Grade Level Content and Rigorous Academics for All Students</vt:lpstr>
      <vt:lpstr>Alternate Academic Achievement Standards</vt:lpstr>
      <vt:lpstr>Alternate Assessments Based on Alternate Academic Achievement Standards</vt:lpstr>
      <vt:lpstr>PowerPoint Presentation</vt:lpstr>
      <vt:lpstr>MSAA Reports – District Summary Report</vt:lpstr>
      <vt:lpstr>MSAA Reports – District Roster Report</vt:lpstr>
      <vt:lpstr>MSAA Reports – School Summary Report</vt:lpstr>
      <vt:lpstr>SAU/School Level Reports and Score Interpretation</vt:lpstr>
      <vt:lpstr>Student Score Reports</vt:lpstr>
      <vt:lpstr>Student Score Reports</vt:lpstr>
      <vt:lpstr>Where are the Performance Levels?</vt:lpstr>
      <vt:lpstr>Student Score Reports</vt:lpstr>
      <vt:lpstr>Student Score Reports</vt:lpstr>
      <vt:lpstr>SAU/School Level Reports and Score Interpretation</vt:lpstr>
      <vt:lpstr>SAU/School Level Reports and Score Interpretation</vt:lpstr>
      <vt:lpstr>Questions &amp; Answers</vt:lpstr>
    </vt:vector>
  </TitlesOfParts>
  <Company>State of Maine, DAFS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State of Maine</dc:creator>
  <cp:lastModifiedBy>Bossio-Smith, Jodi</cp:lastModifiedBy>
  <cp:revision>3</cp:revision>
  <cp:lastPrinted>2021-05-21T14:50:50Z</cp:lastPrinted>
  <dcterms:created xsi:type="dcterms:W3CDTF">2012-03-26T19:59:30Z</dcterms:created>
  <dcterms:modified xsi:type="dcterms:W3CDTF">2022-07-20T11:56:52Z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isplay_urn:schemas-microsoft-com:office:office#Editor">
    <vt:lpwstr>Paling, Rachel</vt:lpwstr>
  </property>
  <property fmtid="{D5CDD505-2E9C-101B-9397-08002B2CF9AE}" pid="3" name="xd_Signature">
    <vt:lpwstr/>
  </property>
  <property fmtid="{D5CDD505-2E9C-101B-9397-08002B2CF9AE}" pid="4" name="Order">
    <vt:lpwstr>523000.000000000</vt:lpwstr>
  </property>
  <property fmtid="{D5CDD505-2E9C-101B-9397-08002B2CF9AE}" pid="5" name="ComplianceAssetId">
    <vt:lpwstr/>
  </property>
  <property fmtid="{D5CDD505-2E9C-101B-9397-08002B2CF9AE}" pid="6" name="TemplateUrl">
    <vt:lpwstr/>
  </property>
  <property fmtid="{D5CDD505-2E9C-101B-9397-08002B2CF9AE}" pid="7" name="xd_ProgID">
    <vt:lpwstr/>
  </property>
  <property fmtid="{D5CDD505-2E9C-101B-9397-08002B2CF9AE}" pid="8" name="display_urn:schemas-microsoft-com:office:office#Author">
    <vt:lpwstr>Paling, Rachel</vt:lpwstr>
  </property>
  <property fmtid="{D5CDD505-2E9C-101B-9397-08002B2CF9AE}" pid="9" name="ContentTypeId">
    <vt:lpwstr>0x01010064B6D10452B3C140AD78CB361C8521BB</vt:lpwstr>
  </property>
  <property fmtid="{D5CDD505-2E9C-101B-9397-08002B2CF9AE}" pid="10" name="MediaServiceImageTags">
    <vt:lpwstr/>
  </property>
</Properties>
</file>