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6439b669d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6439b669d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600">
                <a:latin typeface="Calibri"/>
                <a:ea typeface="Calibri"/>
                <a:cs typeface="Calibri"/>
                <a:sym typeface="Calibri"/>
              </a:rPr>
              <a:t>How does this picture show the meaning of the word </a:t>
            </a:r>
            <a:r>
              <a:rPr b="1" i="1" lang="en" sz="1600">
                <a:latin typeface="Calibri"/>
                <a:ea typeface="Calibri"/>
                <a:cs typeface="Calibri"/>
                <a:sym typeface="Calibri"/>
              </a:rPr>
              <a:t>community</a:t>
            </a:r>
            <a:r>
              <a:rPr i="1" lang="en" sz="1600">
                <a:latin typeface="Calibri"/>
                <a:ea typeface="Calibri"/>
                <a:cs typeface="Calibri"/>
                <a:sym typeface="Calibri"/>
              </a:rPr>
              <a:t>? </a:t>
            </a:r>
            <a:endParaRPr i="1"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Prompt children to describe how the people are working together.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bab90ff0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bab90ff0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picture show the meaning of the word </a:t>
            </a:r>
            <a:r>
              <a:rPr b="1" i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community</a:t>
            </a:r>
            <a:r>
              <a:rPr i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i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8b55d254c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8b55d254c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picture show the meaning of the word </a:t>
            </a:r>
            <a:r>
              <a:rPr b="1" i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community</a:t>
            </a:r>
            <a:r>
              <a:rPr i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i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8bab90ff01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8bab90ff0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picture show the meaning of the word </a:t>
            </a:r>
            <a:r>
              <a:rPr b="1" i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community</a:t>
            </a:r>
            <a:r>
              <a:rPr i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i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6439b669d3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6439b669d3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picture show the meaning of the word </a:t>
            </a:r>
            <a:r>
              <a:rPr b="1" i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community</a:t>
            </a:r>
            <a:r>
              <a:rPr i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i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257175"/>
            <a:ext cx="8520600" cy="76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community</a:t>
            </a:r>
            <a:endParaRPr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7000" y="1152463"/>
            <a:ext cx="3810000" cy="383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218475"/>
            <a:ext cx="8520600" cy="79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community</a:t>
            </a:r>
            <a:endParaRPr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6050" y="1071750"/>
            <a:ext cx="5009150" cy="34782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 rot="-5400000">
            <a:off x="6418575" y="2308650"/>
            <a:ext cx="4801200" cy="5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Calibri"/>
                <a:ea typeface="Calibri"/>
                <a:cs typeface="Calibri"/>
                <a:sym typeface="Calibri"/>
              </a:rPr>
              <a:t>https://www.aljazeera.com/indepth/features/british-somali-player-started-club-women-colour-200228154054176.html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3663" y="961325"/>
            <a:ext cx="5476675" cy="38679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498613" y="0"/>
            <a:ext cx="8146800" cy="8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community</a:t>
            </a:r>
            <a:endParaRPr sz="4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/>
        </p:nvSpPr>
        <p:spPr>
          <a:xfrm>
            <a:off x="336763" y="0"/>
            <a:ext cx="8470500" cy="7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community</a:t>
            </a:r>
            <a:endParaRPr sz="4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1213" y="881275"/>
            <a:ext cx="5541576" cy="3920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218475"/>
            <a:ext cx="8520600" cy="79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community</a:t>
            </a:r>
            <a:endParaRPr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2251" y="1017675"/>
            <a:ext cx="7606975" cy="354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