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0" r:id="rId3"/>
    <p:sldId id="289" r:id="rId4"/>
    <p:sldId id="277" r:id="rId5"/>
    <p:sldId id="281" r:id="rId6"/>
    <p:sldId id="282" r:id="rId7"/>
    <p:sldId id="278" r:id="rId8"/>
    <p:sldId id="276" r:id="rId9"/>
    <p:sldId id="283" r:id="rId10"/>
    <p:sldId id="279" r:id="rId11"/>
    <p:sldId id="286" r:id="rId12"/>
    <p:sldId id="291" r:id="rId13"/>
    <p:sldId id="285" r:id="rId14"/>
    <p:sldId id="292" r:id="rId15"/>
    <p:sldId id="284" r:id="rId16"/>
    <p:sldId id="288" r:id="rId17"/>
    <p:sldId id="275" r:id="rId18"/>
    <p:sldId id="290"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54D"/>
    <a:srgbClr val="274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230C1-3BEB-4D21-88CD-8D099C3194F9}" v="145" dt="2021-09-22T19:38:06.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20" autoAdjust="0"/>
  </p:normalViewPr>
  <p:slideViewPr>
    <p:cSldViewPr>
      <p:cViewPr varScale="1">
        <p:scale>
          <a:sx n="72" d="100"/>
          <a:sy n="72" d="100"/>
        </p:scale>
        <p:origin x="17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kins, April" userId="c6c518b8-f019-40eb-b045-24c3ca375427" providerId="ADAL" clId="{77E230C1-3BEB-4D21-88CD-8D099C3194F9}"/>
    <pc:docChg chg="undo custSel addSld delSld modSld sldOrd">
      <pc:chgData name="Perkins, April" userId="c6c518b8-f019-40eb-b045-24c3ca375427" providerId="ADAL" clId="{77E230C1-3BEB-4D21-88CD-8D099C3194F9}" dt="2021-09-22T19:38:06.089" v="12373" actId="1036"/>
      <pc:docMkLst>
        <pc:docMk/>
      </pc:docMkLst>
      <pc:sldChg chg="addSp delSp modSp mod modNotesTx">
        <pc:chgData name="Perkins, April" userId="c6c518b8-f019-40eb-b045-24c3ca375427" providerId="ADAL" clId="{77E230C1-3BEB-4D21-88CD-8D099C3194F9}" dt="2021-09-22T13:48:09.981" v="10822" actId="20577"/>
        <pc:sldMkLst>
          <pc:docMk/>
          <pc:sldMk cId="0" sldId="256"/>
        </pc:sldMkLst>
        <pc:spChg chg="add del mod">
          <ac:chgData name="Perkins, April" userId="c6c518b8-f019-40eb-b045-24c3ca375427" providerId="ADAL" clId="{77E230C1-3BEB-4D21-88CD-8D099C3194F9}" dt="2021-09-09T18:20:27.916" v="1"/>
          <ac:spMkLst>
            <pc:docMk/>
            <pc:sldMk cId="0" sldId="256"/>
            <ac:spMk id="2" creationId="{03C5B349-C472-4645-8FE0-E5999AEF3468}"/>
          </ac:spMkLst>
        </pc:spChg>
        <pc:spChg chg="add mod">
          <ac:chgData name="Perkins, April" userId="c6c518b8-f019-40eb-b045-24c3ca375427" providerId="ADAL" clId="{77E230C1-3BEB-4D21-88CD-8D099C3194F9}" dt="2021-09-09T18:21:06.390" v="125" actId="20577"/>
          <ac:spMkLst>
            <pc:docMk/>
            <pc:sldMk cId="0" sldId="256"/>
            <ac:spMk id="3" creationId="{405E8C18-9CD8-474E-A75B-5A0D9074FCE7}"/>
          </ac:spMkLst>
        </pc:spChg>
        <pc:spChg chg="mod">
          <ac:chgData name="Perkins, April" userId="c6c518b8-f019-40eb-b045-24c3ca375427" providerId="ADAL" clId="{77E230C1-3BEB-4D21-88CD-8D099C3194F9}" dt="2021-09-09T18:21:42.526" v="156" actId="20577"/>
          <ac:spMkLst>
            <pc:docMk/>
            <pc:sldMk cId="0" sldId="256"/>
            <ac:spMk id="3074" creationId="{505DF454-8E5E-4522-A72E-6CF9EE43D370}"/>
          </ac:spMkLst>
        </pc:spChg>
        <pc:spChg chg="del">
          <ac:chgData name="Perkins, April" userId="c6c518b8-f019-40eb-b045-24c3ca375427" providerId="ADAL" clId="{77E230C1-3BEB-4D21-88CD-8D099C3194F9}" dt="2021-09-09T18:20:22.931" v="0"/>
          <ac:spMkLst>
            <pc:docMk/>
            <pc:sldMk cId="0" sldId="256"/>
            <ac:spMk id="3075" creationId="{5813A0BF-5467-44FB-811A-6EF1724EFB37}"/>
          </ac:spMkLst>
        </pc:spChg>
        <pc:picChg chg="add del mod">
          <ac:chgData name="Perkins, April" userId="c6c518b8-f019-40eb-b045-24c3ca375427" providerId="ADAL" clId="{77E230C1-3BEB-4D21-88CD-8D099C3194F9}" dt="2021-09-20T20:13:38.754" v="5871" actId="478"/>
          <ac:picMkLst>
            <pc:docMk/>
            <pc:sldMk cId="0" sldId="256"/>
            <ac:picMk id="2" creationId="{6B044A60-11AE-4155-9176-FDDFFE2F6FE3}"/>
          </ac:picMkLst>
        </pc:picChg>
      </pc:sldChg>
      <pc:sldChg chg="modSp add del mod ord">
        <pc:chgData name="Perkins, April" userId="c6c518b8-f019-40eb-b045-24c3ca375427" providerId="ADAL" clId="{77E230C1-3BEB-4D21-88CD-8D099C3194F9}" dt="2021-09-21T19:59:25.965" v="9291" actId="2696"/>
        <pc:sldMkLst>
          <pc:docMk/>
          <pc:sldMk cId="2326767562" sldId="269"/>
        </pc:sldMkLst>
        <pc:spChg chg="mod">
          <ac:chgData name="Perkins, April" userId="c6c518b8-f019-40eb-b045-24c3ca375427" providerId="ADAL" clId="{77E230C1-3BEB-4D21-88CD-8D099C3194F9}" dt="2021-09-20T20:12:52.229" v="5860" actId="20577"/>
          <ac:spMkLst>
            <pc:docMk/>
            <pc:sldMk cId="2326767562" sldId="269"/>
            <ac:spMk id="3" creationId="{34A50EB6-7784-4503-BE74-B6A562DEA600}"/>
          </ac:spMkLst>
        </pc:spChg>
      </pc:sldChg>
      <pc:sldChg chg="modSp new del mod">
        <pc:chgData name="Perkins, April" userId="c6c518b8-f019-40eb-b045-24c3ca375427" providerId="ADAL" clId="{77E230C1-3BEB-4D21-88CD-8D099C3194F9}" dt="2021-09-20T20:12:45.788" v="5859" actId="2696"/>
        <pc:sldMkLst>
          <pc:docMk/>
          <pc:sldMk cId="4013791626" sldId="270"/>
        </pc:sldMkLst>
        <pc:spChg chg="mod">
          <ac:chgData name="Perkins, April" userId="c6c518b8-f019-40eb-b045-24c3ca375427" providerId="ADAL" clId="{77E230C1-3BEB-4D21-88CD-8D099C3194F9}" dt="2021-09-09T18:58:11.101" v="1066" actId="20577"/>
          <ac:spMkLst>
            <pc:docMk/>
            <pc:sldMk cId="4013791626" sldId="270"/>
            <ac:spMk id="3" creationId="{7765DE60-1919-40E0-A8C7-FBF26F4AD3E5}"/>
          </ac:spMkLst>
        </pc:spChg>
      </pc:sldChg>
      <pc:sldChg chg="modSp new del mod ord">
        <pc:chgData name="Perkins, April" userId="c6c518b8-f019-40eb-b045-24c3ca375427" providerId="ADAL" clId="{77E230C1-3BEB-4D21-88CD-8D099C3194F9}" dt="2021-09-22T13:23:04.411" v="9942" actId="2696"/>
        <pc:sldMkLst>
          <pc:docMk/>
          <pc:sldMk cId="2398110608" sldId="271"/>
        </pc:sldMkLst>
        <pc:spChg chg="mod">
          <ac:chgData name="Perkins, April" userId="c6c518b8-f019-40eb-b045-24c3ca375427" providerId="ADAL" clId="{77E230C1-3BEB-4D21-88CD-8D099C3194F9}" dt="2021-09-21T20:12:27.054" v="9410" actId="20577"/>
          <ac:spMkLst>
            <pc:docMk/>
            <pc:sldMk cId="2398110608" sldId="271"/>
            <ac:spMk id="2" creationId="{455890AA-6ED1-439A-B487-C934811002DB}"/>
          </ac:spMkLst>
        </pc:spChg>
        <pc:spChg chg="mod">
          <ac:chgData name="Perkins, April" userId="c6c518b8-f019-40eb-b045-24c3ca375427" providerId="ADAL" clId="{77E230C1-3BEB-4D21-88CD-8D099C3194F9}" dt="2021-09-21T20:12:42.340" v="9440" actId="20577"/>
          <ac:spMkLst>
            <pc:docMk/>
            <pc:sldMk cId="2398110608" sldId="271"/>
            <ac:spMk id="3" creationId="{A5A5E56E-62EA-4670-A2C4-93D375B2020C}"/>
          </ac:spMkLst>
        </pc:spChg>
      </pc:sldChg>
      <pc:sldChg chg="addSp delSp modSp new add del mod ord">
        <pc:chgData name="Perkins, April" userId="c6c518b8-f019-40eb-b045-24c3ca375427" providerId="ADAL" clId="{77E230C1-3BEB-4D21-88CD-8D099C3194F9}" dt="2021-09-20T20:13:47.003" v="5872" actId="2696"/>
        <pc:sldMkLst>
          <pc:docMk/>
          <pc:sldMk cId="1149221704" sldId="272"/>
        </pc:sldMkLst>
        <pc:spChg chg="mod">
          <ac:chgData name="Perkins, April" userId="c6c518b8-f019-40eb-b045-24c3ca375427" providerId="ADAL" clId="{77E230C1-3BEB-4D21-88CD-8D099C3194F9}" dt="2021-09-16T13:10:19.479" v="1292" actId="20577"/>
          <ac:spMkLst>
            <pc:docMk/>
            <pc:sldMk cId="1149221704" sldId="272"/>
            <ac:spMk id="2" creationId="{E6D01E46-7133-4F89-974B-8EA299576886}"/>
          </ac:spMkLst>
        </pc:spChg>
        <pc:picChg chg="add del mod">
          <ac:chgData name="Perkins, April" userId="c6c518b8-f019-40eb-b045-24c3ca375427" providerId="ADAL" clId="{77E230C1-3BEB-4D21-88CD-8D099C3194F9}" dt="2021-09-20T20:13:22.861" v="5864" actId="21"/>
          <ac:picMkLst>
            <pc:docMk/>
            <pc:sldMk cId="1149221704" sldId="272"/>
            <ac:picMk id="4" creationId="{C44ED038-B7AA-4AB4-BEAA-999ED74D4F59}"/>
          </ac:picMkLst>
        </pc:picChg>
      </pc:sldChg>
      <pc:sldChg chg="modSp new del mod ord">
        <pc:chgData name="Perkins, April" userId="c6c518b8-f019-40eb-b045-24c3ca375427" providerId="ADAL" clId="{77E230C1-3BEB-4D21-88CD-8D099C3194F9}" dt="2021-09-20T20:12:35.003" v="5858" actId="2696"/>
        <pc:sldMkLst>
          <pc:docMk/>
          <pc:sldMk cId="2504435847" sldId="273"/>
        </pc:sldMkLst>
        <pc:spChg chg="mod">
          <ac:chgData name="Perkins, April" userId="c6c518b8-f019-40eb-b045-24c3ca375427" providerId="ADAL" clId="{77E230C1-3BEB-4D21-88CD-8D099C3194F9}" dt="2021-09-16T13:11:10.762" v="1375" actId="20577"/>
          <ac:spMkLst>
            <pc:docMk/>
            <pc:sldMk cId="2504435847" sldId="273"/>
            <ac:spMk id="2" creationId="{036069D9-72A1-4D63-AA8F-2E99C5A6DD20}"/>
          </ac:spMkLst>
        </pc:spChg>
      </pc:sldChg>
      <pc:sldChg chg="modSp new del mod">
        <pc:chgData name="Perkins, April" userId="c6c518b8-f019-40eb-b045-24c3ca375427" providerId="ADAL" clId="{77E230C1-3BEB-4D21-88CD-8D099C3194F9}" dt="2021-09-20T20:26:52.119" v="6944" actId="2696"/>
        <pc:sldMkLst>
          <pc:docMk/>
          <pc:sldMk cId="259818536" sldId="274"/>
        </pc:sldMkLst>
        <pc:spChg chg="mod">
          <ac:chgData name="Perkins, April" userId="c6c518b8-f019-40eb-b045-24c3ca375427" providerId="ADAL" clId="{77E230C1-3BEB-4D21-88CD-8D099C3194F9}" dt="2021-09-20T20:13:04.708" v="5861" actId="404"/>
          <ac:spMkLst>
            <pc:docMk/>
            <pc:sldMk cId="259818536" sldId="274"/>
            <ac:spMk id="2" creationId="{1522DF4F-A9DF-4C59-87D1-425F629F665A}"/>
          </ac:spMkLst>
        </pc:spChg>
        <pc:spChg chg="mod">
          <ac:chgData name="Perkins, April" userId="c6c518b8-f019-40eb-b045-24c3ca375427" providerId="ADAL" clId="{77E230C1-3BEB-4D21-88CD-8D099C3194F9}" dt="2021-09-16T13:19:07.524" v="1612" actId="20577"/>
          <ac:spMkLst>
            <pc:docMk/>
            <pc:sldMk cId="259818536" sldId="274"/>
            <ac:spMk id="3" creationId="{4031DD65-2EE9-4672-AB9B-AE75EF18CB46}"/>
          </ac:spMkLst>
        </pc:spChg>
      </pc:sldChg>
      <pc:sldChg chg="modSp new mod ord">
        <pc:chgData name="Perkins, April" userId="c6c518b8-f019-40eb-b045-24c3ca375427" providerId="ADAL" clId="{77E230C1-3BEB-4D21-88CD-8D099C3194F9}" dt="2021-09-20T19:34:03.068" v="5292" actId="20577"/>
        <pc:sldMkLst>
          <pc:docMk/>
          <pc:sldMk cId="4218568841" sldId="275"/>
        </pc:sldMkLst>
        <pc:spChg chg="mod">
          <ac:chgData name="Perkins, April" userId="c6c518b8-f019-40eb-b045-24c3ca375427" providerId="ADAL" clId="{77E230C1-3BEB-4D21-88CD-8D099C3194F9}" dt="2021-09-16T13:19:14.266" v="1621" actId="20577"/>
          <ac:spMkLst>
            <pc:docMk/>
            <pc:sldMk cId="4218568841" sldId="275"/>
            <ac:spMk id="2" creationId="{AE2439ED-3577-40BE-9AED-B14AC30D23A1}"/>
          </ac:spMkLst>
        </pc:spChg>
        <pc:spChg chg="mod">
          <ac:chgData name="Perkins, April" userId="c6c518b8-f019-40eb-b045-24c3ca375427" providerId="ADAL" clId="{77E230C1-3BEB-4D21-88CD-8D099C3194F9}" dt="2021-09-20T19:34:03.068" v="5292" actId="20577"/>
          <ac:spMkLst>
            <pc:docMk/>
            <pc:sldMk cId="4218568841" sldId="275"/>
            <ac:spMk id="3" creationId="{2E88B570-993A-4482-BA9C-AFB020D1B3A1}"/>
          </ac:spMkLst>
        </pc:spChg>
      </pc:sldChg>
      <pc:sldChg chg="addSp delSp modSp new mod ord modNotesTx">
        <pc:chgData name="Perkins, April" userId="c6c518b8-f019-40eb-b045-24c3ca375427" providerId="ADAL" clId="{77E230C1-3BEB-4D21-88CD-8D099C3194F9}" dt="2021-09-21T19:25:09.933" v="9023" actId="20577"/>
        <pc:sldMkLst>
          <pc:docMk/>
          <pc:sldMk cId="199535990" sldId="276"/>
        </pc:sldMkLst>
        <pc:spChg chg="mod">
          <ac:chgData name="Perkins, April" userId="c6c518b8-f019-40eb-b045-24c3ca375427" providerId="ADAL" clId="{77E230C1-3BEB-4D21-88CD-8D099C3194F9}" dt="2021-09-20T14:41:21.721" v="4733" actId="20577"/>
          <ac:spMkLst>
            <pc:docMk/>
            <pc:sldMk cId="199535990" sldId="276"/>
            <ac:spMk id="2" creationId="{DD6F25CA-3CEA-4F9E-B929-7C915936AF85}"/>
          </ac:spMkLst>
        </pc:spChg>
        <pc:spChg chg="del">
          <ac:chgData name="Perkins, April" userId="c6c518b8-f019-40eb-b045-24c3ca375427" providerId="ADAL" clId="{77E230C1-3BEB-4D21-88CD-8D099C3194F9}" dt="2021-09-16T13:28:04.905" v="1627"/>
          <ac:spMkLst>
            <pc:docMk/>
            <pc:sldMk cId="199535990" sldId="276"/>
            <ac:spMk id="3" creationId="{1602D55A-FCCB-4DE7-BF72-E188BFFBE9F1}"/>
          </ac:spMkLst>
        </pc:spChg>
        <pc:spChg chg="add del mod">
          <ac:chgData name="Perkins, April" userId="c6c518b8-f019-40eb-b045-24c3ca375427" providerId="ADAL" clId="{77E230C1-3BEB-4D21-88CD-8D099C3194F9}" dt="2021-09-16T13:28:30.916" v="1681"/>
          <ac:spMkLst>
            <pc:docMk/>
            <pc:sldMk cId="199535990" sldId="276"/>
            <ac:spMk id="5" creationId="{BD52650A-F5E0-4C3D-9C40-6FAF980EFF06}"/>
          </ac:spMkLst>
        </pc:spChg>
        <pc:spChg chg="add mod">
          <ac:chgData name="Perkins, April" userId="c6c518b8-f019-40eb-b045-24c3ca375427" providerId="ADAL" clId="{77E230C1-3BEB-4D21-88CD-8D099C3194F9}" dt="2021-09-16T13:33:20.392" v="1767" actId="1076"/>
          <ac:spMkLst>
            <pc:docMk/>
            <pc:sldMk cId="199535990" sldId="276"/>
            <ac:spMk id="7" creationId="{5ADAAEB3-45E2-4D9F-930A-D3CECAC76090}"/>
          </ac:spMkLst>
        </pc:spChg>
        <pc:picChg chg="add del mod">
          <ac:chgData name="Perkins, April" userId="c6c518b8-f019-40eb-b045-24c3ca375427" providerId="ADAL" clId="{77E230C1-3BEB-4D21-88CD-8D099C3194F9}" dt="2021-09-16T13:28:29.481" v="1680" actId="478"/>
          <ac:picMkLst>
            <pc:docMk/>
            <pc:sldMk cId="199535990" sldId="276"/>
            <ac:picMk id="4" creationId="{0E4E419B-2F28-4384-86DE-0637B699BEBF}"/>
          </ac:picMkLst>
        </pc:picChg>
        <pc:picChg chg="add mod">
          <ac:chgData name="Perkins, April" userId="c6c518b8-f019-40eb-b045-24c3ca375427" providerId="ADAL" clId="{77E230C1-3BEB-4D21-88CD-8D099C3194F9}" dt="2021-09-16T13:33:22.731" v="1768" actId="1076"/>
          <ac:picMkLst>
            <pc:docMk/>
            <pc:sldMk cId="199535990" sldId="276"/>
            <ac:picMk id="6" creationId="{5B8F6F59-60AE-4430-BE1F-339C4C77FB43}"/>
          </ac:picMkLst>
        </pc:picChg>
      </pc:sldChg>
      <pc:sldChg chg="addSp modSp new mod ord modNotesTx">
        <pc:chgData name="Perkins, April" userId="c6c518b8-f019-40eb-b045-24c3ca375427" providerId="ADAL" clId="{77E230C1-3BEB-4D21-88CD-8D099C3194F9}" dt="2021-09-21T18:51:59.320" v="8676" actId="20577"/>
        <pc:sldMkLst>
          <pc:docMk/>
          <pc:sldMk cId="158915573" sldId="277"/>
        </pc:sldMkLst>
        <pc:spChg chg="mod">
          <ac:chgData name="Perkins, April" userId="c6c518b8-f019-40eb-b045-24c3ca375427" providerId="ADAL" clId="{77E230C1-3BEB-4D21-88CD-8D099C3194F9}" dt="2021-09-16T17:34:50.196" v="2388" actId="20577"/>
          <ac:spMkLst>
            <pc:docMk/>
            <pc:sldMk cId="158915573" sldId="277"/>
            <ac:spMk id="2" creationId="{B62BA881-3DB8-49DB-BFF0-88D3E670CFCC}"/>
          </ac:spMkLst>
        </pc:spChg>
        <pc:spChg chg="mod">
          <ac:chgData name="Perkins, April" userId="c6c518b8-f019-40eb-b045-24c3ca375427" providerId="ADAL" clId="{77E230C1-3BEB-4D21-88CD-8D099C3194F9}" dt="2021-09-21T18:51:59.320" v="8676" actId="20577"/>
          <ac:spMkLst>
            <pc:docMk/>
            <pc:sldMk cId="158915573" sldId="277"/>
            <ac:spMk id="3" creationId="{20E7EEB4-BC86-4F68-90E9-303679F26E09}"/>
          </ac:spMkLst>
        </pc:spChg>
        <pc:picChg chg="add mod">
          <ac:chgData name="Perkins, April" userId="c6c518b8-f019-40eb-b045-24c3ca375427" providerId="ADAL" clId="{77E230C1-3BEB-4D21-88CD-8D099C3194F9}" dt="2021-09-20T19:41:47.695" v="5536" actId="1076"/>
          <ac:picMkLst>
            <pc:docMk/>
            <pc:sldMk cId="158915573" sldId="277"/>
            <ac:picMk id="4" creationId="{FF4BFF17-FE5F-4DEE-B28C-70E475EFCECC}"/>
          </ac:picMkLst>
        </pc:picChg>
      </pc:sldChg>
      <pc:sldChg chg="addSp delSp modSp new mod ord modAnim">
        <pc:chgData name="Perkins, April" userId="c6c518b8-f019-40eb-b045-24c3ca375427" providerId="ADAL" clId="{77E230C1-3BEB-4D21-88CD-8D099C3194F9}" dt="2021-09-22T19:38:06.089" v="12373" actId="1036"/>
        <pc:sldMkLst>
          <pc:docMk/>
          <pc:sldMk cId="4012083235" sldId="278"/>
        </pc:sldMkLst>
        <pc:spChg chg="mod">
          <ac:chgData name="Perkins, April" userId="c6c518b8-f019-40eb-b045-24c3ca375427" providerId="ADAL" clId="{77E230C1-3BEB-4D21-88CD-8D099C3194F9}" dt="2021-09-16T17:33:22.554" v="2319" actId="20577"/>
          <ac:spMkLst>
            <pc:docMk/>
            <pc:sldMk cId="4012083235" sldId="278"/>
            <ac:spMk id="2" creationId="{12C07BC1-905D-4631-A63C-5903941443EE}"/>
          </ac:spMkLst>
        </pc:spChg>
        <pc:spChg chg="del">
          <ac:chgData name="Perkins, April" userId="c6c518b8-f019-40eb-b045-24c3ca375427" providerId="ADAL" clId="{77E230C1-3BEB-4D21-88CD-8D099C3194F9}" dt="2021-09-16T17:26:17.505" v="1985"/>
          <ac:spMkLst>
            <pc:docMk/>
            <pc:sldMk cId="4012083235" sldId="278"/>
            <ac:spMk id="3" creationId="{92E5499F-771F-448B-9B6B-DD72D5991AEF}"/>
          </ac:spMkLst>
        </pc:spChg>
        <pc:spChg chg="add mod">
          <ac:chgData name="Perkins, April" userId="c6c518b8-f019-40eb-b045-24c3ca375427" providerId="ADAL" clId="{77E230C1-3BEB-4D21-88CD-8D099C3194F9}" dt="2021-09-21T18:54:46.319" v="8689" actId="20577"/>
          <ac:spMkLst>
            <pc:docMk/>
            <pc:sldMk cId="4012083235" sldId="278"/>
            <ac:spMk id="5" creationId="{FE3C84EE-42D7-4EC0-8D0E-C127263B91DF}"/>
          </ac:spMkLst>
        </pc:spChg>
        <pc:spChg chg="add mod">
          <ac:chgData name="Perkins, April" userId="c6c518b8-f019-40eb-b045-24c3ca375427" providerId="ADAL" clId="{77E230C1-3BEB-4D21-88CD-8D099C3194F9}" dt="2021-09-16T17:34:00.446" v="2373" actId="1076"/>
          <ac:spMkLst>
            <pc:docMk/>
            <pc:sldMk cId="4012083235" sldId="278"/>
            <ac:spMk id="6" creationId="{893C26B8-449A-43C9-AEF9-10CAF8B67157}"/>
          </ac:spMkLst>
        </pc:spChg>
        <pc:picChg chg="add mod">
          <ac:chgData name="Perkins, April" userId="c6c518b8-f019-40eb-b045-24c3ca375427" providerId="ADAL" clId="{77E230C1-3BEB-4D21-88CD-8D099C3194F9}" dt="2021-09-22T19:38:06.089" v="12373" actId="1036"/>
          <ac:picMkLst>
            <pc:docMk/>
            <pc:sldMk cId="4012083235" sldId="278"/>
            <ac:picMk id="4" creationId="{7ED40541-D727-4179-B683-033AB6AA1762}"/>
          </ac:picMkLst>
        </pc:picChg>
      </pc:sldChg>
      <pc:sldChg chg="modSp new mod ord modNotesTx">
        <pc:chgData name="Perkins, April" userId="c6c518b8-f019-40eb-b045-24c3ca375427" providerId="ADAL" clId="{77E230C1-3BEB-4D21-88CD-8D099C3194F9}" dt="2021-09-22T13:17:42.167" v="9669" actId="20577"/>
        <pc:sldMkLst>
          <pc:docMk/>
          <pc:sldMk cId="2011405058" sldId="279"/>
        </pc:sldMkLst>
        <pc:spChg chg="mod">
          <ac:chgData name="Perkins, April" userId="c6c518b8-f019-40eb-b045-24c3ca375427" providerId="ADAL" clId="{77E230C1-3BEB-4D21-88CD-8D099C3194F9}" dt="2021-09-20T19:45:06.828" v="5691" actId="403"/>
          <ac:spMkLst>
            <pc:docMk/>
            <pc:sldMk cId="2011405058" sldId="279"/>
            <ac:spMk id="2" creationId="{07517039-5B19-4A2A-90F8-8CA197809FE8}"/>
          </ac:spMkLst>
        </pc:spChg>
        <pc:spChg chg="mod">
          <ac:chgData name="Perkins, April" userId="c6c518b8-f019-40eb-b045-24c3ca375427" providerId="ADAL" clId="{77E230C1-3BEB-4D21-88CD-8D099C3194F9}" dt="2021-09-21T18:57:32.656" v="8703" actId="20577"/>
          <ac:spMkLst>
            <pc:docMk/>
            <pc:sldMk cId="2011405058" sldId="279"/>
            <ac:spMk id="3" creationId="{F2D7B76E-9656-4631-9CEF-B6E53DA8B125}"/>
          </ac:spMkLst>
        </pc:spChg>
      </pc:sldChg>
      <pc:sldChg chg="modSp new mod">
        <pc:chgData name="Perkins, April" userId="c6c518b8-f019-40eb-b045-24c3ca375427" providerId="ADAL" clId="{77E230C1-3BEB-4D21-88CD-8D099C3194F9}" dt="2021-09-22T13:08:56.030" v="9601" actId="20577"/>
        <pc:sldMkLst>
          <pc:docMk/>
          <pc:sldMk cId="4254154015" sldId="280"/>
        </pc:sldMkLst>
        <pc:spChg chg="mod">
          <ac:chgData name="Perkins, April" userId="c6c518b8-f019-40eb-b045-24c3ca375427" providerId="ADAL" clId="{77E230C1-3BEB-4D21-88CD-8D099C3194F9}" dt="2021-09-16T17:38:25.028" v="2668" actId="20577"/>
          <ac:spMkLst>
            <pc:docMk/>
            <pc:sldMk cId="4254154015" sldId="280"/>
            <ac:spMk id="2" creationId="{68BD26E0-2A6B-4DE1-9A77-5353B4D4048A}"/>
          </ac:spMkLst>
        </pc:spChg>
        <pc:spChg chg="mod">
          <ac:chgData name="Perkins, April" userId="c6c518b8-f019-40eb-b045-24c3ca375427" providerId="ADAL" clId="{77E230C1-3BEB-4D21-88CD-8D099C3194F9}" dt="2021-09-22T13:08:56.030" v="9601" actId="20577"/>
          <ac:spMkLst>
            <pc:docMk/>
            <pc:sldMk cId="4254154015" sldId="280"/>
            <ac:spMk id="3" creationId="{B14B8762-6595-4A20-8758-FA82EF412139}"/>
          </ac:spMkLst>
        </pc:spChg>
      </pc:sldChg>
      <pc:sldChg chg="addSp modSp new mod ord">
        <pc:chgData name="Perkins, April" userId="c6c518b8-f019-40eb-b045-24c3ca375427" providerId="ADAL" clId="{77E230C1-3BEB-4D21-88CD-8D099C3194F9}" dt="2021-09-22T13:09:37.167" v="9603" actId="113"/>
        <pc:sldMkLst>
          <pc:docMk/>
          <pc:sldMk cId="1314891884" sldId="281"/>
        </pc:sldMkLst>
        <pc:spChg chg="mod">
          <ac:chgData name="Perkins, April" userId="c6c518b8-f019-40eb-b045-24c3ca375427" providerId="ADAL" clId="{77E230C1-3BEB-4D21-88CD-8D099C3194F9}" dt="2021-09-20T12:24:03.759" v="3389" actId="20577"/>
          <ac:spMkLst>
            <pc:docMk/>
            <pc:sldMk cId="1314891884" sldId="281"/>
            <ac:spMk id="2" creationId="{C040CE22-9068-4A80-8F8C-EF61A7C318A9}"/>
          </ac:spMkLst>
        </pc:spChg>
        <pc:spChg chg="mod">
          <ac:chgData name="Perkins, April" userId="c6c518b8-f019-40eb-b045-24c3ca375427" providerId="ADAL" clId="{77E230C1-3BEB-4D21-88CD-8D099C3194F9}" dt="2021-09-22T13:09:37.167" v="9603" actId="113"/>
          <ac:spMkLst>
            <pc:docMk/>
            <pc:sldMk cId="1314891884" sldId="281"/>
            <ac:spMk id="3" creationId="{940A956E-5198-40E3-9187-D50EA55B86EC}"/>
          </ac:spMkLst>
        </pc:spChg>
        <pc:picChg chg="add mod">
          <ac:chgData name="Perkins, April" userId="c6c518b8-f019-40eb-b045-24c3ca375427" providerId="ADAL" clId="{77E230C1-3BEB-4D21-88CD-8D099C3194F9}" dt="2021-09-20T14:47:01.045" v="4819" actId="1076"/>
          <ac:picMkLst>
            <pc:docMk/>
            <pc:sldMk cId="1314891884" sldId="281"/>
            <ac:picMk id="4" creationId="{828FEC23-C5D4-4F82-A06D-8C3EB4FB7E14}"/>
          </ac:picMkLst>
        </pc:picChg>
      </pc:sldChg>
      <pc:sldChg chg="addSp delSp modSp new mod ord modNotesTx">
        <pc:chgData name="Perkins, April" userId="c6c518b8-f019-40eb-b045-24c3ca375427" providerId="ADAL" clId="{77E230C1-3BEB-4D21-88CD-8D099C3194F9}" dt="2021-09-22T13:09:56.028" v="9604" actId="27107"/>
        <pc:sldMkLst>
          <pc:docMk/>
          <pc:sldMk cId="324827416" sldId="282"/>
        </pc:sldMkLst>
        <pc:spChg chg="mod">
          <ac:chgData name="Perkins, April" userId="c6c518b8-f019-40eb-b045-24c3ca375427" providerId="ADAL" clId="{77E230C1-3BEB-4D21-88CD-8D099C3194F9}" dt="2021-09-20T12:47:58.716" v="4266" actId="20577"/>
          <ac:spMkLst>
            <pc:docMk/>
            <pc:sldMk cId="324827416" sldId="282"/>
            <ac:spMk id="2" creationId="{1DEE7DC1-33E5-41DE-B90A-EC32904A41ED}"/>
          </ac:spMkLst>
        </pc:spChg>
        <pc:spChg chg="del">
          <ac:chgData name="Perkins, April" userId="c6c518b8-f019-40eb-b045-24c3ca375427" providerId="ADAL" clId="{77E230C1-3BEB-4D21-88CD-8D099C3194F9}" dt="2021-09-20T12:46:58.434" v="4225" actId="21"/>
          <ac:spMkLst>
            <pc:docMk/>
            <pc:sldMk cId="324827416" sldId="282"/>
            <ac:spMk id="3" creationId="{1B6E5085-DBB8-4257-89BB-20877AFFCD81}"/>
          </ac:spMkLst>
        </pc:spChg>
        <pc:spChg chg="add mod">
          <ac:chgData name="Perkins, April" userId="c6c518b8-f019-40eb-b045-24c3ca375427" providerId="ADAL" clId="{77E230C1-3BEB-4D21-88CD-8D099C3194F9}" dt="2021-09-22T13:09:56.028" v="9604" actId="27107"/>
          <ac:spMkLst>
            <pc:docMk/>
            <pc:sldMk cId="324827416" sldId="282"/>
            <ac:spMk id="3" creationId="{E55FF2FF-3239-44B6-A52D-15CE9843CF2F}"/>
          </ac:spMkLst>
        </pc:spChg>
        <pc:picChg chg="add mod">
          <ac:chgData name="Perkins, April" userId="c6c518b8-f019-40eb-b045-24c3ca375427" providerId="ADAL" clId="{77E230C1-3BEB-4D21-88CD-8D099C3194F9}" dt="2021-09-21T19:15:03.208" v="8864" actId="1076"/>
          <ac:picMkLst>
            <pc:docMk/>
            <pc:sldMk cId="324827416" sldId="282"/>
            <ac:picMk id="4" creationId="{688F42D4-23FA-4667-9FF1-FFF55EFE2298}"/>
          </ac:picMkLst>
        </pc:picChg>
        <pc:picChg chg="add mod">
          <ac:chgData name="Perkins, April" userId="c6c518b8-f019-40eb-b045-24c3ca375427" providerId="ADAL" clId="{77E230C1-3BEB-4D21-88CD-8D099C3194F9}" dt="2021-09-21T19:15:18.152" v="8865" actId="1076"/>
          <ac:picMkLst>
            <pc:docMk/>
            <pc:sldMk cId="324827416" sldId="282"/>
            <ac:picMk id="5" creationId="{7176F469-D55F-4186-8EAD-888375DDC8C6}"/>
          </ac:picMkLst>
        </pc:picChg>
        <pc:picChg chg="add mod">
          <ac:chgData name="Perkins, April" userId="c6c518b8-f019-40eb-b045-24c3ca375427" providerId="ADAL" clId="{77E230C1-3BEB-4D21-88CD-8D099C3194F9}" dt="2021-09-21T19:15:00.889" v="8863" actId="1076"/>
          <ac:picMkLst>
            <pc:docMk/>
            <pc:sldMk cId="324827416" sldId="282"/>
            <ac:picMk id="6" creationId="{8488AB47-17E7-4A27-BC55-A31383965D43}"/>
          </ac:picMkLst>
        </pc:picChg>
        <pc:picChg chg="add mod">
          <ac:chgData name="Perkins, April" userId="c6c518b8-f019-40eb-b045-24c3ca375427" providerId="ADAL" clId="{77E230C1-3BEB-4D21-88CD-8D099C3194F9}" dt="2021-09-21T19:13:34.410" v="8780" actId="1076"/>
          <ac:picMkLst>
            <pc:docMk/>
            <pc:sldMk cId="324827416" sldId="282"/>
            <ac:picMk id="7" creationId="{E8E48776-D713-4766-B5D6-2FEC5E1CB516}"/>
          </ac:picMkLst>
        </pc:picChg>
      </pc:sldChg>
      <pc:sldChg chg="addSp modSp new mod ord">
        <pc:chgData name="Perkins, April" userId="c6c518b8-f019-40eb-b045-24c3ca375427" providerId="ADAL" clId="{77E230C1-3BEB-4D21-88CD-8D099C3194F9}" dt="2021-09-21T18:43:41.007" v="8643"/>
        <pc:sldMkLst>
          <pc:docMk/>
          <pc:sldMk cId="1215225867" sldId="283"/>
        </pc:sldMkLst>
        <pc:spChg chg="mod">
          <ac:chgData name="Perkins, April" userId="c6c518b8-f019-40eb-b045-24c3ca375427" providerId="ADAL" clId="{77E230C1-3BEB-4D21-88CD-8D099C3194F9}" dt="2021-09-20T19:45:18.720" v="5692" actId="20577"/>
          <ac:spMkLst>
            <pc:docMk/>
            <pc:sldMk cId="1215225867" sldId="283"/>
            <ac:spMk id="2" creationId="{EF67D345-7E2E-4E6A-AF2A-99C9A88FFD5A}"/>
          </ac:spMkLst>
        </pc:spChg>
        <pc:spChg chg="mod">
          <ac:chgData name="Perkins, April" userId="c6c518b8-f019-40eb-b045-24c3ca375427" providerId="ADAL" clId="{77E230C1-3BEB-4D21-88CD-8D099C3194F9}" dt="2021-09-20T20:11:20.787" v="5856" actId="404"/>
          <ac:spMkLst>
            <pc:docMk/>
            <pc:sldMk cId="1215225867" sldId="283"/>
            <ac:spMk id="3" creationId="{2FD0FFD3-12B2-4B45-9BEE-88EF1B67412D}"/>
          </ac:spMkLst>
        </pc:spChg>
        <pc:picChg chg="add mod">
          <ac:chgData name="Perkins, April" userId="c6c518b8-f019-40eb-b045-24c3ca375427" providerId="ADAL" clId="{77E230C1-3BEB-4D21-88CD-8D099C3194F9}" dt="2021-09-20T15:33:53.804" v="5173" actId="1076"/>
          <ac:picMkLst>
            <pc:docMk/>
            <pc:sldMk cId="1215225867" sldId="283"/>
            <ac:picMk id="4" creationId="{489A6FE0-3057-4F84-963F-EFF49BDB0A21}"/>
          </ac:picMkLst>
        </pc:picChg>
      </pc:sldChg>
      <pc:sldChg chg="modSp new del mod">
        <pc:chgData name="Perkins, April" userId="c6c518b8-f019-40eb-b045-24c3ca375427" providerId="ADAL" clId="{77E230C1-3BEB-4D21-88CD-8D099C3194F9}" dt="2021-09-20T14:46:41.312" v="4818" actId="2696"/>
        <pc:sldMkLst>
          <pc:docMk/>
          <pc:sldMk cId="3895948432" sldId="283"/>
        </pc:sldMkLst>
        <pc:spChg chg="mod">
          <ac:chgData name="Perkins, April" userId="c6c518b8-f019-40eb-b045-24c3ca375427" providerId="ADAL" clId="{77E230C1-3BEB-4D21-88CD-8D099C3194F9}" dt="2021-09-20T14:45:36.420" v="4738" actId="20577"/>
          <ac:spMkLst>
            <pc:docMk/>
            <pc:sldMk cId="3895948432" sldId="283"/>
            <ac:spMk id="2" creationId="{AB230123-064F-4BD2-8059-5414C55DB893}"/>
          </ac:spMkLst>
        </pc:spChg>
        <pc:spChg chg="mod">
          <ac:chgData name="Perkins, April" userId="c6c518b8-f019-40eb-b045-24c3ca375427" providerId="ADAL" clId="{77E230C1-3BEB-4D21-88CD-8D099C3194F9}" dt="2021-09-20T14:45:48.448" v="4817" actId="20577"/>
          <ac:spMkLst>
            <pc:docMk/>
            <pc:sldMk cId="3895948432" sldId="283"/>
            <ac:spMk id="3" creationId="{851427BB-48F4-4AFF-B83B-0060635E08A2}"/>
          </ac:spMkLst>
        </pc:spChg>
      </pc:sldChg>
      <pc:sldChg chg="addSp delSp modSp new mod modNotesTx">
        <pc:chgData name="Perkins, April" userId="c6c518b8-f019-40eb-b045-24c3ca375427" providerId="ADAL" clId="{77E230C1-3BEB-4D21-88CD-8D099C3194F9}" dt="2021-09-22T13:46:14.098" v="10816" actId="14100"/>
        <pc:sldMkLst>
          <pc:docMk/>
          <pc:sldMk cId="4274279430" sldId="284"/>
        </pc:sldMkLst>
        <pc:spChg chg="mod">
          <ac:chgData name="Perkins, April" userId="c6c518b8-f019-40eb-b045-24c3ca375427" providerId="ADAL" clId="{77E230C1-3BEB-4D21-88CD-8D099C3194F9}" dt="2021-09-21T20:17:52.814" v="9479"/>
          <ac:spMkLst>
            <pc:docMk/>
            <pc:sldMk cId="4274279430" sldId="284"/>
            <ac:spMk id="2" creationId="{8D0ECE01-46DA-4AA8-92BB-10C2BB0F43F3}"/>
          </ac:spMkLst>
        </pc:spChg>
        <pc:spChg chg="mod">
          <ac:chgData name="Perkins, April" userId="c6c518b8-f019-40eb-b045-24c3ca375427" providerId="ADAL" clId="{77E230C1-3BEB-4D21-88CD-8D099C3194F9}" dt="2021-09-22T13:39:51.355" v="10759" actId="20577"/>
          <ac:spMkLst>
            <pc:docMk/>
            <pc:sldMk cId="4274279430" sldId="284"/>
            <ac:spMk id="3" creationId="{5E090F4E-B258-4FE1-89BE-EB2F5B855381}"/>
          </ac:spMkLst>
        </pc:spChg>
        <pc:spChg chg="add del mod">
          <ac:chgData name="Perkins, April" userId="c6c518b8-f019-40eb-b045-24c3ca375427" providerId="ADAL" clId="{77E230C1-3BEB-4D21-88CD-8D099C3194F9}" dt="2021-09-21T20:17:52.814" v="9479"/>
          <ac:spMkLst>
            <pc:docMk/>
            <pc:sldMk cId="4274279430" sldId="284"/>
            <ac:spMk id="4" creationId="{4C077FB2-3D2C-45D3-9ACE-B4194553299B}"/>
          </ac:spMkLst>
        </pc:spChg>
        <pc:picChg chg="add mod ord">
          <ac:chgData name="Perkins, April" userId="c6c518b8-f019-40eb-b045-24c3ca375427" providerId="ADAL" clId="{77E230C1-3BEB-4D21-88CD-8D099C3194F9}" dt="2021-09-22T13:46:14.098" v="10816" actId="14100"/>
          <ac:picMkLst>
            <pc:docMk/>
            <pc:sldMk cId="4274279430" sldId="284"/>
            <ac:picMk id="5" creationId="{685E3E08-ABC7-4FDD-AE2D-9EDF0D7144E1}"/>
          </ac:picMkLst>
        </pc:picChg>
        <pc:picChg chg="add mod">
          <ac:chgData name="Perkins, April" userId="c6c518b8-f019-40eb-b045-24c3ca375427" providerId="ADAL" clId="{77E230C1-3BEB-4D21-88CD-8D099C3194F9}" dt="2021-09-22T13:44:18.874" v="10814" actId="1076"/>
          <ac:picMkLst>
            <pc:docMk/>
            <pc:sldMk cId="4274279430" sldId="284"/>
            <ac:picMk id="6" creationId="{014FB209-765B-473A-B124-E892A34A56AD}"/>
          </ac:picMkLst>
        </pc:picChg>
      </pc:sldChg>
      <pc:sldChg chg="addSp modSp new mod modNotesTx">
        <pc:chgData name="Perkins, April" userId="c6c518b8-f019-40eb-b045-24c3ca375427" providerId="ADAL" clId="{77E230C1-3BEB-4D21-88CD-8D099C3194F9}" dt="2021-09-22T14:48:03.902" v="12032" actId="20577"/>
        <pc:sldMkLst>
          <pc:docMk/>
          <pc:sldMk cId="2023690646" sldId="285"/>
        </pc:sldMkLst>
        <pc:spChg chg="mod">
          <ac:chgData name="Perkins, April" userId="c6c518b8-f019-40eb-b045-24c3ca375427" providerId="ADAL" clId="{77E230C1-3BEB-4D21-88CD-8D099C3194F9}" dt="2021-09-22T14:48:03.902" v="12032" actId="20577"/>
          <ac:spMkLst>
            <pc:docMk/>
            <pc:sldMk cId="2023690646" sldId="285"/>
            <ac:spMk id="2" creationId="{0E9A60BF-35E1-49AF-BBD2-6C777CF18C69}"/>
          </ac:spMkLst>
        </pc:spChg>
        <pc:spChg chg="mod">
          <ac:chgData name="Perkins, April" userId="c6c518b8-f019-40eb-b045-24c3ca375427" providerId="ADAL" clId="{77E230C1-3BEB-4D21-88CD-8D099C3194F9}" dt="2021-09-21T15:53:38.186" v="7798"/>
          <ac:spMkLst>
            <pc:docMk/>
            <pc:sldMk cId="2023690646" sldId="285"/>
            <ac:spMk id="3" creationId="{35A889B4-469C-4305-9C88-5726822E401B}"/>
          </ac:spMkLst>
        </pc:spChg>
        <pc:spChg chg="add mod">
          <ac:chgData name="Perkins, April" userId="c6c518b8-f019-40eb-b045-24c3ca375427" providerId="ADAL" clId="{77E230C1-3BEB-4D21-88CD-8D099C3194F9}" dt="2021-09-21T16:13:07.379" v="8229" actId="20577"/>
          <ac:spMkLst>
            <pc:docMk/>
            <pc:sldMk cId="2023690646" sldId="285"/>
            <ac:spMk id="5" creationId="{D2FCFBA7-C0D4-4243-94AD-BF5AEAE46221}"/>
          </ac:spMkLst>
        </pc:spChg>
        <pc:picChg chg="add mod">
          <ac:chgData name="Perkins, April" userId="c6c518b8-f019-40eb-b045-24c3ca375427" providerId="ADAL" clId="{77E230C1-3BEB-4D21-88CD-8D099C3194F9}" dt="2021-09-21T15:53:43.903" v="7801" actId="1076"/>
          <ac:picMkLst>
            <pc:docMk/>
            <pc:sldMk cId="2023690646" sldId="285"/>
            <ac:picMk id="4" creationId="{28DE6B8D-700B-4890-B16F-EFE0ED7C1E7A}"/>
          </ac:picMkLst>
        </pc:picChg>
      </pc:sldChg>
      <pc:sldChg chg="modSp new del mod">
        <pc:chgData name="Perkins, April" userId="c6c518b8-f019-40eb-b045-24c3ca375427" providerId="ADAL" clId="{77E230C1-3BEB-4D21-88CD-8D099C3194F9}" dt="2021-09-20T20:14:59.188" v="5990" actId="2696"/>
        <pc:sldMkLst>
          <pc:docMk/>
          <pc:sldMk cId="2368739489" sldId="285"/>
        </pc:sldMkLst>
        <pc:spChg chg="mod">
          <ac:chgData name="Perkins, April" userId="c6c518b8-f019-40eb-b045-24c3ca375427" providerId="ADAL" clId="{77E230C1-3BEB-4D21-88CD-8D099C3194F9}" dt="2021-09-20T20:14:53.212" v="5989" actId="20577"/>
          <ac:spMkLst>
            <pc:docMk/>
            <pc:sldMk cId="2368739489" sldId="285"/>
            <ac:spMk id="3" creationId="{B2D9172D-13A6-4B3A-A391-BDC2CABD8998}"/>
          </ac:spMkLst>
        </pc:spChg>
      </pc:sldChg>
      <pc:sldChg chg="modSp new mod ord modNotesTx">
        <pc:chgData name="Perkins, April" userId="c6c518b8-f019-40eb-b045-24c3ca375427" providerId="ADAL" clId="{77E230C1-3BEB-4D21-88CD-8D099C3194F9}" dt="2021-09-21T20:03:24.527" v="9368" actId="20577"/>
        <pc:sldMkLst>
          <pc:docMk/>
          <pc:sldMk cId="129903283" sldId="286"/>
        </pc:sldMkLst>
        <pc:spChg chg="mod">
          <ac:chgData name="Perkins, April" userId="c6c518b8-f019-40eb-b045-24c3ca375427" providerId="ADAL" clId="{77E230C1-3BEB-4D21-88CD-8D099C3194F9}" dt="2021-09-21T18:44:01.460" v="8647" actId="1076"/>
          <ac:spMkLst>
            <pc:docMk/>
            <pc:sldMk cId="129903283" sldId="286"/>
            <ac:spMk id="2" creationId="{EB02C3FE-9F4A-45D1-8321-37E57794971E}"/>
          </ac:spMkLst>
        </pc:spChg>
        <pc:spChg chg="mod">
          <ac:chgData name="Perkins, April" userId="c6c518b8-f019-40eb-b045-24c3ca375427" providerId="ADAL" clId="{77E230C1-3BEB-4D21-88CD-8D099C3194F9}" dt="2021-09-21T20:02:53.005" v="9303" actId="20577"/>
          <ac:spMkLst>
            <pc:docMk/>
            <pc:sldMk cId="129903283" sldId="286"/>
            <ac:spMk id="3" creationId="{786A20AB-8C29-4F77-AC0A-A78E96BC13D4}"/>
          </ac:spMkLst>
        </pc:spChg>
      </pc:sldChg>
      <pc:sldChg chg="addSp delSp modSp new del mod">
        <pc:chgData name="Perkins, April" userId="c6c518b8-f019-40eb-b045-24c3ca375427" providerId="ADAL" clId="{77E230C1-3BEB-4D21-88CD-8D099C3194F9}" dt="2021-09-22T13:40:18.975" v="10763" actId="2696"/>
        <pc:sldMkLst>
          <pc:docMk/>
          <pc:sldMk cId="1734706078" sldId="287"/>
        </pc:sldMkLst>
        <pc:spChg chg="del">
          <ac:chgData name="Perkins, April" userId="c6c518b8-f019-40eb-b045-24c3ca375427" providerId="ADAL" clId="{77E230C1-3BEB-4D21-88CD-8D099C3194F9}" dt="2021-09-21T20:17:42.828" v="9476"/>
          <ac:spMkLst>
            <pc:docMk/>
            <pc:sldMk cId="1734706078" sldId="287"/>
            <ac:spMk id="2" creationId="{6FF2CFB7-58D5-4D44-A019-979EC1C3D38D}"/>
          </ac:spMkLst>
        </pc:spChg>
        <pc:spChg chg="del">
          <ac:chgData name="Perkins, April" userId="c6c518b8-f019-40eb-b045-24c3ca375427" providerId="ADAL" clId="{77E230C1-3BEB-4D21-88CD-8D099C3194F9}" dt="2021-09-21T20:17:42.828" v="9476"/>
          <ac:spMkLst>
            <pc:docMk/>
            <pc:sldMk cId="1734706078" sldId="287"/>
            <ac:spMk id="3" creationId="{392E751F-8375-4B8E-9B2A-FD1B4328FD80}"/>
          </ac:spMkLst>
        </pc:spChg>
        <pc:spChg chg="del">
          <ac:chgData name="Perkins, April" userId="c6c518b8-f019-40eb-b045-24c3ca375427" providerId="ADAL" clId="{77E230C1-3BEB-4D21-88CD-8D099C3194F9}" dt="2021-09-21T20:17:42.828" v="9476"/>
          <ac:spMkLst>
            <pc:docMk/>
            <pc:sldMk cId="1734706078" sldId="287"/>
            <ac:spMk id="4" creationId="{0EEBF2FE-73AD-498A-968D-5E8ED59F0762}"/>
          </ac:spMkLst>
        </pc:spChg>
        <pc:spChg chg="add mod">
          <ac:chgData name="Perkins, April" userId="c6c518b8-f019-40eb-b045-24c3ca375427" providerId="ADAL" clId="{77E230C1-3BEB-4D21-88CD-8D099C3194F9}" dt="2021-09-21T20:22:50.929" v="9493"/>
          <ac:spMkLst>
            <pc:docMk/>
            <pc:sldMk cId="1734706078" sldId="287"/>
            <ac:spMk id="5" creationId="{69CE8621-3349-48AA-995E-F3FD1415B510}"/>
          </ac:spMkLst>
        </pc:spChg>
        <pc:spChg chg="add mod">
          <ac:chgData name="Perkins, April" userId="c6c518b8-f019-40eb-b045-24c3ca375427" providerId="ADAL" clId="{77E230C1-3BEB-4D21-88CD-8D099C3194F9}" dt="2021-09-21T20:23:22.810" v="9574" actId="20577"/>
          <ac:spMkLst>
            <pc:docMk/>
            <pc:sldMk cId="1734706078" sldId="287"/>
            <ac:spMk id="6" creationId="{E88D4D5F-3413-4CCA-A974-5A54BE2F92FD}"/>
          </ac:spMkLst>
        </pc:spChg>
      </pc:sldChg>
      <pc:sldChg chg="modSp new del mod ord">
        <pc:chgData name="Perkins, April" userId="c6c518b8-f019-40eb-b045-24c3ca375427" providerId="ADAL" clId="{77E230C1-3BEB-4D21-88CD-8D099C3194F9}" dt="2021-09-21T19:41:33.878" v="9251" actId="2696"/>
        <pc:sldMkLst>
          <pc:docMk/>
          <pc:sldMk cId="4068458770" sldId="287"/>
        </pc:sldMkLst>
        <pc:spChg chg="mod">
          <ac:chgData name="Perkins, April" userId="c6c518b8-f019-40eb-b045-24c3ca375427" providerId="ADAL" clId="{77E230C1-3BEB-4D21-88CD-8D099C3194F9}" dt="2021-09-21T18:43:17.418" v="8637" actId="20577"/>
          <ac:spMkLst>
            <pc:docMk/>
            <pc:sldMk cId="4068458770" sldId="287"/>
            <ac:spMk id="2" creationId="{E53C343D-044A-4104-9075-405FECFAF9BE}"/>
          </ac:spMkLst>
        </pc:spChg>
        <pc:spChg chg="mod">
          <ac:chgData name="Perkins, April" userId="c6c518b8-f019-40eb-b045-24c3ca375427" providerId="ADAL" clId="{77E230C1-3BEB-4D21-88CD-8D099C3194F9}" dt="2021-09-21T18:41:44.096" v="8608" actId="20577"/>
          <ac:spMkLst>
            <pc:docMk/>
            <pc:sldMk cId="4068458770" sldId="287"/>
            <ac:spMk id="3" creationId="{BD167D75-E9FE-4D1A-84C0-7042D06C5462}"/>
          </ac:spMkLst>
        </pc:spChg>
      </pc:sldChg>
      <pc:sldChg chg="modSp new mod">
        <pc:chgData name="Perkins, April" userId="c6c518b8-f019-40eb-b045-24c3ca375427" providerId="ADAL" clId="{77E230C1-3BEB-4D21-88CD-8D099C3194F9}" dt="2021-09-22T13:46:30.886" v="10820" actId="20577"/>
        <pc:sldMkLst>
          <pc:docMk/>
          <pc:sldMk cId="210926459" sldId="288"/>
        </pc:sldMkLst>
        <pc:spChg chg="mod">
          <ac:chgData name="Perkins, April" userId="c6c518b8-f019-40eb-b045-24c3ca375427" providerId="ADAL" clId="{77E230C1-3BEB-4D21-88CD-8D099C3194F9}" dt="2021-09-22T13:40:30.413" v="10804" actId="20577"/>
          <ac:spMkLst>
            <pc:docMk/>
            <pc:sldMk cId="210926459" sldId="288"/>
            <ac:spMk id="2" creationId="{A4D7A101-C287-4490-AB26-93798F0EF158}"/>
          </ac:spMkLst>
        </pc:spChg>
        <pc:spChg chg="mod">
          <ac:chgData name="Perkins, April" userId="c6c518b8-f019-40eb-b045-24c3ca375427" providerId="ADAL" clId="{77E230C1-3BEB-4D21-88CD-8D099C3194F9}" dt="2021-09-22T13:46:30.886" v="10820" actId="20577"/>
          <ac:spMkLst>
            <pc:docMk/>
            <pc:sldMk cId="210926459" sldId="288"/>
            <ac:spMk id="3" creationId="{F0C05EC1-C96C-4D6D-8791-37844308D0A4}"/>
          </ac:spMkLst>
        </pc:spChg>
      </pc:sldChg>
      <pc:sldChg chg="addSp modSp new mod modNotesTx">
        <pc:chgData name="Perkins, April" userId="c6c518b8-f019-40eb-b045-24c3ca375427" providerId="ADAL" clId="{77E230C1-3BEB-4D21-88CD-8D099C3194F9}" dt="2021-09-22T14:27:59.548" v="11506" actId="20577"/>
        <pc:sldMkLst>
          <pc:docMk/>
          <pc:sldMk cId="1363785993" sldId="289"/>
        </pc:sldMkLst>
        <pc:spChg chg="mod">
          <ac:chgData name="Perkins, April" userId="c6c518b8-f019-40eb-b045-24c3ca375427" providerId="ADAL" clId="{77E230C1-3BEB-4D21-88CD-8D099C3194F9}" dt="2021-09-22T13:48:15.349" v="10839" actId="20577"/>
          <ac:spMkLst>
            <pc:docMk/>
            <pc:sldMk cId="1363785993" sldId="289"/>
            <ac:spMk id="2" creationId="{DF18C285-0C60-40E1-B291-27BBD2827E1D}"/>
          </ac:spMkLst>
        </pc:spChg>
        <pc:spChg chg="mod">
          <ac:chgData name="Perkins, April" userId="c6c518b8-f019-40eb-b045-24c3ca375427" providerId="ADAL" clId="{77E230C1-3BEB-4D21-88CD-8D099C3194F9}" dt="2021-09-22T14:27:59.548" v="11506" actId="20577"/>
          <ac:spMkLst>
            <pc:docMk/>
            <pc:sldMk cId="1363785993" sldId="289"/>
            <ac:spMk id="3" creationId="{4279EDA3-0992-4ACA-A5ED-60D1F606D619}"/>
          </ac:spMkLst>
        </pc:spChg>
        <pc:picChg chg="add mod">
          <ac:chgData name="Perkins, April" userId="c6c518b8-f019-40eb-b045-24c3ca375427" providerId="ADAL" clId="{77E230C1-3BEB-4D21-88CD-8D099C3194F9}" dt="2021-09-22T13:51:46.903" v="11145" actId="1076"/>
          <ac:picMkLst>
            <pc:docMk/>
            <pc:sldMk cId="1363785993" sldId="289"/>
            <ac:picMk id="4" creationId="{5C5EA311-D4B9-4F5D-9D09-9A468A5C89CF}"/>
          </ac:picMkLst>
        </pc:picChg>
      </pc:sldChg>
      <pc:sldChg chg="addSp modSp new mod modNotesTx">
        <pc:chgData name="Perkins, April" userId="c6c518b8-f019-40eb-b045-24c3ca375427" providerId="ADAL" clId="{77E230C1-3BEB-4D21-88CD-8D099C3194F9}" dt="2021-09-22T14:27:27.332" v="11503" actId="20577"/>
        <pc:sldMkLst>
          <pc:docMk/>
          <pc:sldMk cId="659813666" sldId="290"/>
        </pc:sldMkLst>
        <pc:spChg chg="mod">
          <ac:chgData name="Perkins, April" userId="c6c518b8-f019-40eb-b045-24c3ca375427" providerId="ADAL" clId="{77E230C1-3BEB-4D21-88CD-8D099C3194F9}" dt="2021-09-22T14:25:02.822" v="11424" actId="20577"/>
          <ac:spMkLst>
            <pc:docMk/>
            <pc:sldMk cId="659813666" sldId="290"/>
            <ac:spMk id="2" creationId="{6A3D37C3-84EB-480D-A188-70BCF73FAAC9}"/>
          </ac:spMkLst>
        </pc:spChg>
        <pc:spChg chg="mod">
          <ac:chgData name="Perkins, April" userId="c6c518b8-f019-40eb-b045-24c3ca375427" providerId="ADAL" clId="{77E230C1-3BEB-4D21-88CD-8D099C3194F9}" dt="2021-09-22T14:25:42.966" v="11499" actId="20577"/>
          <ac:spMkLst>
            <pc:docMk/>
            <pc:sldMk cId="659813666" sldId="290"/>
            <ac:spMk id="3" creationId="{559D2A3B-4C60-41D0-BFB1-B46ADA7AA539}"/>
          </ac:spMkLst>
        </pc:spChg>
        <pc:picChg chg="add mod">
          <ac:chgData name="Perkins, April" userId="c6c518b8-f019-40eb-b045-24c3ca375427" providerId="ADAL" clId="{77E230C1-3BEB-4D21-88CD-8D099C3194F9}" dt="2021-09-22T14:27:04.545" v="11502" actId="1076"/>
          <ac:picMkLst>
            <pc:docMk/>
            <pc:sldMk cId="659813666" sldId="290"/>
            <ac:picMk id="4" creationId="{548CC694-194E-4EF7-964A-020D54548437}"/>
          </ac:picMkLst>
        </pc:picChg>
      </pc:sldChg>
      <pc:sldChg chg="addSp delSp modSp new mod modNotesTx">
        <pc:chgData name="Perkins, April" userId="c6c518b8-f019-40eb-b045-24c3ca375427" providerId="ADAL" clId="{77E230C1-3BEB-4D21-88CD-8D099C3194F9}" dt="2021-09-22T16:54:07.892" v="12371" actId="20577"/>
        <pc:sldMkLst>
          <pc:docMk/>
          <pc:sldMk cId="3617748710" sldId="291"/>
        </pc:sldMkLst>
        <pc:spChg chg="mod">
          <ac:chgData name="Perkins, April" userId="c6c518b8-f019-40eb-b045-24c3ca375427" providerId="ADAL" clId="{77E230C1-3BEB-4D21-88CD-8D099C3194F9}" dt="2021-09-22T14:42:49.819" v="11540" actId="20577"/>
          <ac:spMkLst>
            <pc:docMk/>
            <pc:sldMk cId="3617748710" sldId="291"/>
            <ac:spMk id="2" creationId="{FBCD6489-6914-4F3A-89F7-46648A9CF990}"/>
          </ac:spMkLst>
        </pc:spChg>
        <pc:spChg chg="del">
          <ac:chgData name="Perkins, April" userId="c6c518b8-f019-40eb-b045-24c3ca375427" providerId="ADAL" clId="{77E230C1-3BEB-4D21-88CD-8D099C3194F9}" dt="2021-09-22T14:42:54.727" v="11541"/>
          <ac:spMkLst>
            <pc:docMk/>
            <pc:sldMk cId="3617748710" sldId="291"/>
            <ac:spMk id="3" creationId="{513015F3-E821-43A0-9AAE-BCE6A75921AB}"/>
          </ac:spMkLst>
        </pc:spChg>
        <pc:picChg chg="add mod">
          <ac:chgData name="Perkins, April" userId="c6c518b8-f019-40eb-b045-24c3ca375427" providerId="ADAL" clId="{77E230C1-3BEB-4D21-88CD-8D099C3194F9}" dt="2021-09-22T14:43:18.420" v="11544" actId="1076"/>
          <ac:picMkLst>
            <pc:docMk/>
            <pc:sldMk cId="3617748710" sldId="291"/>
            <ac:picMk id="4" creationId="{9AAC1ADA-7684-4994-8DFC-EA91BFDC6379}"/>
          </ac:picMkLst>
        </pc:picChg>
        <pc:picChg chg="add mod">
          <ac:chgData name="Perkins, April" userId="c6c518b8-f019-40eb-b045-24c3ca375427" providerId="ADAL" clId="{77E230C1-3BEB-4D21-88CD-8D099C3194F9}" dt="2021-09-22T14:43:22.993" v="11546" actId="1076"/>
          <ac:picMkLst>
            <pc:docMk/>
            <pc:sldMk cId="3617748710" sldId="291"/>
            <ac:picMk id="5" creationId="{14A1D68D-B1F3-4627-8CE3-3E23D693720B}"/>
          </ac:picMkLst>
        </pc:picChg>
      </pc:sldChg>
      <pc:sldChg chg="addSp delSp modSp new mod">
        <pc:chgData name="Perkins, April" userId="c6c518b8-f019-40eb-b045-24c3ca375427" providerId="ADAL" clId="{77E230C1-3BEB-4D21-88CD-8D099C3194F9}" dt="2021-09-22T14:59:39.951" v="12252"/>
        <pc:sldMkLst>
          <pc:docMk/>
          <pc:sldMk cId="2523915956" sldId="292"/>
        </pc:sldMkLst>
        <pc:spChg chg="mod">
          <ac:chgData name="Perkins, April" userId="c6c518b8-f019-40eb-b045-24c3ca375427" providerId="ADAL" clId="{77E230C1-3BEB-4D21-88CD-8D099C3194F9}" dt="2021-09-22T14:56:53.334" v="12215" actId="20577"/>
          <ac:spMkLst>
            <pc:docMk/>
            <pc:sldMk cId="2523915956" sldId="292"/>
            <ac:spMk id="2" creationId="{A260A727-C040-4843-A577-3CE65D80FF8B}"/>
          </ac:spMkLst>
        </pc:spChg>
        <pc:spChg chg="del">
          <ac:chgData name="Perkins, April" userId="c6c518b8-f019-40eb-b045-24c3ca375427" providerId="ADAL" clId="{77E230C1-3BEB-4D21-88CD-8D099C3194F9}" dt="2021-09-22T14:47:34.613" v="12018"/>
          <ac:spMkLst>
            <pc:docMk/>
            <pc:sldMk cId="2523915956" sldId="292"/>
            <ac:spMk id="3" creationId="{C0663250-4B19-41EB-B4A2-DCD2BF75F036}"/>
          </ac:spMkLst>
        </pc:spChg>
        <pc:spChg chg="del">
          <ac:chgData name="Perkins, April" userId="c6c518b8-f019-40eb-b045-24c3ca375427" providerId="ADAL" clId="{77E230C1-3BEB-4D21-88CD-8D099C3194F9}" dt="2021-09-22T14:47:34.613" v="12018"/>
          <ac:spMkLst>
            <pc:docMk/>
            <pc:sldMk cId="2523915956" sldId="292"/>
            <ac:spMk id="4" creationId="{31045B23-6F0F-4EAA-BEBA-4C0F0229011E}"/>
          </ac:spMkLst>
        </pc:spChg>
        <pc:spChg chg="add mod">
          <ac:chgData name="Perkins, April" userId="c6c518b8-f019-40eb-b045-24c3ca375427" providerId="ADAL" clId="{77E230C1-3BEB-4D21-88CD-8D099C3194F9}" dt="2021-09-22T14:59:39.951" v="12252"/>
          <ac:spMkLst>
            <pc:docMk/>
            <pc:sldMk cId="2523915956" sldId="292"/>
            <ac:spMk id="5" creationId="{BBA13320-33C6-4C7C-B3C2-5A36DF573B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4A62D-33C1-45D8-BDFA-AB31BC802B59}" type="datetimeFigureOut">
              <a:rPr lang="en-US" smtClean="0"/>
              <a:t>9/21/2021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7794-3B0C-43CF-B0FF-0B121BC2B219}" type="slidenum">
              <a:rPr lang="en-US" smtClean="0"/>
              <a:t>‹#›</a:t>
            </a:fld>
            <a:endParaRPr lang="en-US"/>
          </a:p>
        </p:txBody>
      </p:sp>
    </p:spTree>
    <p:extLst>
      <p:ext uri="{BB962C8B-B14F-4D97-AF65-F5344CB8AC3E}">
        <p14:creationId xmlns:p14="http://schemas.microsoft.com/office/powerpoint/2010/main" val="188633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1</a:t>
            </a:fld>
            <a:endParaRPr lang="en-US"/>
          </a:p>
        </p:txBody>
      </p:sp>
    </p:spTree>
    <p:extLst>
      <p:ext uri="{BB962C8B-B14F-4D97-AF65-F5344CB8AC3E}">
        <p14:creationId xmlns:p14="http://schemas.microsoft.com/office/powerpoint/2010/main" val="282141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and anecdotal evidence tell us that </a:t>
            </a:r>
            <a:r>
              <a:rPr lang="en-US" dirty="0" err="1"/>
              <a:t>integrativeness</a:t>
            </a:r>
            <a:r>
              <a:rPr lang="en-US" dirty="0"/>
              <a:t> is a top motivating factor for students. We can leverage this by providing opportunities for community connections, as emphasized in the ACTFL World-Readiness Standards for Learning Languages in the Communities goal area.</a:t>
            </a:r>
          </a:p>
        </p:txBody>
      </p:sp>
      <p:sp>
        <p:nvSpPr>
          <p:cNvPr id="4" name="Slide Number Placeholder 3"/>
          <p:cNvSpPr>
            <a:spLocks noGrp="1"/>
          </p:cNvSpPr>
          <p:nvPr>
            <p:ph type="sldNum" sz="quarter" idx="5"/>
          </p:nvPr>
        </p:nvSpPr>
        <p:spPr/>
        <p:txBody>
          <a:bodyPr/>
          <a:lstStyle/>
          <a:p>
            <a:fld id="{5B967794-3B0C-43CF-B0FF-0B121BC2B219}" type="slidenum">
              <a:rPr lang="en-US" smtClean="0"/>
              <a:t>13</a:t>
            </a:fld>
            <a:endParaRPr lang="en-US"/>
          </a:p>
        </p:txBody>
      </p:sp>
    </p:spTree>
    <p:extLst>
      <p:ext uri="{BB962C8B-B14F-4D97-AF65-F5344CB8AC3E}">
        <p14:creationId xmlns:p14="http://schemas.microsoft.com/office/powerpoint/2010/main" val="243208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language classroom is an ideal place to help students process their thoughts and feelings around the pandemic. As language teachers, we can center our instruction on what is most valuable and most relevant to students at a given point in time. Providing a space to reflect on the situation we are in, especially through the comfortable distancing a second language offers, can be a true form of therapy. Language learning gives students a much-needed opportunity to fantasize and dream about their futures, and to practice optimism about things that may seem out of reach right now, like travel and unimpeded human connection. </a:t>
            </a:r>
          </a:p>
        </p:txBody>
      </p:sp>
      <p:sp>
        <p:nvSpPr>
          <p:cNvPr id="4" name="Slide Number Placeholder 3"/>
          <p:cNvSpPr>
            <a:spLocks noGrp="1"/>
          </p:cNvSpPr>
          <p:nvPr>
            <p:ph type="sldNum" sz="quarter" idx="5"/>
          </p:nvPr>
        </p:nvSpPr>
        <p:spPr/>
        <p:txBody>
          <a:bodyPr/>
          <a:lstStyle/>
          <a:p>
            <a:fld id="{5B967794-3B0C-43CF-B0FF-0B121BC2B219}" type="slidenum">
              <a:rPr lang="en-US" smtClean="0"/>
              <a:t>15</a:t>
            </a:fld>
            <a:endParaRPr lang="en-US"/>
          </a:p>
        </p:txBody>
      </p:sp>
    </p:spTree>
    <p:extLst>
      <p:ext uri="{BB962C8B-B14F-4D97-AF65-F5344CB8AC3E}">
        <p14:creationId xmlns:p14="http://schemas.microsoft.com/office/powerpoint/2010/main" val="291545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https://forms.office.com/Pages/ResponsePage.aspx?id=q6g_QX0gYkubzeoajy-GTrgYxcYZ8OtAsEUkw8o3VCdUOEsyOE9ERDFZVkRYSDI0MldRTkM2MDkxQi4u</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18</a:t>
            </a:fld>
            <a:endParaRPr lang="en-US"/>
          </a:p>
        </p:txBody>
      </p:sp>
    </p:spTree>
    <p:extLst>
      <p:ext uri="{BB962C8B-B14F-4D97-AF65-F5344CB8AC3E}">
        <p14:creationId xmlns:p14="http://schemas.microsoft.com/office/powerpoint/2010/main" val="321918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that average compare to past school years? If motivation is low, what do you believe are the causes? We will engage in an exploration of the topic of motivation, ending in a discussion of motivation during a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it compare to your level of motivation as a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many teachers, you might be observing that students’ motivation is lowered by the stress we are all living under in the midst of the pandemic. In fact, our own motivation as educators may also have taken a hit. </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3</a:t>
            </a:fld>
            <a:endParaRPr lang="en-US"/>
          </a:p>
        </p:txBody>
      </p:sp>
    </p:spTree>
    <p:extLst>
      <p:ext uri="{BB962C8B-B14F-4D97-AF65-F5344CB8AC3E}">
        <p14:creationId xmlns:p14="http://schemas.microsoft.com/office/powerpoint/2010/main" val="248688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group’s collective definition of success?</a:t>
            </a:r>
          </a:p>
        </p:txBody>
      </p:sp>
      <p:sp>
        <p:nvSpPr>
          <p:cNvPr id="4" name="Slide Number Placeholder 3"/>
          <p:cNvSpPr>
            <a:spLocks noGrp="1"/>
          </p:cNvSpPr>
          <p:nvPr>
            <p:ph type="sldNum" sz="quarter" idx="5"/>
          </p:nvPr>
        </p:nvSpPr>
        <p:spPr/>
        <p:txBody>
          <a:bodyPr/>
          <a:lstStyle/>
          <a:p>
            <a:fld id="{5B967794-3B0C-43CF-B0FF-0B121BC2B219}" type="slidenum">
              <a:rPr lang="en-US" smtClean="0"/>
              <a:t>4</a:t>
            </a:fld>
            <a:endParaRPr lang="en-US"/>
          </a:p>
        </p:txBody>
      </p:sp>
    </p:spTree>
    <p:extLst>
      <p:ext uri="{BB962C8B-B14F-4D97-AF65-F5344CB8AC3E}">
        <p14:creationId xmlns:p14="http://schemas.microsoft.com/office/powerpoint/2010/main" val="13779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these similar or different from what your students might say?</a:t>
            </a:r>
          </a:p>
          <a:p>
            <a:endParaRPr lang="en-US" dirty="0"/>
          </a:p>
          <a:p>
            <a:r>
              <a:rPr lang="en-US" dirty="0"/>
              <a:t>These four student quotes involve opportunities to interact in person with speakers of the target language. Not all students have this opportunity, but there are ways to create these kinds of experiences for students in your classroom. For students learning classical languages, motivation may stem from other applications of target language.  </a:t>
            </a:r>
          </a:p>
        </p:txBody>
      </p:sp>
      <p:sp>
        <p:nvSpPr>
          <p:cNvPr id="4" name="Slide Number Placeholder 3"/>
          <p:cNvSpPr>
            <a:spLocks noGrp="1"/>
          </p:cNvSpPr>
          <p:nvPr>
            <p:ph type="sldNum" sz="quarter" idx="5"/>
          </p:nvPr>
        </p:nvSpPr>
        <p:spPr/>
        <p:txBody>
          <a:bodyPr/>
          <a:lstStyle/>
          <a:p>
            <a:fld id="{5B967794-3B0C-43CF-B0FF-0B121BC2B219}" type="slidenum">
              <a:rPr lang="en-US" smtClean="0"/>
              <a:t>6</a:t>
            </a:fld>
            <a:endParaRPr lang="en-US"/>
          </a:p>
        </p:txBody>
      </p:sp>
    </p:spTree>
    <p:extLst>
      <p:ext uri="{BB962C8B-B14F-4D97-AF65-F5344CB8AC3E}">
        <p14:creationId xmlns:p14="http://schemas.microsoft.com/office/powerpoint/2010/main" val="107277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frames motivation and ability as the two primary factors contributing to language learning. Motivation is dissected into three types.</a:t>
            </a:r>
          </a:p>
          <a:p>
            <a:r>
              <a:rPr lang="en-US" dirty="0"/>
              <a:t>Is there anything here you question? Anything you would add, omit, or represent differently?</a:t>
            </a:r>
          </a:p>
          <a:p>
            <a:r>
              <a:rPr lang="en-US" dirty="0" err="1"/>
              <a:t>Integrativeness</a:t>
            </a:r>
            <a:r>
              <a:rPr lang="en-US" dirty="0"/>
              <a:t> has been misunderstood as the learner’s desire to be a member of the target language speaking culture. It is really intended as the learner’s desire to know and understand it, as well as to successfully interact with its members.</a:t>
            </a:r>
          </a:p>
        </p:txBody>
      </p:sp>
      <p:sp>
        <p:nvSpPr>
          <p:cNvPr id="4" name="Slide Number Placeholder 3"/>
          <p:cNvSpPr>
            <a:spLocks noGrp="1"/>
          </p:cNvSpPr>
          <p:nvPr>
            <p:ph type="sldNum" sz="quarter" idx="5"/>
          </p:nvPr>
        </p:nvSpPr>
        <p:spPr/>
        <p:txBody>
          <a:bodyPr/>
          <a:lstStyle/>
          <a:p>
            <a:fld id="{5B967794-3B0C-43CF-B0FF-0B121BC2B219}" type="slidenum">
              <a:rPr lang="en-US" smtClean="0"/>
              <a:t>8</a:t>
            </a:fld>
            <a:endParaRPr lang="en-US"/>
          </a:p>
        </p:txBody>
      </p:sp>
    </p:spTree>
    <p:extLst>
      <p:ext uri="{BB962C8B-B14F-4D97-AF65-F5344CB8AC3E}">
        <p14:creationId xmlns:p14="http://schemas.microsoft.com/office/powerpoint/2010/main" val="362401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do visioning work with students already? If so, how?</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9</a:t>
            </a:fld>
            <a:endParaRPr lang="en-US"/>
          </a:p>
        </p:txBody>
      </p:sp>
    </p:spTree>
    <p:extLst>
      <p:ext uri="{BB962C8B-B14F-4D97-AF65-F5344CB8AC3E}">
        <p14:creationId xmlns:p14="http://schemas.microsoft.com/office/powerpoint/2010/main" val="212636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as defined by students</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10</a:t>
            </a:fld>
            <a:endParaRPr lang="en-US"/>
          </a:p>
        </p:txBody>
      </p:sp>
    </p:spTree>
    <p:extLst>
      <p:ext uri="{BB962C8B-B14F-4D97-AF65-F5344CB8AC3E}">
        <p14:creationId xmlns:p14="http://schemas.microsoft.com/office/powerpoint/2010/main" val="324264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other strategies NOT listed that you regularly use?</a:t>
            </a:r>
          </a:p>
        </p:txBody>
      </p:sp>
      <p:sp>
        <p:nvSpPr>
          <p:cNvPr id="4" name="Slide Number Placeholder 3"/>
          <p:cNvSpPr>
            <a:spLocks noGrp="1"/>
          </p:cNvSpPr>
          <p:nvPr>
            <p:ph type="sldNum" sz="quarter" idx="5"/>
          </p:nvPr>
        </p:nvSpPr>
        <p:spPr/>
        <p:txBody>
          <a:bodyPr/>
          <a:lstStyle/>
          <a:p>
            <a:fld id="{5B967794-3B0C-43CF-B0FF-0B121BC2B219}" type="slidenum">
              <a:rPr lang="en-US" smtClean="0"/>
              <a:t>11</a:t>
            </a:fld>
            <a:endParaRPr lang="en-US"/>
          </a:p>
        </p:txBody>
      </p:sp>
    </p:spTree>
    <p:extLst>
      <p:ext uri="{BB962C8B-B14F-4D97-AF65-F5344CB8AC3E}">
        <p14:creationId xmlns:p14="http://schemas.microsoft.com/office/powerpoint/2010/main" val="311058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and anecdotal evidence tell us that </a:t>
            </a:r>
            <a:r>
              <a:rPr lang="en-US" dirty="0" err="1"/>
              <a:t>integrativeness</a:t>
            </a:r>
            <a:r>
              <a:rPr lang="en-US" dirty="0"/>
              <a:t> is a top motivating factor for students. We can leverage this by providing opportunities for cultural engagement and community connections, as emphasized in the ACTFL World-Readiness Standards for Learning Languages in the Cultures and Communities goal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 World-Readiness Standards have a relationship to students’ motivation. Knowing what we know about </a:t>
            </a:r>
            <a:r>
              <a:rPr lang="en-US" dirty="0" err="1"/>
              <a:t>integrativeness</a:t>
            </a:r>
            <a:r>
              <a:rPr lang="en-US" dirty="0"/>
              <a:t> and its relationship to motivation, these two goal areas are particularly promising.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12</a:t>
            </a:fld>
            <a:endParaRPr lang="en-US"/>
          </a:p>
        </p:txBody>
      </p:sp>
    </p:spTree>
    <p:extLst>
      <p:ext uri="{BB962C8B-B14F-4D97-AF65-F5344CB8AC3E}">
        <p14:creationId xmlns:p14="http://schemas.microsoft.com/office/powerpoint/2010/main" val="307927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descr="official01R-200">
            <a:extLst>
              <a:ext uri="{FF2B5EF4-FFF2-40B4-BE49-F238E27FC236}">
                <a16:creationId xmlns:a16="http://schemas.microsoft.com/office/drawing/2014/main" id="{B9170CE1-AF59-4113-90C8-9EDACC6A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FFDAF3DA-3529-40AC-81AE-6B1A206A4B59}"/>
              </a:ext>
            </a:extLst>
          </p:cNvPr>
          <p:cNvSpPr>
            <a:spLocks noGrp="1" noChangeArrowheads="1"/>
          </p:cNvSpPr>
          <p:nvPr>
            <p:ph type="ctrTitle"/>
          </p:nvPr>
        </p:nvSpPr>
        <p:spPr>
          <a:xfrm>
            <a:off x="685800" y="1752600"/>
            <a:ext cx="7772400" cy="1470025"/>
          </a:xfrm>
        </p:spPr>
        <p:txBody>
          <a:bodyPr/>
          <a:lstStyle>
            <a:lvl1pPr algn="ctr">
              <a:defRPr sz="3200">
                <a:solidFill>
                  <a:schemeClr val="bg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328F54A1-2C61-43E2-ACC6-A9D277F95400}"/>
              </a:ext>
            </a:extLst>
          </p:cNvPr>
          <p:cNvSpPr>
            <a:spLocks noGrp="1" noChangeArrowheads="1"/>
          </p:cNvSpPr>
          <p:nvPr>
            <p:ph type="subTitle" idx="1"/>
          </p:nvPr>
        </p:nvSpPr>
        <p:spPr>
          <a:xfrm>
            <a:off x="1371600" y="4419600"/>
            <a:ext cx="6400800" cy="1600200"/>
          </a:xfrm>
        </p:spPr>
        <p:txBody>
          <a:bodyPr/>
          <a:lstStyle>
            <a:lvl1pPr marL="0" indent="0" algn="ctr">
              <a:buFontTx/>
              <a:buNone/>
              <a:defRPr sz="2000" b="1"/>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865943BC-E246-410E-BA54-2BA3068E0CC2}"/>
              </a:ext>
            </a:extLst>
          </p:cNvPr>
          <p:cNvSpPr>
            <a:spLocks noGrp="1" noChangeArrowheads="1"/>
          </p:cNvSpPr>
          <p:nvPr>
            <p:ph type="ftr" sz="quarter" idx="10"/>
          </p:nvPr>
        </p:nvSpPr>
        <p:spPr>
          <a:xfrm>
            <a:off x="2098675" y="6248400"/>
            <a:ext cx="4953000" cy="47625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086C7-F437-422B-BFAE-8EF1AE85C1CE}"/>
              </a:ext>
            </a:extLst>
          </p:cNvPr>
          <p:cNvSpPr>
            <a:spLocks noGrp="1" noChangeArrowheads="1"/>
          </p:cNvSpPr>
          <p:nvPr>
            <p:ph type="sldNum" sz="quarter" idx="11"/>
          </p:nvPr>
        </p:nvSpPr>
        <p:spPr/>
        <p:txBody>
          <a:bodyPr/>
          <a:lstStyle>
            <a:lvl1pPr>
              <a:defRPr smtClean="0"/>
            </a:lvl1pPr>
          </a:lstStyle>
          <a:p>
            <a:pPr>
              <a:defRPr/>
            </a:pPr>
            <a:fld id="{B8C25C5D-CE2C-47DD-B7E2-0182EEC587FA}" type="slidenum">
              <a:rPr lang="en-US" altLang="en-US"/>
              <a:pPr>
                <a:defRPr/>
              </a:pPr>
              <a:t>‹#›</a:t>
            </a:fld>
            <a:endParaRPr lang="en-US" altLang="en-US"/>
          </a:p>
        </p:txBody>
      </p:sp>
    </p:spTree>
    <p:extLst>
      <p:ext uri="{BB962C8B-B14F-4D97-AF65-F5344CB8AC3E}">
        <p14:creationId xmlns:p14="http://schemas.microsoft.com/office/powerpoint/2010/main" val="33532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F75-276D-4620-98B9-6EB9D69D1E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6A5F89-97BE-4E26-B1F4-8E348B1F5C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6530AAF-A1CB-46D0-85FD-2D82AC39D9F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70A5397-66B2-4FFB-B966-83D4CD4DE99F}"/>
              </a:ext>
            </a:extLst>
          </p:cNvPr>
          <p:cNvSpPr>
            <a:spLocks noGrp="1" noChangeArrowheads="1"/>
          </p:cNvSpPr>
          <p:nvPr>
            <p:ph type="sldNum" sz="quarter" idx="11"/>
          </p:nvPr>
        </p:nvSpPr>
        <p:spPr>
          <a:ln/>
        </p:spPr>
        <p:txBody>
          <a:bodyPr/>
          <a:lstStyle>
            <a:lvl1pPr>
              <a:defRPr/>
            </a:lvl1pPr>
          </a:lstStyle>
          <a:p>
            <a:pPr>
              <a:defRPr/>
            </a:pPr>
            <a:fld id="{A32851CD-89DA-43C6-95FA-50EC51AC9C65}" type="slidenum">
              <a:rPr lang="en-US" altLang="en-US"/>
              <a:pPr>
                <a:defRPr/>
              </a:pPr>
              <a:t>‹#›</a:t>
            </a:fld>
            <a:endParaRPr lang="en-US" altLang="en-US"/>
          </a:p>
        </p:txBody>
      </p:sp>
    </p:spTree>
    <p:extLst>
      <p:ext uri="{BB962C8B-B14F-4D97-AF65-F5344CB8AC3E}">
        <p14:creationId xmlns:p14="http://schemas.microsoft.com/office/powerpoint/2010/main" val="102383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90428-DD80-45EF-ADC6-56EA9BA6B8EE}"/>
              </a:ext>
            </a:extLst>
          </p:cNvPr>
          <p:cNvSpPr>
            <a:spLocks noGrp="1"/>
          </p:cNvSpPr>
          <p:nvPr>
            <p:ph type="title" orient="vert"/>
          </p:nvPr>
        </p:nvSpPr>
        <p:spPr>
          <a:xfrm>
            <a:off x="6629400" y="76200"/>
            <a:ext cx="2057400" cy="5897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A0A7D-1FAC-4E35-B910-409B15CC38E0}"/>
              </a:ext>
            </a:extLst>
          </p:cNvPr>
          <p:cNvSpPr>
            <a:spLocks noGrp="1"/>
          </p:cNvSpPr>
          <p:nvPr>
            <p:ph type="body" orient="vert" idx="1"/>
          </p:nvPr>
        </p:nvSpPr>
        <p:spPr>
          <a:xfrm>
            <a:off x="457200" y="76200"/>
            <a:ext cx="6019800"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F1E8B35-D0C8-4286-BEAB-5860480ECA6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1C3563B-F22C-4119-8490-48FFE24201F9}"/>
              </a:ext>
            </a:extLst>
          </p:cNvPr>
          <p:cNvSpPr>
            <a:spLocks noGrp="1" noChangeArrowheads="1"/>
          </p:cNvSpPr>
          <p:nvPr>
            <p:ph type="sldNum" sz="quarter" idx="11"/>
          </p:nvPr>
        </p:nvSpPr>
        <p:spPr>
          <a:ln/>
        </p:spPr>
        <p:txBody>
          <a:bodyPr/>
          <a:lstStyle>
            <a:lvl1pPr>
              <a:defRPr/>
            </a:lvl1pPr>
          </a:lstStyle>
          <a:p>
            <a:pPr>
              <a:defRPr/>
            </a:pPr>
            <a:fld id="{A2C74B31-1749-4BE8-8420-DBF19B7237CD}" type="slidenum">
              <a:rPr lang="en-US" altLang="en-US"/>
              <a:pPr>
                <a:defRPr/>
              </a:pPr>
              <a:t>‹#›</a:t>
            </a:fld>
            <a:endParaRPr lang="en-US" altLang="en-US"/>
          </a:p>
        </p:txBody>
      </p:sp>
    </p:spTree>
    <p:extLst>
      <p:ext uri="{BB962C8B-B14F-4D97-AF65-F5344CB8AC3E}">
        <p14:creationId xmlns:p14="http://schemas.microsoft.com/office/powerpoint/2010/main" val="182669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98C-8BA9-48E0-9DA7-A607CB8C1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14F46-6081-4EDF-B525-78D64D7E4F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93B8A71-63D0-4082-9F59-97AD372D132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AD86FC2-6083-48C2-8568-F5A588B97F64}"/>
              </a:ext>
            </a:extLst>
          </p:cNvPr>
          <p:cNvSpPr>
            <a:spLocks noGrp="1" noChangeArrowheads="1"/>
          </p:cNvSpPr>
          <p:nvPr>
            <p:ph type="sldNum" sz="quarter" idx="11"/>
          </p:nvPr>
        </p:nvSpPr>
        <p:spPr>
          <a:ln/>
        </p:spPr>
        <p:txBody>
          <a:bodyPr/>
          <a:lstStyle>
            <a:lvl1pPr>
              <a:defRPr/>
            </a:lvl1pPr>
          </a:lstStyle>
          <a:p>
            <a:pPr>
              <a:defRPr/>
            </a:pPr>
            <a:fld id="{30B8049A-E7CC-44AE-A700-F9B08493E1A2}" type="slidenum">
              <a:rPr lang="en-US" altLang="en-US"/>
              <a:pPr>
                <a:defRPr/>
              </a:pPr>
              <a:t>‹#›</a:t>
            </a:fld>
            <a:endParaRPr lang="en-US" altLang="en-US"/>
          </a:p>
        </p:txBody>
      </p:sp>
    </p:spTree>
    <p:extLst>
      <p:ext uri="{BB962C8B-B14F-4D97-AF65-F5344CB8AC3E}">
        <p14:creationId xmlns:p14="http://schemas.microsoft.com/office/powerpoint/2010/main" val="5128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1AD6-9832-4505-BF59-92299A13E7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853387-54AC-459C-8748-DD7F6E8A4B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A083E72-E648-4A94-B668-7A3877D232D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EDB8830-9EDC-4377-89A6-CED09E9C5A3D}"/>
              </a:ext>
            </a:extLst>
          </p:cNvPr>
          <p:cNvSpPr>
            <a:spLocks noGrp="1" noChangeArrowheads="1"/>
          </p:cNvSpPr>
          <p:nvPr>
            <p:ph type="sldNum" sz="quarter" idx="11"/>
          </p:nvPr>
        </p:nvSpPr>
        <p:spPr>
          <a:ln/>
        </p:spPr>
        <p:txBody>
          <a:bodyPr/>
          <a:lstStyle>
            <a:lvl1pPr>
              <a:defRPr/>
            </a:lvl1pPr>
          </a:lstStyle>
          <a:p>
            <a:pPr>
              <a:defRPr/>
            </a:pPr>
            <a:fld id="{A2849EEC-5EEB-489B-A048-5E57DDCE0C12}" type="slidenum">
              <a:rPr lang="en-US" altLang="en-US"/>
              <a:pPr>
                <a:defRPr/>
              </a:pPr>
              <a:t>‹#›</a:t>
            </a:fld>
            <a:endParaRPr lang="en-US" altLang="en-US"/>
          </a:p>
        </p:txBody>
      </p:sp>
    </p:spTree>
    <p:extLst>
      <p:ext uri="{BB962C8B-B14F-4D97-AF65-F5344CB8AC3E}">
        <p14:creationId xmlns:p14="http://schemas.microsoft.com/office/powerpoint/2010/main" val="23620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116-EE83-49BE-BDE4-CD82595D1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E687C-E9D0-4253-8A92-732F3B0459EF}"/>
              </a:ext>
            </a:extLst>
          </p:cNvPr>
          <p:cNvSpPr>
            <a:spLocks noGrp="1"/>
          </p:cNvSpPr>
          <p:nvPr>
            <p:ph sz="half" idx="1"/>
          </p:nvPr>
        </p:nvSpPr>
        <p:spPr>
          <a:xfrm>
            <a:off x="457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71AFAA-F370-4C78-9965-E831805B34D9}"/>
              </a:ext>
            </a:extLst>
          </p:cNvPr>
          <p:cNvSpPr>
            <a:spLocks noGrp="1"/>
          </p:cNvSpPr>
          <p:nvPr>
            <p:ph sz="half" idx="2"/>
          </p:nvPr>
        </p:nvSpPr>
        <p:spPr>
          <a:xfrm>
            <a:off x="4648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C79FF6C-69EA-41E1-82BC-193A0379D33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A36EF82-2E47-4A08-9F5F-846022B1D54E}"/>
              </a:ext>
            </a:extLst>
          </p:cNvPr>
          <p:cNvSpPr>
            <a:spLocks noGrp="1" noChangeArrowheads="1"/>
          </p:cNvSpPr>
          <p:nvPr>
            <p:ph type="sldNum" sz="quarter" idx="11"/>
          </p:nvPr>
        </p:nvSpPr>
        <p:spPr>
          <a:ln/>
        </p:spPr>
        <p:txBody>
          <a:bodyPr/>
          <a:lstStyle>
            <a:lvl1pPr>
              <a:defRPr/>
            </a:lvl1pPr>
          </a:lstStyle>
          <a:p>
            <a:pPr>
              <a:defRPr/>
            </a:pPr>
            <a:fld id="{9066F661-4C3A-48DB-87A1-E243EA5CD835}" type="slidenum">
              <a:rPr lang="en-US" altLang="en-US"/>
              <a:pPr>
                <a:defRPr/>
              </a:pPr>
              <a:t>‹#›</a:t>
            </a:fld>
            <a:endParaRPr lang="en-US" altLang="en-US"/>
          </a:p>
        </p:txBody>
      </p:sp>
    </p:spTree>
    <p:extLst>
      <p:ext uri="{BB962C8B-B14F-4D97-AF65-F5344CB8AC3E}">
        <p14:creationId xmlns:p14="http://schemas.microsoft.com/office/powerpoint/2010/main" val="361559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828F-9436-421F-B50D-5821DA1B479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7E365C-D975-4588-960C-37827801708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5ECC2D-7085-46AF-BF08-63DE367C487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E8DEF5-20F7-4C99-B4F9-902B42F831A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03E6BE-7C16-47CD-BCA0-CC0362FD4A9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61F062E-8C1C-4D86-84A9-A0BBAC6011E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FA35DC9-4978-443B-9E4D-5E16451958A9}"/>
              </a:ext>
            </a:extLst>
          </p:cNvPr>
          <p:cNvSpPr>
            <a:spLocks noGrp="1" noChangeArrowheads="1"/>
          </p:cNvSpPr>
          <p:nvPr>
            <p:ph type="sldNum" sz="quarter" idx="11"/>
          </p:nvPr>
        </p:nvSpPr>
        <p:spPr>
          <a:ln/>
        </p:spPr>
        <p:txBody>
          <a:bodyPr/>
          <a:lstStyle>
            <a:lvl1pPr>
              <a:defRPr/>
            </a:lvl1pPr>
          </a:lstStyle>
          <a:p>
            <a:pPr>
              <a:defRPr/>
            </a:pPr>
            <a:fld id="{3BC8A2EB-CB18-4DD3-9F8D-977A86FEC85A}" type="slidenum">
              <a:rPr lang="en-US" altLang="en-US"/>
              <a:pPr>
                <a:defRPr/>
              </a:pPr>
              <a:t>‹#›</a:t>
            </a:fld>
            <a:endParaRPr lang="en-US" altLang="en-US"/>
          </a:p>
        </p:txBody>
      </p:sp>
    </p:spTree>
    <p:extLst>
      <p:ext uri="{BB962C8B-B14F-4D97-AF65-F5344CB8AC3E}">
        <p14:creationId xmlns:p14="http://schemas.microsoft.com/office/powerpoint/2010/main" val="105188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4350-3752-4B6E-9EB1-F0CC77F97B49}"/>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3A261BF-5391-417B-BADA-38DA637D8DE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1948FAE-E552-49B4-A299-48233E5D3D05}"/>
              </a:ext>
            </a:extLst>
          </p:cNvPr>
          <p:cNvSpPr>
            <a:spLocks noGrp="1" noChangeArrowheads="1"/>
          </p:cNvSpPr>
          <p:nvPr>
            <p:ph type="sldNum" sz="quarter" idx="11"/>
          </p:nvPr>
        </p:nvSpPr>
        <p:spPr>
          <a:ln/>
        </p:spPr>
        <p:txBody>
          <a:bodyPr/>
          <a:lstStyle>
            <a:lvl1pPr>
              <a:defRPr/>
            </a:lvl1pPr>
          </a:lstStyle>
          <a:p>
            <a:pPr>
              <a:defRPr/>
            </a:pPr>
            <a:fld id="{1B4DFD36-57CA-4E32-B115-5D10F849A37E}" type="slidenum">
              <a:rPr lang="en-US" altLang="en-US"/>
              <a:pPr>
                <a:defRPr/>
              </a:pPr>
              <a:t>‹#›</a:t>
            </a:fld>
            <a:endParaRPr lang="en-US" altLang="en-US"/>
          </a:p>
        </p:txBody>
      </p:sp>
    </p:spTree>
    <p:extLst>
      <p:ext uri="{BB962C8B-B14F-4D97-AF65-F5344CB8AC3E}">
        <p14:creationId xmlns:p14="http://schemas.microsoft.com/office/powerpoint/2010/main" val="422331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A0EC071-ED26-430C-A7E8-1C79BB0B449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B12A2808-150C-4DB5-832F-401DBACAB412}"/>
              </a:ext>
            </a:extLst>
          </p:cNvPr>
          <p:cNvSpPr>
            <a:spLocks noGrp="1" noChangeArrowheads="1"/>
          </p:cNvSpPr>
          <p:nvPr>
            <p:ph type="sldNum" sz="quarter" idx="11"/>
          </p:nvPr>
        </p:nvSpPr>
        <p:spPr>
          <a:ln/>
        </p:spPr>
        <p:txBody>
          <a:bodyPr/>
          <a:lstStyle>
            <a:lvl1pPr>
              <a:defRPr/>
            </a:lvl1pPr>
          </a:lstStyle>
          <a:p>
            <a:pPr>
              <a:defRPr/>
            </a:pPr>
            <a:fld id="{AFC94EB5-5EA5-42A4-B14E-890DB7D41A9D}" type="slidenum">
              <a:rPr lang="en-US" altLang="en-US"/>
              <a:pPr>
                <a:defRPr/>
              </a:pPr>
              <a:t>‹#›</a:t>
            </a:fld>
            <a:endParaRPr lang="en-US" altLang="en-US"/>
          </a:p>
        </p:txBody>
      </p:sp>
    </p:spTree>
    <p:extLst>
      <p:ext uri="{BB962C8B-B14F-4D97-AF65-F5344CB8AC3E}">
        <p14:creationId xmlns:p14="http://schemas.microsoft.com/office/powerpoint/2010/main" val="205410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8CF6-9038-4DA5-8D21-B95F6DBDCF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2C3B1-6BD5-4E22-8A8C-A70A9779DF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F00E3-3FBF-4C21-BD96-044B5506CF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D213E4B5-B741-4C6A-902E-B70EEF1E13B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82DDAB-0CB5-40EA-A283-B544960162DB}"/>
              </a:ext>
            </a:extLst>
          </p:cNvPr>
          <p:cNvSpPr>
            <a:spLocks noGrp="1" noChangeArrowheads="1"/>
          </p:cNvSpPr>
          <p:nvPr>
            <p:ph type="sldNum" sz="quarter" idx="11"/>
          </p:nvPr>
        </p:nvSpPr>
        <p:spPr>
          <a:ln/>
        </p:spPr>
        <p:txBody>
          <a:bodyPr/>
          <a:lstStyle>
            <a:lvl1pPr>
              <a:defRPr/>
            </a:lvl1pPr>
          </a:lstStyle>
          <a:p>
            <a:pPr>
              <a:defRPr/>
            </a:pPr>
            <a:fld id="{B46CC942-60CC-4E56-983B-5C5E78B7AEDC}" type="slidenum">
              <a:rPr lang="en-US" altLang="en-US"/>
              <a:pPr>
                <a:defRPr/>
              </a:pPr>
              <a:t>‹#›</a:t>
            </a:fld>
            <a:endParaRPr lang="en-US" altLang="en-US"/>
          </a:p>
        </p:txBody>
      </p:sp>
    </p:spTree>
    <p:extLst>
      <p:ext uri="{BB962C8B-B14F-4D97-AF65-F5344CB8AC3E}">
        <p14:creationId xmlns:p14="http://schemas.microsoft.com/office/powerpoint/2010/main" val="76946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8600-5BD5-46F7-B9D9-59F3F1BDF09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17D245-2758-4A71-9B9B-FAF31A1D4D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E174787E-F815-43DC-BBB5-B94493D9E1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277530B2-25D8-4BFA-9E94-A521BB719F1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54A9A9-051F-418C-B04B-350551776218}"/>
              </a:ext>
            </a:extLst>
          </p:cNvPr>
          <p:cNvSpPr>
            <a:spLocks noGrp="1" noChangeArrowheads="1"/>
          </p:cNvSpPr>
          <p:nvPr>
            <p:ph type="sldNum" sz="quarter" idx="11"/>
          </p:nvPr>
        </p:nvSpPr>
        <p:spPr>
          <a:ln/>
        </p:spPr>
        <p:txBody>
          <a:bodyPr/>
          <a:lstStyle>
            <a:lvl1pPr>
              <a:defRPr/>
            </a:lvl1pPr>
          </a:lstStyle>
          <a:p>
            <a:pPr>
              <a:defRPr/>
            </a:pPr>
            <a:fld id="{73B04580-6FE6-41DA-A322-C8CC815AC466}" type="slidenum">
              <a:rPr lang="en-US" altLang="en-US"/>
              <a:pPr>
                <a:defRPr/>
              </a:pPr>
              <a:t>‹#›</a:t>
            </a:fld>
            <a:endParaRPr lang="en-US" altLang="en-US"/>
          </a:p>
        </p:txBody>
      </p:sp>
    </p:spTree>
    <p:extLst>
      <p:ext uri="{BB962C8B-B14F-4D97-AF65-F5344CB8AC3E}">
        <p14:creationId xmlns:p14="http://schemas.microsoft.com/office/powerpoint/2010/main" val="133044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8829BE-9177-43B5-8834-CC90D00113AD}"/>
              </a:ext>
            </a:extLst>
          </p:cNvPr>
          <p:cNvSpPr>
            <a:spLocks noGrp="1" noChangeArrowheads="1"/>
          </p:cNvSpPr>
          <p:nvPr>
            <p:ph type="title"/>
          </p:nvPr>
        </p:nvSpPr>
        <p:spPr bwMode="auto">
          <a:xfrm>
            <a:off x="457200" y="76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703015-C09E-485F-9307-A1114C62C9EB}"/>
              </a:ext>
            </a:extLst>
          </p:cNvPr>
          <p:cNvSpPr>
            <a:spLocks noGrp="1" noChangeArrowheads="1"/>
          </p:cNvSpPr>
          <p:nvPr>
            <p:ph type="body" idx="1"/>
          </p:nvPr>
        </p:nvSpPr>
        <p:spPr bwMode="auto">
          <a:xfrm>
            <a:off x="457200" y="1447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696E4440-1D4A-4F87-81E2-FDB49986D88F}"/>
              </a:ext>
            </a:extLst>
          </p:cNvPr>
          <p:cNvSpPr>
            <a:spLocks noGrp="1" noChangeArrowheads="1"/>
          </p:cNvSpPr>
          <p:nvPr>
            <p:ph type="ftr" sz="quarter" idx="3"/>
          </p:nvPr>
        </p:nvSpPr>
        <p:spPr bwMode="auto">
          <a:xfrm>
            <a:off x="2101850" y="6251575"/>
            <a:ext cx="49545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a:solidFill>
                  <a:srgbClr val="274F73"/>
                </a:solidFill>
              </a:defRPr>
            </a:lvl1pPr>
          </a:lstStyle>
          <a:p>
            <a:pPr>
              <a:defRPr/>
            </a:pPr>
            <a:endParaRPr lang="en-US" altLang="en-US"/>
          </a:p>
        </p:txBody>
      </p:sp>
      <p:sp>
        <p:nvSpPr>
          <p:cNvPr id="1030" name="Rectangle 6">
            <a:extLst>
              <a:ext uri="{FF2B5EF4-FFF2-40B4-BE49-F238E27FC236}">
                <a16:creationId xmlns:a16="http://schemas.microsoft.com/office/drawing/2014/main" id="{F2107776-1359-40C7-A854-17FB567BD25E}"/>
              </a:ext>
            </a:extLst>
          </p:cNvPr>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smtClean="0">
                <a:solidFill>
                  <a:srgbClr val="274F73"/>
                </a:solidFill>
              </a:defRPr>
            </a:lvl1pPr>
          </a:lstStyle>
          <a:p>
            <a:pPr>
              <a:defRPr/>
            </a:pPr>
            <a:fld id="{6AC33622-5476-44AA-9456-83C824046F38}" type="slidenum">
              <a:rPr lang="en-US" altLang="en-US"/>
              <a:pPr>
                <a:defRPr/>
              </a:pPr>
              <a:t>‹#›</a:t>
            </a:fld>
            <a:endParaRPr lang="en-US" altLang="en-US"/>
          </a:p>
        </p:txBody>
      </p:sp>
      <p:pic>
        <p:nvPicPr>
          <p:cNvPr id="2" name="Picture 7" descr="official01R-200">
            <a:extLst>
              <a:ext uri="{FF2B5EF4-FFF2-40B4-BE49-F238E27FC236}">
                <a16:creationId xmlns:a16="http://schemas.microsoft.com/office/drawing/2014/main" id="{2C68DC56-6AEC-4411-A214-CB91E742D1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000" b="1" kern="1200">
          <a:solidFill>
            <a:srgbClr val="1A354D"/>
          </a:solidFill>
          <a:latin typeface="+mj-lt"/>
          <a:ea typeface="+mj-ea"/>
          <a:cs typeface="+mj-cs"/>
        </a:defRPr>
      </a:lvl1pPr>
      <a:lvl2pPr algn="l" rtl="0" eaLnBrk="1" fontAlgn="base" hangingPunct="1">
        <a:spcBef>
          <a:spcPct val="0"/>
        </a:spcBef>
        <a:spcAft>
          <a:spcPct val="0"/>
        </a:spcAft>
        <a:defRPr sz="3000" b="1">
          <a:solidFill>
            <a:srgbClr val="1A354D"/>
          </a:solidFill>
          <a:latin typeface="Century Gothic" panose="020B0502020202020204" pitchFamily="34" charset="0"/>
        </a:defRPr>
      </a:lvl2pPr>
      <a:lvl3pPr algn="l" rtl="0" eaLnBrk="1" fontAlgn="base" hangingPunct="1">
        <a:spcBef>
          <a:spcPct val="0"/>
        </a:spcBef>
        <a:spcAft>
          <a:spcPct val="0"/>
        </a:spcAft>
        <a:defRPr sz="3000" b="1">
          <a:solidFill>
            <a:srgbClr val="1A354D"/>
          </a:solidFill>
          <a:latin typeface="Century Gothic" panose="020B0502020202020204" pitchFamily="34" charset="0"/>
        </a:defRPr>
      </a:lvl3pPr>
      <a:lvl4pPr algn="l" rtl="0" eaLnBrk="1" fontAlgn="base" hangingPunct="1">
        <a:spcBef>
          <a:spcPct val="0"/>
        </a:spcBef>
        <a:spcAft>
          <a:spcPct val="0"/>
        </a:spcAft>
        <a:defRPr sz="3000" b="1">
          <a:solidFill>
            <a:srgbClr val="1A354D"/>
          </a:solidFill>
          <a:latin typeface="Century Gothic" panose="020B0502020202020204" pitchFamily="34" charset="0"/>
        </a:defRPr>
      </a:lvl4pPr>
      <a:lvl5pPr algn="l" rtl="0" eaLnBrk="1" fontAlgn="base" hangingPunct="1">
        <a:spcBef>
          <a:spcPct val="0"/>
        </a:spcBef>
        <a:spcAft>
          <a:spcPct val="0"/>
        </a:spcAft>
        <a:defRPr sz="3000" b="1">
          <a:solidFill>
            <a:srgbClr val="1A354D"/>
          </a:solidFill>
          <a:latin typeface="Century Gothic" panose="020B0502020202020204" pitchFamily="34" charset="0"/>
        </a:defRPr>
      </a:lvl5pPr>
      <a:lvl6pPr marL="457200" algn="l" rtl="0" eaLnBrk="1" fontAlgn="base" hangingPunct="1">
        <a:spcBef>
          <a:spcPct val="0"/>
        </a:spcBef>
        <a:spcAft>
          <a:spcPct val="0"/>
        </a:spcAft>
        <a:defRPr sz="3000" b="1">
          <a:solidFill>
            <a:srgbClr val="1A354D"/>
          </a:solidFill>
          <a:latin typeface="Century Gothic" panose="020B0502020202020204" pitchFamily="34" charset="0"/>
        </a:defRPr>
      </a:lvl6pPr>
      <a:lvl7pPr marL="914400" algn="l" rtl="0" eaLnBrk="1" fontAlgn="base" hangingPunct="1">
        <a:spcBef>
          <a:spcPct val="0"/>
        </a:spcBef>
        <a:spcAft>
          <a:spcPct val="0"/>
        </a:spcAft>
        <a:defRPr sz="3000" b="1">
          <a:solidFill>
            <a:srgbClr val="1A354D"/>
          </a:solidFill>
          <a:latin typeface="Century Gothic" panose="020B0502020202020204" pitchFamily="34" charset="0"/>
        </a:defRPr>
      </a:lvl7pPr>
      <a:lvl8pPr marL="1371600" algn="l" rtl="0" eaLnBrk="1" fontAlgn="base" hangingPunct="1">
        <a:spcBef>
          <a:spcPct val="0"/>
        </a:spcBef>
        <a:spcAft>
          <a:spcPct val="0"/>
        </a:spcAft>
        <a:defRPr sz="3000" b="1">
          <a:solidFill>
            <a:srgbClr val="1A354D"/>
          </a:solidFill>
          <a:latin typeface="Century Gothic" panose="020B0502020202020204" pitchFamily="34" charset="0"/>
        </a:defRPr>
      </a:lvl8pPr>
      <a:lvl9pPr marL="1828800" algn="l" rtl="0" eaLnBrk="1" fontAlgn="base" hangingPunct="1">
        <a:spcBef>
          <a:spcPct val="0"/>
        </a:spcBef>
        <a:spcAft>
          <a:spcPct val="0"/>
        </a:spcAft>
        <a:defRPr sz="3000" b="1">
          <a:solidFill>
            <a:srgbClr val="1A354D"/>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amboard.google.com/d/1bZ8uMLg6BD9gUslWWN9pITde-Jl7-U_KTnM7kyrB2yw/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9f19ceb-f720-4252-a2be-ccde56c0821f.filesusr.com/ugd/ba734f_199824365c4e490cad388733ee3135c1.pdf?index=tru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cs.google.com/document/d/1f1tSrqDBSrDcn0UfQ-s5C8F2TFTqtW7P/cop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www.facebook.com/Cocomaine01/" TargetMode="External"/><Relationship Id="rId13" Type="http://schemas.openxmlformats.org/officeDocument/2006/relationships/hyperlink" Target="https://www.facebook.com/groups/19553048400/" TargetMode="External"/><Relationship Id="rId3" Type="http://schemas.openxmlformats.org/officeDocument/2006/relationships/hyperlink" Target="https://maineimmigrantrights.org/coalition-members/" TargetMode="External"/><Relationship Id="rId7" Type="http://schemas.openxmlformats.org/officeDocument/2006/relationships/hyperlink" Target="http://www.bangorchinese.com/" TargetMode="External"/><Relationship Id="rId12" Type="http://schemas.openxmlformats.org/officeDocument/2006/relationships/hyperlink" Target="http://www.manomaine.org/" TargetMode="External"/><Relationship Id="rId2" Type="http://schemas.openxmlformats.org/officeDocument/2006/relationships/notesSlide" Target="../notesSlides/notesSlide10.xml"/><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hyperlink" Target="https://cafammaine.org/" TargetMode="External"/><Relationship Id="rId11" Type="http://schemas.openxmlformats.org/officeDocument/2006/relationships/hyperlink" Target="https://www.amjamboafrica.com/rwandese-community-association-of-maine/" TargetMode="External"/><Relationship Id="rId5" Type="http://schemas.openxmlformats.org/officeDocument/2006/relationships/hyperlink" Target="https://www.neaao.org/" TargetMode="External"/><Relationship Id="rId15" Type="http://schemas.openxmlformats.org/officeDocument/2006/relationships/hyperlink" Target="https://www.facebook.com/presentemaine/" TargetMode="External"/><Relationship Id="rId10" Type="http://schemas.openxmlformats.org/officeDocument/2006/relationships/hyperlink" Target="https://www.francocenter.org/" TargetMode="External"/><Relationship Id="rId4" Type="http://schemas.openxmlformats.org/officeDocument/2006/relationships/hyperlink" Target="https://www.facebook.com/Burundi-Community-Association-of-Maine-642770582437166/" TargetMode="External"/><Relationship Id="rId9" Type="http://schemas.openxmlformats.org/officeDocument/2006/relationships/hyperlink" Target="https://umaine.edu/francoamerican/francoamericancentre/" TargetMode="External"/><Relationship Id="rId14" Type="http://schemas.openxmlformats.org/officeDocument/2006/relationships/hyperlink" Target="https://www.manomaine.or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maine.gov/doe/learning/content/worldlanguages/internation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guardian.com/education/2015/jan/13/learning-language-depression-anxiet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movethisworld.com/social-emotional-learning/2019-1-28-sel-and-language-acquisition/" TargetMode="External"/><Relationship Id="rId2" Type="http://schemas.openxmlformats.org/officeDocument/2006/relationships/hyperlink" Target="https://www.theguardian.com/education/2015/jan/13/learning-language-depression-anxiety" TargetMode="External"/><Relationship Id="rId1" Type="http://schemas.openxmlformats.org/officeDocument/2006/relationships/slideLayout" Target="../slideLayouts/slideLayout2.xml"/><Relationship Id="rId5" Type="http://schemas.openxmlformats.org/officeDocument/2006/relationships/hyperlink" Target="https://badgerherald.com/artsetc/2021/02/24/exploring-a-closed-world-language-learning-during-the-pandemic/" TargetMode="External"/><Relationship Id="rId4" Type="http://schemas.openxmlformats.org/officeDocument/2006/relationships/hyperlink" Target="https://www.languagenetworkusa.com/blog/how-learning-a-new-language-can-benefit-your-healt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q6g_QX0gYkubzeoajy-GTrgYxcYZ8OtAsEUkw8o3VCdUOEsyOE9ERDFZVkRYSDI0MldRTkM2MDkxQi4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hyperlink" Target="https://jamboard.google.com/d/1bZ8uMLg6BD9gUslWWN9pITde-Jl7-U_KTnM7kyrB2yw/edit?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amboard.google.com/d/1bZ8uMLg6BD9gUslWWN9pITde-Jl7-U_KTnM7kyrB2yw/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al.org/resource-center/publications-products/student-voices-high-schoolers-insights-into-world-language-learn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tellproject.org/" TargetMode="External"/><Relationship Id="rId2" Type="http://schemas.openxmlformats.org/officeDocument/2006/relationships/slideLayout" Target="../slideLayouts/slideLayout2.xml"/><Relationship Id="rId1" Type="http://schemas.openxmlformats.org/officeDocument/2006/relationships/video" Target="https://www.youtube.com/embed/VUvjwSvRT6Q?start=40&amp;feature=oembed" TargetMode="External"/><Relationship Id="rId5" Type="http://schemas.openxmlformats.org/officeDocument/2006/relationships/hyperlink" Target="https://jamboard.google.com/d/1bZ8uMLg6BD9gUslWWN9pITde-Jl7-U_KTnM7kyrB2yw/edit?usp=sharing"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files.eric.ed.gov/fulltext/EJ106877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05DF454-8E5E-4522-A72E-6CF9EE43D370}"/>
              </a:ext>
            </a:extLst>
          </p:cNvPr>
          <p:cNvSpPr>
            <a:spLocks noGrp="1" noChangeArrowheads="1"/>
          </p:cNvSpPr>
          <p:nvPr>
            <p:ph type="ctrTitle"/>
          </p:nvPr>
        </p:nvSpPr>
        <p:spPr/>
        <p:txBody>
          <a:bodyPr/>
          <a:lstStyle/>
          <a:p>
            <a:br>
              <a:rPr lang="en-US" altLang="en-US" dirty="0"/>
            </a:br>
            <a:r>
              <a:rPr lang="en-US" altLang="en-US" dirty="0"/>
              <a:t>Increasing Students’ Motivation to Learn a World Language</a:t>
            </a:r>
            <a:endParaRPr lang="en-US" altLang="en-US" sz="3000" dirty="0"/>
          </a:p>
        </p:txBody>
      </p:sp>
      <p:sp>
        <p:nvSpPr>
          <p:cNvPr id="3" name="Subtitle 2">
            <a:extLst>
              <a:ext uri="{FF2B5EF4-FFF2-40B4-BE49-F238E27FC236}">
                <a16:creationId xmlns:a16="http://schemas.microsoft.com/office/drawing/2014/main" id="{405E8C18-9CD8-474E-A75B-5A0D9074FCE7}"/>
              </a:ext>
            </a:extLst>
          </p:cNvPr>
          <p:cNvSpPr>
            <a:spLocks noGrp="1"/>
          </p:cNvSpPr>
          <p:nvPr>
            <p:ph type="subTitle" idx="1"/>
          </p:nvPr>
        </p:nvSpPr>
        <p:spPr/>
        <p:txBody>
          <a:bodyPr/>
          <a:lstStyle/>
          <a:p>
            <a:r>
              <a:rPr lang="en-US" dirty="0"/>
              <a:t>April Perkins</a:t>
            </a:r>
          </a:p>
          <a:p>
            <a:r>
              <a:rPr lang="en-US" dirty="0"/>
              <a:t>World Languages &amp; ESOL/Bilingual Programs Specialist</a:t>
            </a:r>
          </a:p>
          <a:p>
            <a:r>
              <a:rPr lang="en-US" dirty="0"/>
              <a:t>9.22.21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7039-5B19-4A2A-90F8-8CA197809FE8}"/>
              </a:ext>
            </a:extLst>
          </p:cNvPr>
          <p:cNvSpPr>
            <a:spLocks noGrp="1"/>
          </p:cNvSpPr>
          <p:nvPr>
            <p:ph type="title"/>
          </p:nvPr>
        </p:nvSpPr>
        <p:spPr/>
        <p:txBody>
          <a:bodyPr/>
          <a:lstStyle/>
          <a:p>
            <a:r>
              <a:rPr lang="en-US" sz="2800" dirty="0"/>
              <a:t>Helping Students Envision Their Ideal L2 Selves</a:t>
            </a:r>
          </a:p>
        </p:txBody>
      </p:sp>
      <p:sp>
        <p:nvSpPr>
          <p:cNvPr id="3" name="Content Placeholder 2">
            <a:extLst>
              <a:ext uri="{FF2B5EF4-FFF2-40B4-BE49-F238E27FC236}">
                <a16:creationId xmlns:a16="http://schemas.microsoft.com/office/drawing/2014/main" id="{F2D7B76E-9656-4631-9CEF-B6E53DA8B125}"/>
              </a:ext>
            </a:extLst>
          </p:cNvPr>
          <p:cNvSpPr>
            <a:spLocks noGrp="1"/>
          </p:cNvSpPr>
          <p:nvPr>
            <p:ph idx="1"/>
          </p:nvPr>
        </p:nvSpPr>
        <p:spPr/>
        <p:txBody>
          <a:bodyPr/>
          <a:lstStyle/>
          <a:p>
            <a:pPr marL="0" indent="0">
              <a:buNone/>
            </a:pPr>
            <a:r>
              <a:rPr lang="en-US" dirty="0"/>
              <a:t>With your partner(s), list on the </a:t>
            </a:r>
            <a:r>
              <a:rPr lang="en-US" dirty="0" err="1">
                <a:hlinkClick r:id="rId3"/>
              </a:rPr>
              <a:t>Jamboard</a:t>
            </a:r>
            <a:r>
              <a:rPr lang="en-US" dirty="0"/>
              <a:t> (page 3)1-2 specific ways a teacher can integrate each of the following into instruction (10 minutes):</a:t>
            </a:r>
          </a:p>
          <a:p>
            <a:pPr marL="0" indent="0">
              <a:buNone/>
            </a:pPr>
            <a:endParaRPr lang="en-US" dirty="0"/>
          </a:p>
          <a:p>
            <a:pPr marL="457200" indent="-457200">
              <a:buFont typeface="+mj-lt"/>
              <a:buAutoNum type="arabicPeriod"/>
            </a:pPr>
            <a:r>
              <a:rPr lang="en-US" sz="2000" dirty="0"/>
              <a:t>Activities to get to know your students and their interests</a:t>
            </a:r>
          </a:p>
          <a:p>
            <a:pPr marL="457200" indent="-457200">
              <a:buFont typeface="+mj-lt"/>
              <a:buAutoNum type="arabicPeriod"/>
            </a:pPr>
            <a:r>
              <a:rPr lang="en-US" sz="2000" dirty="0"/>
              <a:t>Show students examples of success </a:t>
            </a:r>
          </a:p>
          <a:p>
            <a:pPr marL="457200" indent="-457200">
              <a:buFont typeface="+mj-lt"/>
              <a:buAutoNum type="arabicPeriod"/>
            </a:pPr>
            <a:r>
              <a:rPr lang="en-US" sz="2000" dirty="0"/>
              <a:t>Let them experience success in target language</a:t>
            </a:r>
          </a:p>
          <a:p>
            <a:pPr marL="457200" indent="-457200">
              <a:buFont typeface="+mj-lt"/>
              <a:buAutoNum type="arabicPeriod"/>
            </a:pPr>
            <a:r>
              <a:rPr lang="en-US" sz="2000" dirty="0"/>
              <a:t>Show them the real-world applicability of language skills</a:t>
            </a:r>
          </a:p>
          <a:p>
            <a:endParaRPr lang="en-US" dirty="0"/>
          </a:p>
        </p:txBody>
      </p:sp>
    </p:spTree>
    <p:extLst>
      <p:ext uri="{BB962C8B-B14F-4D97-AF65-F5344CB8AC3E}">
        <p14:creationId xmlns:p14="http://schemas.microsoft.com/office/powerpoint/2010/main" val="201140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C3FE-9F4A-45D1-8321-37E57794971E}"/>
              </a:ext>
            </a:extLst>
          </p:cNvPr>
          <p:cNvSpPr>
            <a:spLocks noGrp="1"/>
          </p:cNvSpPr>
          <p:nvPr>
            <p:ph type="title"/>
          </p:nvPr>
        </p:nvSpPr>
        <p:spPr/>
        <p:txBody>
          <a:bodyPr/>
          <a:lstStyle/>
          <a:p>
            <a:r>
              <a:rPr lang="en-US" sz="2000" dirty="0">
                <a:hlinkClick r:id="rId3"/>
              </a:rPr>
              <a:t>Motivational Strategies Questionnaire </a:t>
            </a:r>
            <a:r>
              <a:rPr lang="en-US" sz="2000" dirty="0"/>
              <a:t>(Cheng &amp; </a:t>
            </a:r>
            <a:r>
              <a:rPr lang="en-US" sz="2000" dirty="0" err="1"/>
              <a:t>Dörnyei</a:t>
            </a:r>
            <a:r>
              <a:rPr lang="en-US" sz="2000" dirty="0"/>
              <a:t>, 2007)</a:t>
            </a:r>
          </a:p>
        </p:txBody>
      </p:sp>
      <p:sp>
        <p:nvSpPr>
          <p:cNvPr id="3" name="Content Placeholder 2">
            <a:extLst>
              <a:ext uri="{FF2B5EF4-FFF2-40B4-BE49-F238E27FC236}">
                <a16:creationId xmlns:a16="http://schemas.microsoft.com/office/drawing/2014/main" id="{786A20AB-8C29-4F77-AC0A-A78E96BC13D4}"/>
              </a:ext>
            </a:extLst>
          </p:cNvPr>
          <p:cNvSpPr>
            <a:spLocks noGrp="1"/>
          </p:cNvSpPr>
          <p:nvPr>
            <p:ph idx="1"/>
          </p:nvPr>
        </p:nvSpPr>
        <p:spPr/>
        <p:txBody>
          <a:bodyPr/>
          <a:lstStyle/>
          <a:p>
            <a:pPr marL="0" indent="0">
              <a:buNone/>
            </a:pPr>
            <a:r>
              <a:rPr lang="en-US" dirty="0">
                <a:hlinkClick r:id="rId4"/>
              </a:rPr>
              <a:t>Make a Copy of the Adapted Version</a:t>
            </a:r>
            <a:endParaRPr lang="en-US" dirty="0"/>
          </a:p>
          <a:p>
            <a:pPr marL="0" indent="0">
              <a:buNone/>
            </a:pPr>
            <a:endParaRPr lang="en-US" dirty="0"/>
          </a:p>
          <a:p>
            <a:pPr marL="0" indent="0">
              <a:buNone/>
            </a:pPr>
            <a:r>
              <a:rPr lang="en-US" dirty="0"/>
              <a:t>Highlight your copy using the following color coding. Identify at least two strategies in each of the three categories (5 minutes).</a:t>
            </a:r>
          </a:p>
          <a:p>
            <a:pPr lvl="1"/>
            <a:r>
              <a:rPr lang="en-US" dirty="0">
                <a:highlight>
                  <a:srgbClr val="00FF00"/>
                </a:highlight>
              </a:rPr>
              <a:t>What strategies do you already employ regularly and successfully?</a:t>
            </a:r>
          </a:p>
          <a:p>
            <a:pPr lvl="1"/>
            <a:r>
              <a:rPr lang="en-US" dirty="0">
                <a:highlight>
                  <a:srgbClr val="FFFF00"/>
                </a:highlight>
              </a:rPr>
              <a:t>What strategies would you like to learn more about?</a:t>
            </a:r>
          </a:p>
          <a:p>
            <a:pPr lvl="1"/>
            <a:r>
              <a:rPr lang="en-US" dirty="0">
                <a:highlight>
                  <a:srgbClr val="00FFFF"/>
                </a:highlight>
              </a:rPr>
              <a:t>What strategies will you try for the first time?</a:t>
            </a:r>
          </a:p>
        </p:txBody>
      </p:sp>
    </p:spTree>
    <p:extLst>
      <p:ext uri="{BB962C8B-B14F-4D97-AF65-F5344CB8AC3E}">
        <p14:creationId xmlns:p14="http://schemas.microsoft.com/office/powerpoint/2010/main" val="12990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6489-6914-4F3A-89F7-46648A9CF990}"/>
              </a:ext>
            </a:extLst>
          </p:cNvPr>
          <p:cNvSpPr>
            <a:spLocks noGrp="1"/>
          </p:cNvSpPr>
          <p:nvPr>
            <p:ph type="title"/>
          </p:nvPr>
        </p:nvSpPr>
        <p:spPr/>
        <p:txBody>
          <a:bodyPr/>
          <a:lstStyle/>
          <a:p>
            <a:r>
              <a:rPr lang="en-US" dirty="0"/>
              <a:t>Leveraging Standards</a:t>
            </a:r>
          </a:p>
        </p:txBody>
      </p:sp>
      <p:pic>
        <p:nvPicPr>
          <p:cNvPr id="4" name="Content Placeholder 3">
            <a:extLst>
              <a:ext uri="{FF2B5EF4-FFF2-40B4-BE49-F238E27FC236}">
                <a16:creationId xmlns:a16="http://schemas.microsoft.com/office/drawing/2014/main" id="{9AAC1ADA-7684-4994-8DFC-EA91BFDC6379}"/>
              </a:ext>
            </a:extLst>
          </p:cNvPr>
          <p:cNvPicPr>
            <a:picLocks noGrp="1" noChangeAspect="1"/>
          </p:cNvPicPr>
          <p:nvPr>
            <p:ph idx="1"/>
          </p:nvPr>
        </p:nvPicPr>
        <p:blipFill>
          <a:blip r:embed="rId3"/>
          <a:stretch>
            <a:fillRect/>
          </a:stretch>
        </p:blipFill>
        <p:spPr>
          <a:xfrm>
            <a:off x="439479" y="3886200"/>
            <a:ext cx="8229600" cy="1737260"/>
          </a:xfrm>
          <a:prstGeom prst="rect">
            <a:avLst/>
          </a:prstGeom>
        </p:spPr>
      </p:pic>
      <p:pic>
        <p:nvPicPr>
          <p:cNvPr id="5" name="Picture 4">
            <a:extLst>
              <a:ext uri="{FF2B5EF4-FFF2-40B4-BE49-F238E27FC236}">
                <a16:creationId xmlns:a16="http://schemas.microsoft.com/office/drawing/2014/main" id="{14A1D68D-B1F3-4627-8CE3-3E23D693720B}"/>
              </a:ext>
            </a:extLst>
          </p:cNvPr>
          <p:cNvPicPr>
            <a:picLocks noChangeAspect="1"/>
          </p:cNvPicPr>
          <p:nvPr/>
        </p:nvPicPr>
        <p:blipFill>
          <a:blip r:embed="rId4"/>
          <a:stretch>
            <a:fillRect/>
          </a:stretch>
        </p:blipFill>
        <p:spPr>
          <a:xfrm>
            <a:off x="425302" y="1698113"/>
            <a:ext cx="8243777" cy="1709622"/>
          </a:xfrm>
          <a:prstGeom prst="rect">
            <a:avLst/>
          </a:prstGeom>
        </p:spPr>
      </p:pic>
    </p:spTree>
    <p:extLst>
      <p:ext uri="{BB962C8B-B14F-4D97-AF65-F5344CB8AC3E}">
        <p14:creationId xmlns:p14="http://schemas.microsoft.com/office/powerpoint/2010/main" val="361774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60BF-35E1-49AF-BBD2-6C777CF18C69}"/>
              </a:ext>
            </a:extLst>
          </p:cNvPr>
          <p:cNvSpPr>
            <a:spLocks noGrp="1"/>
          </p:cNvSpPr>
          <p:nvPr>
            <p:ph type="title"/>
          </p:nvPr>
        </p:nvSpPr>
        <p:spPr/>
        <p:txBody>
          <a:bodyPr/>
          <a:lstStyle/>
          <a:p>
            <a:r>
              <a:rPr lang="en-US" dirty="0"/>
              <a:t>Maine Cultural/Community Connections</a:t>
            </a:r>
          </a:p>
        </p:txBody>
      </p:sp>
      <p:sp>
        <p:nvSpPr>
          <p:cNvPr id="3" name="Content Placeholder 2">
            <a:extLst>
              <a:ext uri="{FF2B5EF4-FFF2-40B4-BE49-F238E27FC236}">
                <a16:creationId xmlns:a16="http://schemas.microsoft.com/office/drawing/2014/main" id="{35A889B4-469C-4305-9C88-5726822E401B}"/>
              </a:ext>
            </a:extLst>
          </p:cNvPr>
          <p:cNvSpPr>
            <a:spLocks noGrp="1"/>
          </p:cNvSpPr>
          <p:nvPr>
            <p:ph sz="half" idx="1"/>
          </p:nvPr>
        </p:nvSpPr>
        <p:spPr/>
        <p:txBody>
          <a:bodyPr/>
          <a:lstStyle/>
          <a:p>
            <a:pPr marL="0" indent="0">
              <a:buNone/>
            </a:pPr>
            <a:r>
              <a:rPr lang="en-US" dirty="0"/>
              <a:t>Reported Home Languages</a:t>
            </a:r>
          </a:p>
        </p:txBody>
      </p:sp>
      <p:sp>
        <p:nvSpPr>
          <p:cNvPr id="5" name="Content Placeholder 4">
            <a:extLst>
              <a:ext uri="{FF2B5EF4-FFF2-40B4-BE49-F238E27FC236}">
                <a16:creationId xmlns:a16="http://schemas.microsoft.com/office/drawing/2014/main" id="{D2FCFBA7-C0D4-4243-94AD-BF5AEAE46221}"/>
              </a:ext>
            </a:extLst>
          </p:cNvPr>
          <p:cNvSpPr>
            <a:spLocks noGrp="1"/>
          </p:cNvSpPr>
          <p:nvPr>
            <p:ph sz="half" idx="2"/>
          </p:nvPr>
        </p:nvSpPr>
        <p:spPr/>
        <p:txBody>
          <a:bodyPr/>
          <a:lstStyle/>
          <a:p>
            <a:pPr marL="0" indent="0">
              <a:buNone/>
            </a:pPr>
            <a:r>
              <a:rPr lang="en-US" dirty="0">
                <a:hlinkClick r:id="rId3"/>
              </a:rPr>
              <a:t>Immigrant/Cultural Community Organizations</a:t>
            </a:r>
            <a:endParaRPr lang="en-US" dirty="0"/>
          </a:p>
          <a:p>
            <a:endParaRPr lang="en-US" sz="1400" dirty="0">
              <a:hlinkClick r:id="rId4"/>
            </a:endParaRPr>
          </a:p>
          <a:p>
            <a:pPr marL="0" indent="0">
              <a:buNone/>
            </a:pPr>
            <a:r>
              <a:rPr lang="en-US" sz="1200" dirty="0"/>
              <a:t>Arabic</a:t>
            </a:r>
          </a:p>
          <a:p>
            <a:r>
              <a:rPr lang="en-US" sz="1200" dirty="0">
                <a:hlinkClick r:id="rId5"/>
              </a:rPr>
              <a:t>New England Arab American Organization (NEAAO)</a:t>
            </a:r>
            <a:endParaRPr lang="en-US" sz="1200" dirty="0"/>
          </a:p>
          <a:p>
            <a:pPr marL="0" indent="0">
              <a:buNone/>
            </a:pPr>
            <a:r>
              <a:rPr lang="en-US" sz="1200" dirty="0"/>
              <a:t>Chinese</a:t>
            </a:r>
          </a:p>
          <a:p>
            <a:r>
              <a:rPr lang="en-US" sz="1200" dirty="0">
                <a:hlinkClick r:id="rId6"/>
              </a:rPr>
              <a:t>Chinese American Friendship Association-ME</a:t>
            </a:r>
            <a:endParaRPr lang="en-US" sz="1200" dirty="0"/>
          </a:p>
          <a:p>
            <a:r>
              <a:rPr lang="en-US" sz="1200" dirty="0">
                <a:hlinkClick r:id="rId7"/>
              </a:rPr>
              <a:t>Bangor Chinese School</a:t>
            </a:r>
            <a:endParaRPr lang="en-US" sz="1200" dirty="0"/>
          </a:p>
          <a:p>
            <a:pPr marL="0" indent="0">
              <a:buNone/>
            </a:pPr>
            <a:r>
              <a:rPr lang="en-US" sz="1200" dirty="0"/>
              <a:t>French</a:t>
            </a:r>
            <a:endParaRPr lang="en-US" sz="1200" dirty="0">
              <a:hlinkClick r:id="rId4"/>
            </a:endParaRPr>
          </a:p>
          <a:p>
            <a:r>
              <a:rPr lang="en-US" sz="1200" dirty="0">
                <a:hlinkClick r:id="rId4"/>
              </a:rPr>
              <a:t>Burundi Community Association-ME</a:t>
            </a:r>
            <a:endParaRPr lang="en-US" sz="1200" dirty="0"/>
          </a:p>
          <a:p>
            <a:r>
              <a:rPr lang="en-US" sz="1200" dirty="0">
                <a:hlinkClick r:id="rId8"/>
              </a:rPr>
              <a:t>Congolese Community of Maine*</a:t>
            </a:r>
            <a:endParaRPr lang="en-US" sz="1200" dirty="0"/>
          </a:p>
          <a:p>
            <a:r>
              <a:rPr lang="en-US" sz="1200" dirty="0">
                <a:hlinkClick r:id="rId9"/>
              </a:rPr>
              <a:t>Franco American Center</a:t>
            </a:r>
            <a:endParaRPr lang="en-US" sz="1200" dirty="0"/>
          </a:p>
          <a:p>
            <a:r>
              <a:rPr lang="en-US" sz="1200" dirty="0" err="1">
                <a:hlinkClick r:id="rId10"/>
              </a:rPr>
              <a:t>Gedron</a:t>
            </a:r>
            <a:r>
              <a:rPr lang="en-US" sz="1200" dirty="0">
                <a:hlinkClick r:id="rId10"/>
              </a:rPr>
              <a:t> Franco Center</a:t>
            </a:r>
            <a:endParaRPr lang="en-US" sz="1200" dirty="0"/>
          </a:p>
          <a:p>
            <a:r>
              <a:rPr lang="en-US" sz="1200" dirty="0">
                <a:hlinkClick r:id="rId11"/>
              </a:rPr>
              <a:t>Rwandese Community Association of Maine</a:t>
            </a:r>
            <a:endParaRPr lang="en-US" sz="1200" dirty="0"/>
          </a:p>
          <a:p>
            <a:pPr marL="0" indent="0">
              <a:buNone/>
            </a:pPr>
            <a:r>
              <a:rPr lang="en-US" sz="1200" dirty="0"/>
              <a:t>Spanish</a:t>
            </a:r>
            <a:endParaRPr lang="en-US" sz="1200" dirty="0">
              <a:hlinkClick r:id="rId12"/>
            </a:endParaRPr>
          </a:p>
          <a:p>
            <a:r>
              <a:rPr lang="en-US" sz="1200" dirty="0">
                <a:hlinkClick r:id="rId13"/>
              </a:rPr>
              <a:t>CHISPA Centro Hispano de Maine</a:t>
            </a:r>
            <a:endParaRPr lang="en-US" sz="1200" dirty="0">
              <a:hlinkClick r:id="rId14"/>
            </a:endParaRPr>
          </a:p>
          <a:p>
            <a:r>
              <a:rPr lang="en-US" sz="1200" dirty="0">
                <a:hlinkClick r:id="rId14"/>
              </a:rPr>
              <a:t>Mano </a:t>
            </a:r>
            <a:r>
              <a:rPr lang="en-US" sz="1200" dirty="0" err="1">
                <a:hlinkClick r:id="rId14"/>
              </a:rPr>
              <a:t>en</a:t>
            </a:r>
            <a:r>
              <a:rPr lang="en-US" sz="1200" dirty="0">
                <a:hlinkClick r:id="rId14"/>
              </a:rPr>
              <a:t> Mano</a:t>
            </a:r>
            <a:endParaRPr lang="en-US" sz="1200" dirty="0"/>
          </a:p>
          <a:p>
            <a:r>
              <a:rPr lang="en-US" sz="1200" dirty="0" err="1">
                <a:hlinkClick r:id="rId15"/>
              </a:rPr>
              <a:t>Presente</a:t>
            </a:r>
            <a:r>
              <a:rPr lang="en-US" sz="1200" dirty="0">
                <a:hlinkClick r:id="rId15"/>
              </a:rPr>
              <a:t>! Maine</a:t>
            </a:r>
            <a:endParaRPr lang="en-US" sz="1200" dirty="0"/>
          </a:p>
          <a:p>
            <a:endParaRPr lang="en-US" sz="1200" dirty="0"/>
          </a:p>
          <a:p>
            <a:pPr marL="0" indent="0">
              <a:buNone/>
            </a:pPr>
            <a:r>
              <a:rPr lang="en-US" sz="1200" dirty="0"/>
              <a:t>*Member of Maine Immigrant Rights</a:t>
            </a:r>
            <a:r>
              <a:rPr lang="en-US" sz="1400" dirty="0"/>
              <a:t> Coalition</a:t>
            </a:r>
          </a:p>
        </p:txBody>
      </p:sp>
      <p:pic>
        <p:nvPicPr>
          <p:cNvPr id="4" name="Picture 3">
            <a:extLst>
              <a:ext uri="{FF2B5EF4-FFF2-40B4-BE49-F238E27FC236}">
                <a16:creationId xmlns:a16="http://schemas.microsoft.com/office/drawing/2014/main" id="{28DE6B8D-700B-4890-B16F-EFE0ED7C1E7A}"/>
              </a:ext>
            </a:extLst>
          </p:cNvPr>
          <p:cNvPicPr>
            <a:picLocks noChangeAspect="1"/>
          </p:cNvPicPr>
          <p:nvPr/>
        </p:nvPicPr>
        <p:blipFill>
          <a:blip r:embed="rId16"/>
          <a:stretch>
            <a:fillRect/>
          </a:stretch>
        </p:blipFill>
        <p:spPr>
          <a:xfrm>
            <a:off x="457200" y="2278063"/>
            <a:ext cx="3952996" cy="3695700"/>
          </a:xfrm>
          <a:prstGeom prst="rect">
            <a:avLst/>
          </a:prstGeom>
        </p:spPr>
      </p:pic>
    </p:spTree>
    <p:extLst>
      <p:ext uri="{BB962C8B-B14F-4D97-AF65-F5344CB8AC3E}">
        <p14:creationId xmlns:p14="http://schemas.microsoft.com/office/powerpoint/2010/main" val="202369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A727-C040-4843-A577-3CE65D80FF8B}"/>
              </a:ext>
            </a:extLst>
          </p:cNvPr>
          <p:cNvSpPr>
            <a:spLocks noGrp="1"/>
          </p:cNvSpPr>
          <p:nvPr>
            <p:ph type="title"/>
          </p:nvPr>
        </p:nvSpPr>
        <p:spPr/>
        <p:txBody>
          <a:bodyPr/>
          <a:lstStyle/>
          <a:p>
            <a:r>
              <a:rPr lang="en-US" sz="2800" dirty="0">
                <a:hlinkClick r:id="rId2"/>
              </a:rPr>
              <a:t>International Opportunities</a:t>
            </a:r>
            <a:endParaRPr lang="en-US" sz="2800" dirty="0"/>
          </a:p>
        </p:txBody>
      </p:sp>
      <p:sp>
        <p:nvSpPr>
          <p:cNvPr id="5" name="Content Placeholder 4">
            <a:extLst>
              <a:ext uri="{FF2B5EF4-FFF2-40B4-BE49-F238E27FC236}">
                <a16:creationId xmlns:a16="http://schemas.microsoft.com/office/drawing/2014/main" id="{BBA13320-33C6-4C7C-B3C2-5A36DF573BE8}"/>
              </a:ext>
            </a:extLst>
          </p:cNvPr>
          <p:cNvSpPr>
            <a:spLocks noGrp="1"/>
          </p:cNvSpPr>
          <p:nvPr>
            <p:ph idx="1"/>
          </p:nvPr>
        </p:nvSpPr>
        <p:spPr/>
        <p:txBody>
          <a:bodyPr/>
          <a:lstStyle/>
          <a:p>
            <a:r>
              <a:rPr lang="en-US" dirty="0"/>
              <a:t>Chinese Guest Teacher and Trainee Program</a:t>
            </a:r>
          </a:p>
          <a:p>
            <a:r>
              <a:rPr lang="en-US" dirty="0"/>
              <a:t>Programme Jules Verne</a:t>
            </a:r>
          </a:p>
          <a:p>
            <a:r>
              <a:rPr lang="en-US" dirty="0"/>
              <a:t>Teachers of Critical Languages Program</a:t>
            </a:r>
          </a:p>
          <a:p>
            <a:r>
              <a:rPr lang="en-US" dirty="0"/>
              <a:t>Visiting Teachers from Spain</a:t>
            </a:r>
          </a:p>
          <a:p>
            <a:r>
              <a:rPr lang="en-US" dirty="0"/>
              <a:t>Fulbright Classroom Teacher Exchange Program</a:t>
            </a:r>
          </a:p>
          <a:p>
            <a:r>
              <a:rPr lang="en-US" dirty="0"/>
              <a:t>Spanish Language and Cultural Assistants</a:t>
            </a:r>
          </a:p>
          <a:p>
            <a:r>
              <a:rPr lang="en-US" dirty="0"/>
              <a:t>Nantes School Partnership Program</a:t>
            </a:r>
          </a:p>
          <a:p>
            <a:r>
              <a:rPr lang="en-US" dirty="0"/>
              <a:t>Consulate of Spain Scholarship</a:t>
            </a:r>
          </a:p>
          <a:p>
            <a:r>
              <a:rPr lang="en-US" dirty="0"/>
              <a:t>Goethe-</a:t>
            </a:r>
            <a:r>
              <a:rPr lang="en-US" dirty="0" err="1"/>
              <a:t>Institut</a:t>
            </a:r>
            <a:r>
              <a:rPr lang="en-US" dirty="0"/>
              <a:t> Exchange Programs</a:t>
            </a:r>
          </a:p>
        </p:txBody>
      </p:sp>
    </p:spTree>
    <p:extLst>
      <p:ext uri="{BB962C8B-B14F-4D97-AF65-F5344CB8AC3E}">
        <p14:creationId xmlns:p14="http://schemas.microsoft.com/office/powerpoint/2010/main" val="252391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CE01-46DA-4AA8-92BB-10C2BB0F43F3}"/>
              </a:ext>
            </a:extLst>
          </p:cNvPr>
          <p:cNvSpPr>
            <a:spLocks noGrp="1"/>
          </p:cNvSpPr>
          <p:nvPr>
            <p:ph type="title"/>
          </p:nvPr>
        </p:nvSpPr>
        <p:spPr/>
        <p:txBody>
          <a:bodyPr/>
          <a:lstStyle/>
          <a:p>
            <a:r>
              <a:rPr lang="en-US" dirty="0"/>
              <a:t>Motivation in the Midst of a Pandemic</a:t>
            </a:r>
          </a:p>
        </p:txBody>
      </p:sp>
      <p:sp>
        <p:nvSpPr>
          <p:cNvPr id="3" name="Content Placeholder 2">
            <a:extLst>
              <a:ext uri="{FF2B5EF4-FFF2-40B4-BE49-F238E27FC236}">
                <a16:creationId xmlns:a16="http://schemas.microsoft.com/office/drawing/2014/main" id="{5E090F4E-B258-4FE1-89BE-EB2F5B855381}"/>
              </a:ext>
            </a:extLst>
          </p:cNvPr>
          <p:cNvSpPr>
            <a:spLocks noGrp="1"/>
          </p:cNvSpPr>
          <p:nvPr>
            <p:ph idx="1"/>
          </p:nvPr>
        </p:nvSpPr>
        <p:spPr/>
        <p:txBody>
          <a:bodyPr/>
          <a:lstStyle/>
          <a:p>
            <a:pPr marL="0" indent="0">
              <a:buNone/>
            </a:pPr>
            <a:r>
              <a:rPr lang="en-US" sz="2000" dirty="0"/>
              <a:t>Language learning as:</a:t>
            </a:r>
          </a:p>
          <a:p>
            <a:pPr lvl="1"/>
            <a:r>
              <a:rPr lang="en-US" sz="2000" dirty="0"/>
              <a:t>Therapy</a:t>
            </a:r>
          </a:p>
          <a:p>
            <a:pPr lvl="1"/>
            <a:r>
              <a:rPr lang="en-US" sz="2000" dirty="0"/>
              <a:t>Escape</a:t>
            </a:r>
          </a:p>
          <a:p>
            <a:pPr lvl="1"/>
            <a:r>
              <a:rPr lang="en-US" sz="2000" dirty="0"/>
              <a:t>A space for optimism</a:t>
            </a:r>
          </a:p>
          <a:p>
            <a:pPr marL="0" indent="0">
              <a:buNone/>
            </a:pPr>
            <a:endParaRPr lang="en-US" sz="2000" dirty="0">
              <a:hlinkClick r:id="rId3"/>
            </a:endParaRPr>
          </a:p>
          <a:p>
            <a:pPr marL="457200" lvl="1" indent="0">
              <a:buNone/>
            </a:pPr>
            <a:endParaRPr lang="en-US" sz="2000" dirty="0"/>
          </a:p>
          <a:p>
            <a:pPr marL="457200" lvl="1" indent="0">
              <a:buNone/>
            </a:pPr>
            <a:endParaRPr lang="en-US" sz="2000" dirty="0"/>
          </a:p>
          <a:p>
            <a:pPr lvl="1"/>
            <a:endParaRPr lang="en-US" dirty="0"/>
          </a:p>
          <a:p>
            <a:endParaRPr lang="en-US" dirty="0"/>
          </a:p>
        </p:txBody>
      </p:sp>
      <p:pic>
        <p:nvPicPr>
          <p:cNvPr id="6" name="Picture 5">
            <a:extLst>
              <a:ext uri="{FF2B5EF4-FFF2-40B4-BE49-F238E27FC236}">
                <a16:creationId xmlns:a16="http://schemas.microsoft.com/office/drawing/2014/main" id="{014FB209-765B-473A-B124-E892A34A56AD}"/>
              </a:ext>
            </a:extLst>
          </p:cNvPr>
          <p:cNvPicPr>
            <a:picLocks noChangeAspect="1"/>
          </p:cNvPicPr>
          <p:nvPr/>
        </p:nvPicPr>
        <p:blipFill>
          <a:blip r:embed="rId4"/>
          <a:stretch>
            <a:fillRect/>
          </a:stretch>
        </p:blipFill>
        <p:spPr>
          <a:xfrm>
            <a:off x="5094546" y="1528762"/>
            <a:ext cx="3695417" cy="2428875"/>
          </a:xfrm>
          <a:prstGeom prst="rect">
            <a:avLst/>
          </a:prstGeom>
        </p:spPr>
      </p:pic>
      <p:pic>
        <p:nvPicPr>
          <p:cNvPr id="5" name="Picture 4">
            <a:extLst>
              <a:ext uri="{FF2B5EF4-FFF2-40B4-BE49-F238E27FC236}">
                <a16:creationId xmlns:a16="http://schemas.microsoft.com/office/drawing/2014/main" id="{685E3E08-ABC7-4FDD-AE2D-9EDF0D7144E1}"/>
              </a:ext>
            </a:extLst>
          </p:cNvPr>
          <p:cNvPicPr>
            <a:picLocks noChangeAspect="1"/>
          </p:cNvPicPr>
          <p:nvPr/>
        </p:nvPicPr>
        <p:blipFill>
          <a:blip r:embed="rId5"/>
          <a:stretch>
            <a:fillRect/>
          </a:stretch>
        </p:blipFill>
        <p:spPr>
          <a:xfrm>
            <a:off x="1018443" y="3505200"/>
            <a:ext cx="3553558" cy="2286000"/>
          </a:xfrm>
          <a:prstGeom prst="rect">
            <a:avLst/>
          </a:prstGeom>
        </p:spPr>
      </p:pic>
    </p:spTree>
    <p:extLst>
      <p:ext uri="{BB962C8B-B14F-4D97-AF65-F5344CB8AC3E}">
        <p14:creationId xmlns:p14="http://schemas.microsoft.com/office/powerpoint/2010/main" val="427427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A101-C287-4490-AB26-93798F0EF158}"/>
              </a:ext>
            </a:extLst>
          </p:cNvPr>
          <p:cNvSpPr>
            <a:spLocks noGrp="1"/>
          </p:cNvSpPr>
          <p:nvPr>
            <p:ph type="title"/>
          </p:nvPr>
        </p:nvSpPr>
        <p:spPr/>
        <p:txBody>
          <a:bodyPr/>
          <a:lstStyle/>
          <a:p>
            <a:r>
              <a:rPr lang="en-US" dirty="0"/>
              <a:t>Motivation in the Midst of a Pandemic</a:t>
            </a:r>
          </a:p>
        </p:txBody>
      </p:sp>
      <p:sp>
        <p:nvSpPr>
          <p:cNvPr id="3" name="Content Placeholder 2">
            <a:extLst>
              <a:ext uri="{FF2B5EF4-FFF2-40B4-BE49-F238E27FC236}">
                <a16:creationId xmlns:a16="http://schemas.microsoft.com/office/drawing/2014/main" id="{F0C05EC1-C96C-4D6D-8791-37844308D0A4}"/>
              </a:ext>
            </a:extLst>
          </p:cNvPr>
          <p:cNvSpPr>
            <a:spLocks noGrp="1"/>
          </p:cNvSpPr>
          <p:nvPr>
            <p:ph idx="1"/>
          </p:nvPr>
        </p:nvSpPr>
        <p:spPr/>
        <p:txBody>
          <a:bodyPr/>
          <a:lstStyle/>
          <a:p>
            <a:pPr marL="0" indent="0">
              <a:buNone/>
            </a:pPr>
            <a:r>
              <a:rPr lang="en-US" sz="2000" dirty="0">
                <a:hlinkClick r:id="rId2"/>
              </a:rPr>
              <a:t>Suggested Reading:</a:t>
            </a:r>
          </a:p>
          <a:p>
            <a:pPr marL="0" indent="0">
              <a:buNone/>
            </a:pPr>
            <a:endParaRPr lang="en-US" sz="2000" dirty="0">
              <a:hlinkClick r:id="rId2"/>
            </a:endParaRPr>
          </a:p>
          <a:p>
            <a:pPr marL="457200" lvl="1" indent="0">
              <a:buNone/>
            </a:pPr>
            <a:r>
              <a:rPr lang="en-US" sz="2000" dirty="0">
                <a:hlinkClick r:id="rId2"/>
              </a:rPr>
              <a:t>Guardian: Learning a language helps me talk back to the voice of depression</a:t>
            </a:r>
            <a:endParaRPr lang="en-US" sz="2000" dirty="0">
              <a:hlinkClick r:id="rId3"/>
            </a:endParaRPr>
          </a:p>
          <a:p>
            <a:pPr marL="457200" lvl="1" indent="0">
              <a:buNone/>
            </a:pPr>
            <a:endParaRPr lang="en-US" sz="2000" dirty="0">
              <a:hlinkClick r:id="rId3"/>
            </a:endParaRPr>
          </a:p>
          <a:p>
            <a:pPr marL="457200" lvl="1" indent="0">
              <a:buNone/>
            </a:pPr>
            <a:r>
              <a:rPr lang="en-US" sz="2000" dirty="0">
                <a:hlinkClick r:id="rId3"/>
              </a:rPr>
              <a:t>Move this World: SEL and Language Acquisition: Introduction to Affective Filter Theory</a:t>
            </a:r>
            <a:endParaRPr lang="en-US" sz="2000" dirty="0">
              <a:hlinkClick r:id="rId4"/>
            </a:endParaRPr>
          </a:p>
          <a:p>
            <a:pPr marL="457200" lvl="1" indent="0">
              <a:buNone/>
            </a:pPr>
            <a:endParaRPr lang="en-US" sz="2000" dirty="0">
              <a:hlinkClick r:id="rId4"/>
            </a:endParaRPr>
          </a:p>
          <a:p>
            <a:pPr marL="457200" lvl="1" indent="0">
              <a:buNone/>
            </a:pPr>
            <a:r>
              <a:rPr lang="en-US" sz="2000" dirty="0">
                <a:hlinkClick r:id="rId4"/>
              </a:rPr>
              <a:t>Language Network: How Learning a New Language Can Benefit Your Health</a:t>
            </a:r>
          </a:p>
          <a:p>
            <a:pPr marL="457200" lvl="1" indent="0">
              <a:buNone/>
            </a:pPr>
            <a:endParaRPr lang="en-US" sz="2000" dirty="0">
              <a:hlinkClick r:id="rId5"/>
            </a:endParaRPr>
          </a:p>
          <a:p>
            <a:pPr marL="457200" lvl="1" indent="0">
              <a:buNone/>
            </a:pPr>
            <a:r>
              <a:rPr lang="en-US" sz="2000" dirty="0">
                <a:hlinkClick r:id="rId5"/>
              </a:rPr>
              <a:t>Badger Herald: Exploring a closed world: Language learning during the pandemic</a:t>
            </a:r>
            <a:endParaRPr lang="en-US" sz="2000" dirty="0">
              <a:hlinkClick r:id="rId4"/>
            </a:endParaRPr>
          </a:p>
          <a:p>
            <a:pPr marL="0" indent="0">
              <a:buNone/>
            </a:pPr>
            <a:endParaRPr lang="en-US" dirty="0"/>
          </a:p>
        </p:txBody>
      </p:sp>
    </p:spTree>
    <p:extLst>
      <p:ext uri="{BB962C8B-B14F-4D97-AF65-F5344CB8AC3E}">
        <p14:creationId xmlns:p14="http://schemas.microsoft.com/office/powerpoint/2010/main" val="21092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39ED-3577-40BE-9AED-B14AC30D23A1}"/>
              </a:ext>
            </a:extLst>
          </p:cNvPr>
          <p:cNvSpPr>
            <a:spLocks noGrp="1"/>
          </p:cNvSpPr>
          <p:nvPr>
            <p:ph type="title"/>
          </p:nvPr>
        </p:nvSpPr>
        <p:spPr/>
        <p:txBody>
          <a:bodyPr/>
          <a:lstStyle/>
          <a:p>
            <a:r>
              <a:rPr lang="en-US" dirty="0"/>
              <a:t>Research</a:t>
            </a:r>
          </a:p>
        </p:txBody>
      </p:sp>
      <p:sp>
        <p:nvSpPr>
          <p:cNvPr id="3" name="Content Placeholder 2">
            <a:extLst>
              <a:ext uri="{FF2B5EF4-FFF2-40B4-BE49-F238E27FC236}">
                <a16:creationId xmlns:a16="http://schemas.microsoft.com/office/drawing/2014/main" id="{2E88B570-993A-4482-BA9C-AFB020D1B3A1}"/>
              </a:ext>
            </a:extLst>
          </p:cNvPr>
          <p:cNvSpPr>
            <a:spLocks noGrp="1"/>
          </p:cNvSpPr>
          <p:nvPr>
            <p:ph idx="1"/>
          </p:nvPr>
        </p:nvSpPr>
        <p:spPr/>
        <p:txBody>
          <a:bodyPr/>
          <a:lstStyle/>
          <a:p>
            <a:pPr marL="0" indent="0">
              <a:buNone/>
            </a:pPr>
            <a:r>
              <a:rPr lang="en-US" sz="2000" dirty="0"/>
              <a:t>Gardner, R. C., &amp; Lambert, W. E. (1972). </a:t>
            </a:r>
            <a:r>
              <a:rPr lang="en-US" sz="2000" i="1" dirty="0"/>
              <a:t>Attitudes and motivation in second language learnin</a:t>
            </a:r>
            <a:r>
              <a:rPr lang="en-US" sz="2000" dirty="0"/>
              <a:t>g. Rowley, MA: Newbury House.</a:t>
            </a:r>
          </a:p>
          <a:p>
            <a:pPr marL="0" indent="0">
              <a:buNone/>
            </a:pPr>
            <a:endParaRPr lang="en-US" sz="2000" dirty="0"/>
          </a:p>
          <a:p>
            <a:pPr marL="0" indent="0">
              <a:buNone/>
            </a:pPr>
            <a:r>
              <a:rPr lang="en-US" sz="2000" dirty="0" err="1"/>
              <a:t>Masgoret</a:t>
            </a:r>
            <a:r>
              <a:rPr lang="en-US" sz="2000" dirty="0"/>
              <a:t> &amp; Gardner (2003). Attitudes Motivation, and Second Language Learning: A Meta-Analysis of Studies Conducted by Gardner and Associates, </a:t>
            </a:r>
            <a:r>
              <a:rPr lang="en-US" sz="2000" i="1" dirty="0"/>
              <a:t>Language Learning</a:t>
            </a:r>
            <a:r>
              <a:rPr lang="en-US" sz="2000" dirty="0"/>
              <a:t>. 167-21</a:t>
            </a:r>
          </a:p>
          <a:p>
            <a:pPr marL="0" indent="0">
              <a:buNone/>
            </a:pPr>
            <a:endParaRPr lang="en-US" sz="2000" dirty="0"/>
          </a:p>
          <a:p>
            <a:pPr marL="0" indent="0">
              <a:buNone/>
            </a:pPr>
            <a:r>
              <a:rPr lang="en-US" sz="2000" dirty="0" err="1"/>
              <a:t>Dörnyei</a:t>
            </a:r>
            <a:r>
              <a:rPr lang="en-US" sz="2000" dirty="0"/>
              <a:t>, Z. (2005). Psychology of the language learner: Individual differences in second language acquisition. Mahwah, NJ: Lawrence Erlbaum.</a:t>
            </a:r>
          </a:p>
          <a:p>
            <a:pPr marL="0" indent="0">
              <a:buNone/>
            </a:pPr>
            <a:endParaRPr lang="en-US" sz="2000" dirty="0"/>
          </a:p>
          <a:p>
            <a:pPr marL="0" indent="0">
              <a:buNone/>
            </a:pPr>
            <a:r>
              <a:rPr lang="en-US" sz="2000" dirty="0" err="1"/>
              <a:t>Dörnyei</a:t>
            </a:r>
            <a:r>
              <a:rPr lang="en-US" sz="2000" dirty="0"/>
              <a:t>, Z. (2009). Motivation, language identity and the L2 self. Bristol, UK: Multilingual Matters.</a:t>
            </a:r>
          </a:p>
        </p:txBody>
      </p:sp>
    </p:spTree>
    <p:extLst>
      <p:ext uri="{BB962C8B-B14F-4D97-AF65-F5344CB8AC3E}">
        <p14:creationId xmlns:p14="http://schemas.microsoft.com/office/powerpoint/2010/main" val="421856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37C3-84EB-480D-A188-70BCF73FAAC9}"/>
              </a:ext>
            </a:extLst>
          </p:cNvPr>
          <p:cNvSpPr>
            <a:spLocks noGrp="1"/>
          </p:cNvSpPr>
          <p:nvPr>
            <p:ph type="title"/>
          </p:nvPr>
        </p:nvSpPr>
        <p:spPr/>
        <p:txBody>
          <a:bodyPr/>
          <a:lstStyle/>
          <a:p>
            <a:r>
              <a:rPr lang="en-US" dirty="0"/>
              <a:t>Contact Hour Certificate Request Form</a:t>
            </a:r>
          </a:p>
        </p:txBody>
      </p:sp>
      <p:sp>
        <p:nvSpPr>
          <p:cNvPr id="3" name="Content Placeholder 2">
            <a:extLst>
              <a:ext uri="{FF2B5EF4-FFF2-40B4-BE49-F238E27FC236}">
                <a16:creationId xmlns:a16="http://schemas.microsoft.com/office/drawing/2014/main" id="{559D2A3B-4C60-41D0-BFB1-B46ADA7AA539}"/>
              </a:ext>
            </a:extLst>
          </p:cNvPr>
          <p:cNvSpPr>
            <a:spLocks noGrp="1"/>
          </p:cNvSpPr>
          <p:nvPr>
            <p:ph idx="1"/>
          </p:nvPr>
        </p:nvSpPr>
        <p:spPr/>
        <p:txBody>
          <a:bodyPr/>
          <a:lstStyle/>
          <a:p>
            <a:pPr marL="0" indent="0">
              <a:buNone/>
            </a:pPr>
            <a:r>
              <a:rPr lang="en-US" dirty="0"/>
              <a:t>In order to receive your certificate, please complete </a:t>
            </a:r>
            <a:r>
              <a:rPr lang="en-US" dirty="0">
                <a:hlinkClick r:id="rId3"/>
              </a:rPr>
              <a:t>this form </a:t>
            </a:r>
            <a:r>
              <a:rPr lang="en-US" dirty="0"/>
              <a:t>by 9.27.21.</a:t>
            </a:r>
          </a:p>
        </p:txBody>
      </p:sp>
      <p:pic>
        <p:nvPicPr>
          <p:cNvPr id="4" name="Picture 3">
            <a:extLst>
              <a:ext uri="{FF2B5EF4-FFF2-40B4-BE49-F238E27FC236}">
                <a16:creationId xmlns:a16="http://schemas.microsoft.com/office/drawing/2014/main" id="{548CC694-194E-4EF7-964A-020D54548437}"/>
              </a:ext>
            </a:extLst>
          </p:cNvPr>
          <p:cNvPicPr>
            <a:picLocks noChangeAspect="1"/>
          </p:cNvPicPr>
          <p:nvPr/>
        </p:nvPicPr>
        <p:blipFill>
          <a:blip r:embed="rId4"/>
          <a:stretch>
            <a:fillRect/>
          </a:stretch>
        </p:blipFill>
        <p:spPr>
          <a:xfrm>
            <a:off x="2099055" y="2507512"/>
            <a:ext cx="4945889" cy="4343400"/>
          </a:xfrm>
          <a:prstGeom prst="rect">
            <a:avLst/>
          </a:prstGeom>
        </p:spPr>
      </p:pic>
    </p:spTree>
    <p:extLst>
      <p:ext uri="{BB962C8B-B14F-4D97-AF65-F5344CB8AC3E}">
        <p14:creationId xmlns:p14="http://schemas.microsoft.com/office/powerpoint/2010/main" val="65981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26E0-2A6B-4DE1-9A77-5353B4D4048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14B8762-6595-4A20-8758-FA82EF412139}"/>
              </a:ext>
            </a:extLst>
          </p:cNvPr>
          <p:cNvSpPr>
            <a:spLocks noGrp="1"/>
          </p:cNvSpPr>
          <p:nvPr>
            <p:ph idx="1"/>
          </p:nvPr>
        </p:nvSpPr>
        <p:spPr>
          <a:xfrm>
            <a:off x="460342" y="1371600"/>
            <a:ext cx="8229600" cy="4525963"/>
          </a:xfrm>
        </p:spPr>
        <p:txBody>
          <a:bodyPr/>
          <a:lstStyle/>
          <a:p>
            <a:r>
              <a:rPr lang="en-US" sz="2000" dirty="0"/>
              <a:t>Introductions</a:t>
            </a:r>
          </a:p>
          <a:p>
            <a:r>
              <a:rPr lang="en-US" sz="2000" dirty="0"/>
              <a:t>The session is being recorded and will be posted to the Maine DOE YouTube channel. </a:t>
            </a:r>
          </a:p>
          <a:p>
            <a:r>
              <a:rPr lang="en-US" sz="2000" dirty="0"/>
              <a:t>Avoid sharing students’ Personally Identifiable Information (PII).</a:t>
            </a:r>
          </a:p>
          <a:p>
            <a:r>
              <a:rPr lang="en-US" sz="2000" dirty="0"/>
              <a:t>We will use </a:t>
            </a:r>
            <a:r>
              <a:rPr lang="en-US" sz="2000" dirty="0">
                <a:hlinkClick r:id="rId2"/>
              </a:rPr>
              <a:t>this </a:t>
            </a:r>
            <a:r>
              <a:rPr lang="en-US" sz="2000" dirty="0" err="1">
                <a:hlinkClick r:id="rId2"/>
              </a:rPr>
              <a:t>Jamboard</a:t>
            </a:r>
            <a:r>
              <a:rPr lang="en-US" sz="2000" dirty="0">
                <a:hlinkClick r:id="rId2"/>
              </a:rPr>
              <a:t> </a:t>
            </a:r>
            <a:r>
              <a:rPr lang="en-US" sz="2000" dirty="0"/>
              <a:t>to record notes from partner discussions.</a:t>
            </a:r>
          </a:p>
          <a:p>
            <a:r>
              <a:rPr lang="en-US" sz="2000" dirty="0"/>
              <a:t>Logistics:</a:t>
            </a:r>
          </a:p>
          <a:p>
            <a:pPr lvl="1"/>
            <a:r>
              <a:rPr lang="en-US" sz="2000" dirty="0"/>
              <a:t>Please keep your camera on if you can.</a:t>
            </a:r>
          </a:p>
          <a:p>
            <a:pPr lvl="1"/>
            <a:r>
              <a:rPr lang="en-US" sz="2000" dirty="0"/>
              <a:t>Please stay muted unless you are speaking.</a:t>
            </a:r>
          </a:p>
          <a:p>
            <a:pPr lvl="1"/>
            <a:r>
              <a:rPr lang="en-US" sz="2000" dirty="0"/>
              <a:t>Feel free to interject with questions/comments, or you can use the “raise hand” feature if you prefer.</a:t>
            </a:r>
          </a:p>
          <a:p>
            <a:pPr lvl="1"/>
            <a:endParaRPr lang="en-US" dirty="0"/>
          </a:p>
        </p:txBody>
      </p:sp>
    </p:spTree>
    <p:extLst>
      <p:ext uri="{BB962C8B-B14F-4D97-AF65-F5344CB8AC3E}">
        <p14:creationId xmlns:p14="http://schemas.microsoft.com/office/powerpoint/2010/main" val="425415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C285-0C60-40E1-B291-27BBD2827E1D}"/>
              </a:ext>
            </a:extLst>
          </p:cNvPr>
          <p:cNvSpPr>
            <a:spLocks noGrp="1"/>
          </p:cNvSpPr>
          <p:nvPr>
            <p:ph type="title"/>
          </p:nvPr>
        </p:nvSpPr>
        <p:spPr/>
        <p:txBody>
          <a:bodyPr/>
          <a:lstStyle/>
          <a:p>
            <a:r>
              <a:rPr lang="en-US" dirty="0"/>
              <a:t>Temperature Check</a:t>
            </a:r>
          </a:p>
        </p:txBody>
      </p:sp>
      <p:sp>
        <p:nvSpPr>
          <p:cNvPr id="3" name="Content Placeholder 2">
            <a:extLst>
              <a:ext uri="{FF2B5EF4-FFF2-40B4-BE49-F238E27FC236}">
                <a16:creationId xmlns:a16="http://schemas.microsoft.com/office/drawing/2014/main" id="{4279EDA3-0992-4ACA-A5ED-60D1F606D619}"/>
              </a:ext>
            </a:extLst>
          </p:cNvPr>
          <p:cNvSpPr>
            <a:spLocks noGrp="1"/>
          </p:cNvSpPr>
          <p:nvPr>
            <p:ph idx="1"/>
          </p:nvPr>
        </p:nvSpPr>
        <p:spPr/>
        <p:txBody>
          <a:bodyPr/>
          <a:lstStyle/>
          <a:p>
            <a:pPr marL="0" indent="0">
              <a:buNone/>
            </a:pPr>
            <a:r>
              <a:rPr lang="en-US" dirty="0"/>
              <a:t>From 0-100% motivated, enter into the chat an estimate of your students’ average level of motivation this school year.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C5EA311-D4B9-4F5D-9D09-9A468A5C89CF}"/>
              </a:ext>
            </a:extLst>
          </p:cNvPr>
          <p:cNvPicPr>
            <a:picLocks noChangeAspect="1"/>
          </p:cNvPicPr>
          <p:nvPr/>
        </p:nvPicPr>
        <p:blipFill>
          <a:blip r:embed="rId3"/>
          <a:stretch>
            <a:fillRect/>
          </a:stretch>
        </p:blipFill>
        <p:spPr>
          <a:xfrm>
            <a:off x="1694146" y="2911367"/>
            <a:ext cx="5755707" cy="3067712"/>
          </a:xfrm>
          <a:prstGeom prst="rect">
            <a:avLst/>
          </a:prstGeom>
        </p:spPr>
      </p:pic>
    </p:spTree>
    <p:extLst>
      <p:ext uri="{BB962C8B-B14F-4D97-AF65-F5344CB8AC3E}">
        <p14:creationId xmlns:p14="http://schemas.microsoft.com/office/powerpoint/2010/main" val="136378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A881-3DB8-49DB-BFF0-88D3E670CFCC}"/>
              </a:ext>
            </a:extLst>
          </p:cNvPr>
          <p:cNvSpPr>
            <a:spLocks noGrp="1"/>
          </p:cNvSpPr>
          <p:nvPr>
            <p:ph type="title"/>
          </p:nvPr>
        </p:nvSpPr>
        <p:spPr/>
        <p:txBody>
          <a:bodyPr/>
          <a:lstStyle/>
          <a:p>
            <a:r>
              <a:rPr lang="en-US" dirty="0"/>
              <a:t>Framing Success</a:t>
            </a:r>
          </a:p>
        </p:txBody>
      </p:sp>
      <p:sp>
        <p:nvSpPr>
          <p:cNvPr id="3" name="Content Placeholder 2">
            <a:extLst>
              <a:ext uri="{FF2B5EF4-FFF2-40B4-BE49-F238E27FC236}">
                <a16:creationId xmlns:a16="http://schemas.microsoft.com/office/drawing/2014/main" id="{20E7EEB4-BC86-4F68-90E9-303679F26E09}"/>
              </a:ext>
            </a:extLst>
          </p:cNvPr>
          <p:cNvSpPr>
            <a:spLocks noGrp="1"/>
          </p:cNvSpPr>
          <p:nvPr>
            <p:ph idx="1"/>
          </p:nvPr>
        </p:nvSpPr>
        <p:spPr>
          <a:xfrm>
            <a:off x="457200" y="1295400"/>
            <a:ext cx="5029200" cy="4525963"/>
          </a:xfrm>
        </p:spPr>
        <p:txBody>
          <a:bodyPr/>
          <a:lstStyle/>
          <a:p>
            <a:pPr marL="0" indent="0">
              <a:buNone/>
            </a:pPr>
            <a:r>
              <a:rPr lang="en-US" dirty="0"/>
              <a:t>With your partner(s)(5 minutes):</a:t>
            </a:r>
          </a:p>
          <a:p>
            <a:pPr marL="0" indent="0">
              <a:buNone/>
            </a:pPr>
            <a:endParaRPr lang="en-US" dirty="0"/>
          </a:p>
          <a:p>
            <a:pPr marL="457200" indent="-457200">
              <a:buAutoNum type="arabicPeriod"/>
            </a:pPr>
            <a:r>
              <a:rPr lang="en-US" sz="2000" dirty="0"/>
              <a:t>Think about one or two of your most successful students,* past or present. </a:t>
            </a:r>
          </a:p>
          <a:p>
            <a:pPr marL="457200" indent="-457200">
              <a:buAutoNum type="arabicPeriod"/>
            </a:pPr>
            <a:r>
              <a:rPr lang="en-US" sz="2000" dirty="0"/>
              <a:t>What factors do you think contribute to their success?</a:t>
            </a:r>
          </a:p>
          <a:p>
            <a:pPr marL="457200" indent="-457200">
              <a:buAutoNum type="arabicPeriod"/>
            </a:pPr>
            <a:r>
              <a:rPr lang="en-US" sz="2000" dirty="0"/>
              <a:t>What motivates their language learning?</a:t>
            </a:r>
          </a:p>
          <a:p>
            <a:pPr marL="457200" indent="-457200">
              <a:buAutoNum type="arabicPeriod"/>
            </a:pPr>
            <a:r>
              <a:rPr lang="en-US" sz="2000" dirty="0"/>
              <a:t>What themes emerged from your conversation? Record 1-2 on the </a:t>
            </a:r>
            <a:r>
              <a:rPr lang="en-US" sz="2000" dirty="0" err="1">
                <a:hlinkClick r:id="rId3"/>
              </a:rPr>
              <a:t>Jamboard</a:t>
            </a:r>
            <a:r>
              <a:rPr lang="en-US" sz="2000" dirty="0"/>
              <a:t> (page 1).</a:t>
            </a:r>
          </a:p>
          <a:p>
            <a:pPr marL="457200" indent="-457200">
              <a:buAutoNum type="arabicPeriod"/>
            </a:pPr>
            <a:endParaRPr lang="en-US" sz="2000" dirty="0"/>
          </a:p>
          <a:p>
            <a:pPr marL="0" indent="0">
              <a:buNone/>
            </a:pPr>
            <a:r>
              <a:rPr lang="en-US" sz="1800" dirty="0"/>
              <a:t>*Reminder not to share PII</a:t>
            </a:r>
          </a:p>
          <a:p>
            <a:pPr marL="457200" indent="-457200">
              <a:buAutoNum type="arabicPeriod"/>
            </a:pPr>
            <a:endParaRPr lang="en-US" dirty="0"/>
          </a:p>
        </p:txBody>
      </p:sp>
      <p:pic>
        <p:nvPicPr>
          <p:cNvPr id="4" name="Picture 3">
            <a:extLst>
              <a:ext uri="{FF2B5EF4-FFF2-40B4-BE49-F238E27FC236}">
                <a16:creationId xmlns:a16="http://schemas.microsoft.com/office/drawing/2014/main" id="{FF4BFF17-FE5F-4DEE-B28C-70E475EFCECC}"/>
              </a:ext>
            </a:extLst>
          </p:cNvPr>
          <p:cNvPicPr>
            <a:picLocks noChangeAspect="1"/>
          </p:cNvPicPr>
          <p:nvPr/>
        </p:nvPicPr>
        <p:blipFill>
          <a:blip r:embed="rId4"/>
          <a:stretch>
            <a:fillRect/>
          </a:stretch>
        </p:blipFill>
        <p:spPr>
          <a:xfrm>
            <a:off x="5417206" y="2198016"/>
            <a:ext cx="3497441" cy="2461967"/>
          </a:xfrm>
          <a:prstGeom prst="rect">
            <a:avLst/>
          </a:prstGeom>
        </p:spPr>
      </p:pic>
    </p:spTree>
    <p:extLst>
      <p:ext uri="{BB962C8B-B14F-4D97-AF65-F5344CB8AC3E}">
        <p14:creationId xmlns:p14="http://schemas.microsoft.com/office/powerpoint/2010/main" val="15891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CE22-9068-4A80-8F8C-EF61A7C318A9}"/>
              </a:ext>
            </a:extLst>
          </p:cNvPr>
          <p:cNvSpPr>
            <a:spLocks noGrp="1"/>
          </p:cNvSpPr>
          <p:nvPr>
            <p:ph type="title"/>
          </p:nvPr>
        </p:nvSpPr>
        <p:spPr/>
        <p:txBody>
          <a:bodyPr/>
          <a:lstStyle/>
          <a:p>
            <a:r>
              <a:rPr lang="en-US" dirty="0"/>
              <a:t>CAL: </a:t>
            </a:r>
            <a:r>
              <a:rPr lang="en-US" dirty="0">
                <a:hlinkClick r:id="rId2"/>
              </a:rPr>
              <a:t>Student Voices</a:t>
            </a:r>
            <a:endParaRPr lang="en-US" dirty="0"/>
          </a:p>
        </p:txBody>
      </p:sp>
      <p:sp>
        <p:nvSpPr>
          <p:cNvPr id="3" name="Content Placeholder 2">
            <a:extLst>
              <a:ext uri="{FF2B5EF4-FFF2-40B4-BE49-F238E27FC236}">
                <a16:creationId xmlns:a16="http://schemas.microsoft.com/office/drawing/2014/main" id="{940A956E-5198-40E3-9187-D50EA55B86EC}"/>
              </a:ext>
            </a:extLst>
          </p:cNvPr>
          <p:cNvSpPr>
            <a:spLocks noGrp="1"/>
          </p:cNvSpPr>
          <p:nvPr>
            <p:ph idx="1"/>
          </p:nvPr>
        </p:nvSpPr>
        <p:spPr>
          <a:xfrm>
            <a:off x="457200" y="1447800"/>
            <a:ext cx="5105400" cy="4525963"/>
          </a:xfrm>
        </p:spPr>
        <p:txBody>
          <a:bodyPr/>
          <a:lstStyle/>
          <a:p>
            <a:pPr marL="0" indent="0">
              <a:buNone/>
            </a:pPr>
            <a:r>
              <a:rPr lang="en-US" sz="1800" dirty="0"/>
              <a:t>At the NCSSFL 2020 annual meeting, a panel of six teacher-selected, outstanding students was convened to discuss their language learning experiences.</a:t>
            </a:r>
          </a:p>
          <a:p>
            <a:pPr marL="0" indent="0">
              <a:buNone/>
            </a:pPr>
            <a:endParaRPr lang="en-US" sz="1800" dirty="0"/>
          </a:p>
          <a:p>
            <a:pPr marL="0" indent="0">
              <a:buNone/>
            </a:pPr>
            <a:r>
              <a:rPr lang="en-US" sz="1800" dirty="0"/>
              <a:t>Responses on motivation:</a:t>
            </a:r>
          </a:p>
          <a:p>
            <a:r>
              <a:rPr lang="en-US" sz="1600" dirty="0"/>
              <a:t>Students are motivated by </a:t>
            </a:r>
            <a:r>
              <a:rPr lang="en-US" sz="1600" b="1" dirty="0"/>
              <a:t>connection</a:t>
            </a:r>
            <a:r>
              <a:rPr lang="en-US" sz="1600" dirty="0"/>
              <a:t> more than by career opportunities. </a:t>
            </a:r>
          </a:p>
          <a:p>
            <a:pPr lvl="1"/>
            <a:r>
              <a:rPr lang="en-US" sz="1600" dirty="0"/>
              <a:t>They cited a desire to </a:t>
            </a:r>
            <a:r>
              <a:rPr lang="en-US" sz="1600" b="1" dirty="0"/>
              <a:t>engage</a:t>
            </a:r>
            <a:r>
              <a:rPr lang="en-US" sz="1600" dirty="0"/>
              <a:t> with target-language-speaking peers both in person and virtually, as well as family members, teachers, and people met while traveling. </a:t>
            </a:r>
          </a:p>
          <a:p>
            <a:r>
              <a:rPr lang="en-US" sz="1600" dirty="0"/>
              <a:t>They noted an appreciation for </a:t>
            </a:r>
            <a:r>
              <a:rPr lang="en-US" sz="1600" b="1" dirty="0"/>
              <a:t>difference</a:t>
            </a:r>
            <a:r>
              <a:rPr lang="en-US" sz="1600" dirty="0"/>
              <a:t> and wanting to explore it.</a:t>
            </a:r>
          </a:p>
          <a:p>
            <a:r>
              <a:rPr lang="en-US" sz="1600" dirty="0"/>
              <a:t>The </a:t>
            </a:r>
            <a:r>
              <a:rPr lang="en-US" sz="1600" b="1" dirty="0"/>
              <a:t>enthusiasm</a:t>
            </a:r>
            <a:r>
              <a:rPr lang="en-US" sz="1600" dirty="0"/>
              <a:t> of the teacher is contagious.</a:t>
            </a:r>
          </a:p>
        </p:txBody>
      </p:sp>
      <p:pic>
        <p:nvPicPr>
          <p:cNvPr id="4" name="Picture 3">
            <a:extLst>
              <a:ext uri="{FF2B5EF4-FFF2-40B4-BE49-F238E27FC236}">
                <a16:creationId xmlns:a16="http://schemas.microsoft.com/office/drawing/2014/main" id="{828FEC23-C5D4-4F82-A06D-8C3EB4FB7E14}"/>
              </a:ext>
            </a:extLst>
          </p:cNvPr>
          <p:cNvPicPr>
            <a:picLocks noChangeAspect="1"/>
          </p:cNvPicPr>
          <p:nvPr/>
        </p:nvPicPr>
        <p:blipFill>
          <a:blip r:embed="rId3"/>
          <a:stretch>
            <a:fillRect/>
          </a:stretch>
        </p:blipFill>
        <p:spPr>
          <a:xfrm>
            <a:off x="5867400" y="1600200"/>
            <a:ext cx="2927333" cy="3781425"/>
          </a:xfrm>
          <a:prstGeom prst="rect">
            <a:avLst/>
          </a:prstGeom>
        </p:spPr>
      </p:pic>
    </p:spTree>
    <p:extLst>
      <p:ext uri="{BB962C8B-B14F-4D97-AF65-F5344CB8AC3E}">
        <p14:creationId xmlns:p14="http://schemas.microsoft.com/office/powerpoint/2010/main" val="131489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7DC1-33E5-41DE-B90A-EC32904A41ED}"/>
              </a:ext>
            </a:extLst>
          </p:cNvPr>
          <p:cNvSpPr>
            <a:spLocks noGrp="1"/>
          </p:cNvSpPr>
          <p:nvPr>
            <p:ph type="title"/>
          </p:nvPr>
        </p:nvSpPr>
        <p:spPr/>
        <p:txBody>
          <a:bodyPr/>
          <a:lstStyle/>
          <a:p>
            <a:r>
              <a:rPr lang="en-US" dirty="0"/>
              <a:t>CAL: Student Voices</a:t>
            </a:r>
          </a:p>
        </p:txBody>
      </p:sp>
      <p:pic>
        <p:nvPicPr>
          <p:cNvPr id="4" name="Picture 3">
            <a:extLst>
              <a:ext uri="{FF2B5EF4-FFF2-40B4-BE49-F238E27FC236}">
                <a16:creationId xmlns:a16="http://schemas.microsoft.com/office/drawing/2014/main" id="{688F42D4-23FA-4667-9FF1-FFF55EFE2298}"/>
              </a:ext>
            </a:extLst>
          </p:cNvPr>
          <p:cNvPicPr>
            <a:picLocks noChangeAspect="1"/>
          </p:cNvPicPr>
          <p:nvPr/>
        </p:nvPicPr>
        <p:blipFill>
          <a:blip r:embed="rId3"/>
          <a:stretch>
            <a:fillRect/>
          </a:stretch>
        </p:blipFill>
        <p:spPr>
          <a:xfrm>
            <a:off x="5443953" y="4184620"/>
            <a:ext cx="3182983" cy="2590800"/>
          </a:xfrm>
          <a:prstGeom prst="rect">
            <a:avLst/>
          </a:prstGeom>
        </p:spPr>
      </p:pic>
      <p:pic>
        <p:nvPicPr>
          <p:cNvPr id="5" name="Picture 4">
            <a:extLst>
              <a:ext uri="{FF2B5EF4-FFF2-40B4-BE49-F238E27FC236}">
                <a16:creationId xmlns:a16="http://schemas.microsoft.com/office/drawing/2014/main" id="{7176F469-D55F-4186-8EAD-888375DDC8C6}"/>
              </a:ext>
            </a:extLst>
          </p:cNvPr>
          <p:cNvPicPr>
            <a:picLocks noChangeAspect="1"/>
          </p:cNvPicPr>
          <p:nvPr/>
        </p:nvPicPr>
        <p:blipFill>
          <a:blip r:embed="rId4"/>
          <a:stretch>
            <a:fillRect/>
          </a:stretch>
        </p:blipFill>
        <p:spPr>
          <a:xfrm>
            <a:off x="161319" y="2119069"/>
            <a:ext cx="3487362" cy="1821046"/>
          </a:xfrm>
          <a:prstGeom prst="rect">
            <a:avLst/>
          </a:prstGeom>
        </p:spPr>
      </p:pic>
      <p:pic>
        <p:nvPicPr>
          <p:cNvPr id="6" name="Picture 5">
            <a:extLst>
              <a:ext uri="{FF2B5EF4-FFF2-40B4-BE49-F238E27FC236}">
                <a16:creationId xmlns:a16="http://schemas.microsoft.com/office/drawing/2014/main" id="{8488AB47-17E7-4A27-BC55-A31383965D43}"/>
              </a:ext>
            </a:extLst>
          </p:cNvPr>
          <p:cNvPicPr>
            <a:picLocks noChangeAspect="1"/>
          </p:cNvPicPr>
          <p:nvPr/>
        </p:nvPicPr>
        <p:blipFill>
          <a:blip r:embed="rId5"/>
          <a:stretch>
            <a:fillRect/>
          </a:stretch>
        </p:blipFill>
        <p:spPr>
          <a:xfrm>
            <a:off x="1905000" y="3969886"/>
            <a:ext cx="3402378" cy="2612225"/>
          </a:xfrm>
          <a:prstGeom prst="rect">
            <a:avLst/>
          </a:prstGeom>
        </p:spPr>
      </p:pic>
      <p:pic>
        <p:nvPicPr>
          <p:cNvPr id="7" name="Picture 6">
            <a:extLst>
              <a:ext uri="{FF2B5EF4-FFF2-40B4-BE49-F238E27FC236}">
                <a16:creationId xmlns:a16="http://schemas.microsoft.com/office/drawing/2014/main" id="{E8E48776-D713-4766-B5D6-2FEC5E1CB516}"/>
              </a:ext>
            </a:extLst>
          </p:cNvPr>
          <p:cNvPicPr>
            <a:picLocks noChangeAspect="1"/>
          </p:cNvPicPr>
          <p:nvPr/>
        </p:nvPicPr>
        <p:blipFill>
          <a:blip r:embed="rId6"/>
          <a:stretch>
            <a:fillRect/>
          </a:stretch>
        </p:blipFill>
        <p:spPr>
          <a:xfrm>
            <a:off x="5992838" y="1329696"/>
            <a:ext cx="3051999" cy="2854924"/>
          </a:xfrm>
          <a:prstGeom prst="rect">
            <a:avLst/>
          </a:prstGeom>
        </p:spPr>
      </p:pic>
      <p:sp>
        <p:nvSpPr>
          <p:cNvPr id="3" name="TextBox 2">
            <a:extLst>
              <a:ext uri="{FF2B5EF4-FFF2-40B4-BE49-F238E27FC236}">
                <a16:creationId xmlns:a16="http://schemas.microsoft.com/office/drawing/2014/main" id="{E55FF2FF-3239-44B6-A52D-15CE9843CF2F}"/>
              </a:ext>
            </a:extLst>
          </p:cNvPr>
          <p:cNvSpPr txBox="1"/>
          <p:nvPr/>
        </p:nvSpPr>
        <p:spPr>
          <a:xfrm>
            <a:off x="446063" y="1226403"/>
            <a:ext cx="5410200" cy="830997"/>
          </a:xfrm>
          <a:prstGeom prst="rect">
            <a:avLst/>
          </a:prstGeom>
          <a:noFill/>
        </p:spPr>
        <p:txBody>
          <a:bodyPr wrap="square" rtlCol="0">
            <a:spAutoFit/>
          </a:bodyPr>
          <a:lstStyle/>
          <a:p>
            <a:r>
              <a:rPr lang="en-US" sz="2400" dirty="0"/>
              <a:t>How are these similar to or different from what your students might say?</a:t>
            </a:r>
          </a:p>
        </p:txBody>
      </p:sp>
    </p:spTree>
    <p:extLst>
      <p:ext uri="{BB962C8B-B14F-4D97-AF65-F5344CB8AC3E}">
        <p14:creationId xmlns:p14="http://schemas.microsoft.com/office/powerpoint/2010/main" val="32482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7BC1-905D-4631-A63C-5903941443EE}"/>
              </a:ext>
            </a:extLst>
          </p:cNvPr>
          <p:cNvSpPr>
            <a:spLocks noGrp="1"/>
          </p:cNvSpPr>
          <p:nvPr>
            <p:ph type="title"/>
          </p:nvPr>
        </p:nvSpPr>
        <p:spPr>
          <a:xfrm>
            <a:off x="76200" y="76200"/>
            <a:ext cx="9067800" cy="838200"/>
          </a:xfrm>
        </p:spPr>
        <p:txBody>
          <a:bodyPr/>
          <a:lstStyle/>
          <a:p>
            <a:pPr algn="ctr"/>
            <a:r>
              <a:rPr lang="en-US" sz="2400" dirty="0">
                <a:hlinkClick r:id="rId3"/>
              </a:rPr>
              <a:t>TELL* Project</a:t>
            </a:r>
            <a:r>
              <a:rPr lang="en-US" sz="2400" dirty="0"/>
              <a:t>: Engaging and Motivating Language Learners</a:t>
            </a:r>
          </a:p>
        </p:txBody>
      </p:sp>
      <p:pic>
        <p:nvPicPr>
          <p:cNvPr id="4" name="Online Media 3" title="Engaging &amp; Motivating Language Learners - Classroom Vignette (TELL Project)">
            <a:hlinkClick r:id="" action="ppaction://media"/>
            <a:extLst>
              <a:ext uri="{FF2B5EF4-FFF2-40B4-BE49-F238E27FC236}">
                <a16:creationId xmlns:a16="http://schemas.microsoft.com/office/drawing/2014/main" id="{7ED40541-D727-4179-B683-033AB6AA1762}"/>
              </a:ext>
            </a:extLst>
          </p:cNvPr>
          <p:cNvPicPr>
            <a:picLocks noGrp="1" noRot="1" noChangeAspect="1"/>
          </p:cNvPicPr>
          <p:nvPr>
            <p:ph idx="1"/>
            <a:videoFile r:link="rId1"/>
          </p:nvPr>
        </p:nvPicPr>
        <p:blipFill>
          <a:blip r:embed="rId4"/>
          <a:stretch>
            <a:fillRect/>
          </a:stretch>
        </p:blipFill>
        <p:spPr>
          <a:xfrm>
            <a:off x="1197768" y="2511705"/>
            <a:ext cx="6748463" cy="3812895"/>
          </a:xfrm>
          <a:prstGeom prst="rect">
            <a:avLst/>
          </a:prstGeom>
        </p:spPr>
      </p:pic>
      <p:sp>
        <p:nvSpPr>
          <p:cNvPr id="5" name="TextBox 4">
            <a:extLst>
              <a:ext uri="{FF2B5EF4-FFF2-40B4-BE49-F238E27FC236}">
                <a16:creationId xmlns:a16="http://schemas.microsoft.com/office/drawing/2014/main" id="{FE3C84EE-42D7-4EC0-8D0E-C127263B91DF}"/>
              </a:ext>
            </a:extLst>
          </p:cNvPr>
          <p:cNvSpPr txBox="1"/>
          <p:nvPr/>
        </p:nvSpPr>
        <p:spPr>
          <a:xfrm>
            <a:off x="609600" y="1295400"/>
            <a:ext cx="7772400" cy="923330"/>
          </a:xfrm>
          <a:prstGeom prst="rect">
            <a:avLst/>
          </a:prstGeom>
          <a:noFill/>
        </p:spPr>
        <p:txBody>
          <a:bodyPr wrap="square" rtlCol="0">
            <a:spAutoFit/>
          </a:bodyPr>
          <a:lstStyle/>
          <a:p>
            <a:r>
              <a:rPr lang="en-US" dirty="0"/>
              <a:t>While you watch: On the </a:t>
            </a:r>
            <a:r>
              <a:rPr lang="en-US" dirty="0" err="1">
                <a:hlinkClick r:id="rId5"/>
              </a:rPr>
              <a:t>Jamboard</a:t>
            </a:r>
            <a:r>
              <a:rPr lang="en-US" dirty="0"/>
              <a:t> (page 2), record 3-4 key words that summarize the video’s message about what motivates students.</a:t>
            </a:r>
          </a:p>
        </p:txBody>
      </p:sp>
      <p:sp>
        <p:nvSpPr>
          <p:cNvPr id="6" name="TextBox 5">
            <a:extLst>
              <a:ext uri="{FF2B5EF4-FFF2-40B4-BE49-F238E27FC236}">
                <a16:creationId xmlns:a16="http://schemas.microsoft.com/office/drawing/2014/main" id="{893C26B8-449A-43C9-AEF9-10CAF8B67157}"/>
              </a:ext>
            </a:extLst>
          </p:cNvPr>
          <p:cNvSpPr txBox="1"/>
          <p:nvPr/>
        </p:nvSpPr>
        <p:spPr>
          <a:xfrm>
            <a:off x="2734166" y="6581001"/>
            <a:ext cx="3675668" cy="276999"/>
          </a:xfrm>
          <a:prstGeom prst="rect">
            <a:avLst/>
          </a:prstGeom>
          <a:noFill/>
        </p:spPr>
        <p:txBody>
          <a:bodyPr wrap="square" rtlCol="0">
            <a:spAutoFit/>
          </a:bodyPr>
          <a:lstStyle/>
          <a:p>
            <a:r>
              <a:rPr lang="en-US" sz="1200" dirty="0"/>
              <a:t>*Teacher Effectiveness for Language Learning</a:t>
            </a:r>
          </a:p>
        </p:txBody>
      </p:sp>
    </p:spTree>
    <p:extLst>
      <p:ext uri="{BB962C8B-B14F-4D97-AF65-F5344CB8AC3E}">
        <p14:creationId xmlns:p14="http://schemas.microsoft.com/office/powerpoint/2010/main" val="40120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25CA-3CEA-4F9E-B929-7C915936AF85}"/>
              </a:ext>
            </a:extLst>
          </p:cNvPr>
          <p:cNvSpPr>
            <a:spLocks noGrp="1"/>
          </p:cNvSpPr>
          <p:nvPr>
            <p:ph type="title"/>
          </p:nvPr>
        </p:nvSpPr>
        <p:spPr/>
        <p:txBody>
          <a:bodyPr/>
          <a:lstStyle/>
          <a:p>
            <a:r>
              <a:rPr lang="en-US" dirty="0"/>
              <a:t>Robert Gardner’s Socio-Educational Model</a:t>
            </a:r>
          </a:p>
        </p:txBody>
      </p:sp>
      <p:pic>
        <p:nvPicPr>
          <p:cNvPr id="6" name="Content Placeholder 5">
            <a:extLst>
              <a:ext uri="{FF2B5EF4-FFF2-40B4-BE49-F238E27FC236}">
                <a16:creationId xmlns:a16="http://schemas.microsoft.com/office/drawing/2014/main" id="{5B8F6F59-60AE-4430-BE1F-339C4C77FB43}"/>
              </a:ext>
            </a:extLst>
          </p:cNvPr>
          <p:cNvPicPr>
            <a:picLocks noGrp="1" noChangeAspect="1"/>
          </p:cNvPicPr>
          <p:nvPr>
            <p:ph idx="1"/>
          </p:nvPr>
        </p:nvPicPr>
        <p:blipFill>
          <a:blip r:embed="rId3"/>
          <a:stretch>
            <a:fillRect/>
          </a:stretch>
        </p:blipFill>
        <p:spPr>
          <a:xfrm>
            <a:off x="1066800" y="1538287"/>
            <a:ext cx="6838950" cy="3781425"/>
          </a:xfrm>
          <a:prstGeom prst="rect">
            <a:avLst/>
          </a:prstGeom>
        </p:spPr>
      </p:pic>
      <p:sp>
        <p:nvSpPr>
          <p:cNvPr id="7" name="TextBox 6">
            <a:extLst>
              <a:ext uri="{FF2B5EF4-FFF2-40B4-BE49-F238E27FC236}">
                <a16:creationId xmlns:a16="http://schemas.microsoft.com/office/drawing/2014/main" id="{5ADAAEB3-45E2-4D9F-930A-D3CECAC76090}"/>
              </a:ext>
            </a:extLst>
          </p:cNvPr>
          <p:cNvSpPr txBox="1"/>
          <p:nvPr/>
        </p:nvSpPr>
        <p:spPr>
          <a:xfrm>
            <a:off x="1981200" y="6248400"/>
            <a:ext cx="6400800" cy="430887"/>
          </a:xfrm>
          <a:prstGeom prst="rect">
            <a:avLst/>
          </a:prstGeom>
          <a:noFill/>
        </p:spPr>
        <p:txBody>
          <a:bodyPr wrap="square" rtlCol="0">
            <a:spAutoFit/>
          </a:bodyPr>
          <a:lstStyle/>
          <a:p>
            <a:r>
              <a:rPr lang="en-US" sz="1100" dirty="0">
                <a:hlinkClick r:id="rId4"/>
              </a:rPr>
              <a:t>Lai, H-S.T. (2013). The Motivation of Learners of English as a Foreign Language</a:t>
            </a:r>
          </a:p>
          <a:p>
            <a:r>
              <a:rPr lang="en-US" sz="1100" dirty="0">
                <a:hlinkClick r:id="rId4"/>
              </a:rPr>
              <a:t>Revisited. </a:t>
            </a:r>
            <a:r>
              <a:rPr lang="en-US" sz="1100" i="1" dirty="0">
                <a:hlinkClick r:id="rId4"/>
              </a:rPr>
              <a:t>International Education Studies, Vol. 6, No. 10</a:t>
            </a:r>
            <a:r>
              <a:rPr lang="en-US" sz="1100" dirty="0">
                <a:hlinkClick r:id="rId4"/>
              </a:rPr>
              <a:t>. </a:t>
            </a:r>
            <a:endParaRPr lang="en-US" sz="1100" dirty="0"/>
          </a:p>
        </p:txBody>
      </p:sp>
    </p:spTree>
    <p:extLst>
      <p:ext uri="{BB962C8B-B14F-4D97-AF65-F5344CB8AC3E}">
        <p14:creationId xmlns:p14="http://schemas.microsoft.com/office/powerpoint/2010/main" val="19953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D345-7E2E-4E6A-AF2A-99C9A88FFD5A}"/>
              </a:ext>
            </a:extLst>
          </p:cNvPr>
          <p:cNvSpPr>
            <a:spLocks noGrp="1"/>
          </p:cNvSpPr>
          <p:nvPr>
            <p:ph type="title"/>
          </p:nvPr>
        </p:nvSpPr>
        <p:spPr/>
        <p:txBody>
          <a:bodyPr/>
          <a:lstStyle/>
          <a:p>
            <a:r>
              <a:rPr lang="en-US" dirty="0" err="1"/>
              <a:t>Dörnyei’s</a:t>
            </a:r>
            <a:r>
              <a:rPr lang="en-US" dirty="0"/>
              <a:t> L2* Motivational Self System</a:t>
            </a:r>
          </a:p>
        </p:txBody>
      </p:sp>
      <p:sp>
        <p:nvSpPr>
          <p:cNvPr id="3" name="Content Placeholder 2">
            <a:extLst>
              <a:ext uri="{FF2B5EF4-FFF2-40B4-BE49-F238E27FC236}">
                <a16:creationId xmlns:a16="http://schemas.microsoft.com/office/drawing/2014/main" id="{2FD0FFD3-12B2-4B45-9BEE-88EF1B67412D}"/>
              </a:ext>
            </a:extLst>
          </p:cNvPr>
          <p:cNvSpPr>
            <a:spLocks noGrp="1"/>
          </p:cNvSpPr>
          <p:nvPr>
            <p:ph idx="1"/>
          </p:nvPr>
        </p:nvSpPr>
        <p:spPr>
          <a:xfrm>
            <a:off x="457200" y="1447800"/>
            <a:ext cx="5410200" cy="4525963"/>
          </a:xfrm>
        </p:spPr>
        <p:txBody>
          <a:bodyPr/>
          <a:lstStyle/>
          <a:p>
            <a:pPr marL="0" indent="0">
              <a:buNone/>
            </a:pPr>
            <a:r>
              <a:rPr lang="en-US" dirty="0"/>
              <a:t>“The vision of who students would like to become as L2 users seems to be one of the most reliable predictors of long-term </a:t>
            </a:r>
            <a:r>
              <a:rPr lang="en-US" dirty="0" err="1"/>
              <a:t>long-term</a:t>
            </a:r>
            <a:r>
              <a:rPr lang="en-US" dirty="0"/>
              <a:t> learning behavior.” </a:t>
            </a:r>
          </a:p>
          <a:p>
            <a:pPr marL="0" indent="0">
              <a:buNone/>
            </a:pPr>
            <a:r>
              <a:rPr lang="en-US" dirty="0"/>
              <a:t>– Dr. </a:t>
            </a:r>
            <a:r>
              <a:rPr lang="en-US" dirty="0" err="1"/>
              <a:t>Zoltán</a:t>
            </a:r>
            <a:r>
              <a:rPr lang="en-US" dirty="0"/>
              <a:t> </a:t>
            </a:r>
            <a:r>
              <a:rPr lang="en-US" dirty="0" err="1"/>
              <a:t>Dörnyei</a:t>
            </a:r>
            <a:endParaRPr lang="en-US" dirty="0"/>
          </a:p>
          <a:p>
            <a:pPr marL="0" indent="0">
              <a:buNone/>
            </a:pPr>
            <a:endParaRPr lang="en-US" dirty="0"/>
          </a:p>
          <a:p>
            <a:pPr marL="0" indent="0">
              <a:buNone/>
            </a:pPr>
            <a:r>
              <a:rPr lang="en-US" dirty="0"/>
              <a:t>The </a:t>
            </a:r>
            <a:r>
              <a:rPr lang="en-US" i="1" dirty="0"/>
              <a:t>Ideal L2 Self </a:t>
            </a:r>
            <a:r>
              <a:rPr lang="en-US" dirty="0"/>
              <a:t>is our future vision ourselves as L2 users. </a:t>
            </a:r>
          </a:p>
          <a:p>
            <a:pPr marL="0" indent="0">
              <a:buNone/>
            </a:pPr>
            <a:endParaRPr lang="en-US" dirty="0"/>
          </a:p>
          <a:p>
            <a:pPr marL="0" indent="0">
              <a:buNone/>
            </a:pPr>
            <a:r>
              <a:rPr lang="en-US" sz="1800" dirty="0"/>
              <a:t>*L2 = second language</a:t>
            </a:r>
          </a:p>
        </p:txBody>
      </p:sp>
      <p:pic>
        <p:nvPicPr>
          <p:cNvPr id="4" name="Picture 3">
            <a:extLst>
              <a:ext uri="{FF2B5EF4-FFF2-40B4-BE49-F238E27FC236}">
                <a16:creationId xmlns:a16="http://schemas.microsoft.com/office/drawing/2014/main" id="{489A6FE0-3057-4F84-963F-EFF49BDB0A21}"/>
              </a:ext>
            </a:extLst>
          </p:cNvPr>
          <p:cNvPicPr>
            <a:picLocks noChangeAspect="1"/>
          </p:cNvPicPr>
          <p:nvPr/>
        </p:nvPicPr>
        <p:blipFill>
          <a:blip r:embed="rId3"/>
          <a:stretch>
            <a:fillRect/>
          </a:stretch>
        </p:blipFill>
        <p:spPr>
          <a:xfrm>
            <a:off x="6172200" y="1943100"/>
            <a:ext cx="2855879" cy="2971800"/>
          </a:xfrm>
          <a:prstGeom prst="rect">
            <a:avLst/>
          </a:prstGeom>
        </p:spPr>
      </p:pic>
    </p:spTree>
    <p:extLst>
      <p:ext uri="{BB962C8B-B14F-4D97-AF65-F5344CB8AC3E}">
        <p14:creationId xmlns:p14="http://schemas.microsoft.com/office/powerpoint/2010/main" val="1215225867"/>
      </p:ext>
    </p:extLst>
  </p:cSld>
  <p:clrMapOvr>
    <a:masterClrMapping/>
  </p:clrMapOvr>
</p:sld>
</file>

<file path=ppt/theme/theme1.xml><?xml version="1.0" encoding="utf-8"?>
<a:theme xmlns:a="http://schemas.openxmlformats.org/drawingml/2006/main" name="Office Theme">
  <a:themeElements>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LAME 030918 [Compatibility Mode]" id="{C30A1E7E-13F9-40D8-A0C1-C997C40ED089}" vid="{6F6D1173-5298-458A-A732-F07795F3C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FLAME 030918</Template>
  <TotalTime>2683</TotalTime>
  <Words>1456</Words>
  <Application>Microsoft Office PowerPoint</Application>
  <PresentationFormat>On-screen Show (4:3)</PresentationFormat>
  <Paragraphs>151</Paragraphs>
  <Slides>18</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Office Theme</vt:lpstr>
      <vt:lpstr> Increasing Students’ Motivation to Learn a World Language</vt:lpstr>
      <vt:lpstr>Welcome!</vt:lpstr>
      <vt:lpstr>Temperature Check</vt:lpstr>
      <vt:lpstr>Framing Success</vt:lpstr>
      <vt:lpstr>CAL: Student Voices</vt:lpstr>
      <vt:lpstr>CAL: Student Voices</vt:lpstr>
      <vt:lpstr>TELL* Project: Engaging and Motivating Language Learners</vt:lpstr>
      <vt:lpstr>Robert Gardner’s Socio-Educational Model</vt:lpstr>
      <vt:lpstr>Dörnyei’s L2* Motivational Self System</vt:lpstr>
      <vt:lpstr>Helping Students Envision Their Ideal L2 Selves</vt:lpstr>
      <vt:lpstr>Motivational Strategies Questionnaire (Cheng &amp; Dörnyei, 2007)</vt:lpstr>
      <vt:lpstr>Leveraging Standards</vt:lpstr>
      <vt:lpstr>Maine Cultural/Community Connections</vt:lpstr>
      <vt:lpstr>International Opportunities</vt:lpstr>
      <vt:lpstr>Motivation in the Midst of a Pandemic</vt:lpstr>
      <vt:lpstr>Motivation in the Midst of a Pandemic</vt:lpstr>
      <vt:lpstr>Research</vt:lpstr>
      <vt:lpstr>Contact Hour Certificate Request Form</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College Access  for English Learners</dc:title>
  <dc:creator>Perkins, April</dc:creator>
  <cp:lastModifiedBy>Perkins, April</cp:lastModifiedBy>
  <cp:revision>19</cp:revision>
  <dcterms:created xsi:type="dcterms:W3CDTF">2018-03-03T17:41:46Z</dcterms:created>
  <dcterms:modified xsi:type="dcterms:W3CDTF">2021-09-22T19:38:16Z</dcterms:modified>
</cp:coreProperties>
</file>