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0" r:id="rId6"/>
    <p:sldId id="266" r:id="rId7"/>
    <p:sldId id="262" r:id="rId8"/>
    <p:sldId id="263" r:id="rId9"/>
    <p:sldId id="269" r:id="rId10"/>
    <p:sldId id="272" r:id="rId11"/>
    <p:sldId id="273" r:id="rId12"/>
    <p:sldId id="274" r:id="rId13"/>
    <p:sldId id="267" r:id="rId14"/>
    <p:sldId id="271" r:id="rId15"/>
    <p:sldId id="270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236"/>
    <a:srgbClr val="A20000"/>
    <a:srgbClr val="4CB44C"/>
    <a:srgbClr val="005696"/>
    <a:srgbClr val="0070C0"/>
    <a:srgbClr val="A80000"/>
    <a:srgbClr val="0075C4"/>
    <a:srgbClr val="7FC97F"/>
    <a:srgbClr val="1A334B"/>
    <a:srgbClr val="172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745B7-2758-47ED-84B8-214D38A84710}" type="doc">
      <dgm:prSet loTypeId="urn:diagrams.loki3.com/Bracke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7345AF-D06E-46D4-B5F4-84B86DAEABB5}">
      <dgm:prSet phldrT="[Text]"/>
      <dgm:spPr/>
      <dgm:t>
        <a:bodyPr/>
        <a:lstStyle/>
        <a:p>
          <a:endParaRPr lang="en-US" dirty="0"/>
        </a:p>
      </dgm:t>
    </dgm:pt>
    <dgm:pt modelId="{D46AEBB2-DEAF-4318-AC1F-090317D38874}" type="parTrans" cxnId="{5E7B08CB-DD71-44E4-857B-4EFA9CA1E284}">
      <dgm:prSet/>
      <dgm:spPr/>
      <dgm:t>
        <a:bodyPr/>
        <a:lstStyle/>
        <a:p>
          <a:endParaRPr lang="en-US"/>
        </a:p>
      </dgm:t>
    </dgm:pt>
    <dgm:pt modelId="{B206182B-0B4F-466A-B5A3-F97603596098}" type="sibTrans" cxnId="{5E7B08CB-DD71-44E4-857B-4EFA9CA1E284}">
      <dgm:prSet/>
      <dgm:spPr/>
      <dgm:t>
        <a:bodyPr/>
        <a:lstStyle/>
        <a:p>
          <a:endParaRPr lang="en-US"/>
        </a:p>
      </dgm:t>
    </dgm:pt>
    <dgm:pt modelId="{BC3B5AEA-C9DA-4FA9-8693-2503F0017630}">
      <dgm:prSet phldrT="[Text]" custT="1"/>
      <dgm:spPr>
        <a:gradFill rotWithShape="0">
          <a:gsLst>
            <a:gs pos="10000">
              <a:srgbClr val="7FC97F"/>
            </a:gs>
            <a:gs pos="31000">
              <a:srgbClr val="4CB44C"/>
            </a:gs>
          </a:gsLst>
        </a:gradFill>
      </dgm:spPr>
      <dgm:t>
        <a:bodyPr/>
        <a:lstStyle/>
        <a:p>
          <a:r>
            <a:rPr lang="en-US" sz="2000" dirty="0"/>
            <a:t>$350,000 General Fund</a:t>
          </a:r>
        </a:p>
      </dgm:t>
    </dgm:pt>
    <dgm:pt modelId="{325A34E9-E0B7-4268-A056-FB20298A4569}" type="parTrans" cxnId="{28B53930-8615-434A-8878-44041A28CA7F}">
      <dgm:prSet/>
      <dgm:spPr/>
      <dgm:t>
        <a:bodyPr/>
        <a:lstStyle/>
        <a:p>
          <a:endParaRPr lang="en-US"/>
        </a:p>
      </dgm:t>
    </dgm:pt>
    <dgm:pt modelId="{036FC001-5FCE-46A2-9BEC-DAB2F6FBB876}" type="sibTrans" cxnId="{28B53930-8615-434A-8878-44041A28CA7F}">
      <dgm:prSet/>
      <dgm:spPr/>
      <dgm:t>
        <a:bodyPr/>
        <a:lstStyle/>
        <a:p>
          <a:endParaRPr lang="en-US"/>
        </a:p>
      </dgm:t>
    </dgm:pt>
    <dgm:pt modelId="{60151F16-B8B7-4573-99EA-44383C1D965C}">
      <dgm:prSet phldrT="[Text]"/>
      <dgm:spPr/>
      <dgm:t>
        <a:bodyPr/>
        <a:lstStyle/>
        <a:p>
          <a:endParaRPr lang="en-US" dirty="0"/>
        </a:p>
      </dgm:t>
    </dgm:pt>
    <dgm:pt modelId="{3CECD5E5-1887-4733-88D7-B5D538606EDA}" type="parTrans" cxnId="{CD56C08E-86D9-4409-B35E-660C37D13423}">
      <dgm:prSet/>
      <dgm:spPr/>
      <dgm:t>
        <a:bodyPr/>
        <a:lstStyle/>
        <a:p>
          <a:endParaRPr lang="en-US"/>
        </a:p>
      </dgm:t>
    </dgm:pt>
    <dgm:pt modelId="{7C1E6CBC-13DE-4701-864A-1DEF651A04D1}" type="sibTrans" cxnId="{CD56C08E-86D9-4409-B35E-660C37D13423}">
      <dgm:prSet/>
      <dgm:spPr/>
      <dgm:t>
        <a:bodyPr/>
        <a:lstStyle/>
        <a:p>
          <a:endParaRPr lang="en-US"/>
        </a:p>
      </dgm:t>
    </dgm:pt>
    <dgm:pt modelId="{D7686733-F086-42C3-9216-1600ABD71FC8}">
      <dgm:prSet phldrT="[Text]" custT="1"/>
      <dgm:spPr>
        <a:gradFill rotWithShape="0">
          <a:gsLst>
            <a:gs pos="0">
              <a:srgbClr val="00B0F0"/>
            </a:gs>
            <a:gs pos="39000">
              <a:srgbClr val="0070C0"/>
            </a:gs>
          </a:gsLst>
        </a:gradFill>
      </dgm:spPr>
      <dgm:t>
        <a:bodyPr/>
        <a:lstStyle/>
        <a:p>
          <a:r>
            <a:rPr lang="en-US" sz="2000" dirty="0"/>
            <a:t>$150,000 IDEA</a:t>
          </a:r>
        </a:p>
      </dgm:t>
    </dgm:pt>
    <dgm:pt modelId="{66091F88-3381-4028-B9F8-E6C714991F1E}" type="parTrans" cxnId="{AB0056F8-D56C-4FF3-A3E5-26794BEADC86}">
      <dgm:prSet/>
      <dgm:spPr/>
      <dgm:t>
        <a:bodyPr/>
        <a:lstStyle/>
        <a:p>
          <a:endParaRPr lang="en-US"/>
        </a:p>
      </dgm:t>
    </dgm:pt>
    <dgm:pt modelId="{057A4F70-A8F1-423E-9F84-311BD356973A}" type="sibTrans" cxnId="{AB0056F8-D56C-4FF3-A3E5-26794BEADC86}">
      <dgm:prSet/>
      <dgm:spPr/>
      <dgm:t>
        <a:bodyPr/>
        <a:lstStyle/>
        <a:p>
          <a:endParaRPr lang="en-US"/>
        </a:p>
      </dgm:t>
    </dgm:pt>
    <dgm:pt modelId="{2F56A5F0-D5A6-40DD-A547-CCDE4EB257A5}" type="pres">
      <dgm:prSet presAssocID="{D76745B7-2758-47ED-84B8-214D38A84710}" presName="Name0" presStyleCnt="0">
        <dgm:presLayoutVars>
          <dgm:dir/>
          <dgm:animLvl val="lvl"/>
          <dgm:resizeHandles val="exact"/>
        </dgm:presLayoutVars>
      </dgm:prSet>
      <dgm:spPr/>
    </dgm:pt>
    <dgm:pt modelId="{42F6984B-AF8A-4FDF-9EAD-31E8B9D34A4F}" type="pres">
      <dgm:prSet presAssocID="{DE7345AF-D06E-46D4-B5F4-84B86DAEABB5}" presName="linNode" presStyleCnt="0"/>
      <dgm:spPr/>
    </dgm:pt>
    <dgm:pt modelId="{553278D9-F532-4F45-A9F3-1E19BC266B2B}" type="pres">
      <dgm:prSet presAssocID="{DE7345AF-D06E-46D4-B5F4-84B86DAEABB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0E5937D-6A6D-4CD4-A831-830722257345}" type="pres">
      <dgm:prSet presAssocID="{DE7345AF-D06E-46D4-B5F4-84B86DAEABB5}" presName="bracket" presStyleLbl="parChTrans1D1" presStyleIdx="0" presStyleCnt="2"/>
      <dgm:spPr/>
    </dgm:pt>
    <dgm:pt modelId="{AF829C62-7495-42AE-B87A-306D217EB401}" type="pres">
      <dgm:prSet presAssocID="{DE7345AF-D06E-46D4-B5F4-84B86DAEABB5}" presName="spH" presStyleCnt="0"/>
      <dgm:spPr/>
    </dgm:pt>
    <dgm:pt modelId="{D9956DC6-4636-420B-A294-479379637FA5}" type="pres">
      <dgm:prSet presAssocID="{DE7345AF-D06E-46D4-B5F4-84B86DAEABB5}" presName="desTx" presStyleLbl="node1" presStyleIdx="0" presStyleCnt="2" custAng="0">
        <dgm:presLayoutVars>
          <dgm:bulletEnabled val="1"/>
        </dgm:presLayoutVars>
      </dgm:prSet>
      <dgm:spPr/>
    </dgm:pt>
    <dgm:pt modelId="{57A89470-1165-4E4B-9747-4F59A653CE32}" type="pres">
      <dgm:prSet presAssocID="{B206182B-0B4F-466A-B5A3-F97603596098}" presName="spV" presStyleCnt="0"/>
      <dgm:spPr/>
    </dgm:pt>
    <dgm:pt modelId="{F4EF6300-DDC3-4B77-8D23-18B79AD1E13E}" type="pres">
      <dgm:prSet presAssocID="{60151F16-B8B7-4573-99EA-44383C1D965C}" presName="linNode" presStyleCnt="0"/>
      <dgm:spPr/>
    </dgm:pt>
    <dgm:pt modelId="{EC238C59-9C12-4370-9BC0-5F167517A3D4}" type="pres">
      <dgm:prSet presAssocID="{60151F16-B8B7-4573-99EA-44383C1D965C}" presName="parTx" presStyleLbl="revTx" presStyleIdx="1" presStyleCnt="2">
        <dgm:presLayoutVars>
          <dgm:chMax val="1"/>
          <dgm:bulletEnabled val="1"/>
        </dgm:presLayoutVars>
      </dgm:prSet>
      <dgm:spPr/>
    </dgm:pt>
    <dgm:pt modelId="{BBE9C3A6-9868-4229-9B4A-38A5FE4B65DF}" type="pres">
      <dgm:prSet presAssocID="{60151F16-B8B7-4573-99EA-44383C1D965C}" presName="bracket" presStyleLbl="parChTrans1D1" presStyleIdx="1" presStyleCnt="2"/>
      <dgm:spPr/>
    </dgm:pt>
    <dgm:pt modelId="{2B0D67D7-C236-4DBA-8506-9893CB3618FD}" type="pres">
      <dgm:prSet presAssocID="{60151F16-B8B7-4573-99EA-44383C1D965C}" presName="spH" presStyleCnt="0"/>
      <dgm:spPr/>
    </dgm:pt>
    <dgm:pt modelId="{C887B8C9-AD28-4369-83E7-4150FED8A77C}" type="pres">
      <dgm:prSet presAssocID="{60151F16-B8B7-4573-99EA-44383C1D965C}" presName="desTx" presStyleLbl="node1" presStyleIdx="1" presStyleCnt="2">
        <dgm:presLayoutVars>
          <dgm:bulletEnabled val="1"/>
        </dgm:presLayoutVars>
      </dgm:prSet>
      <dgm:spPr/>
    </dgm:pt>
  </dgm:ptLst>
  <dgm:cxnLst>
    <dgm:cxn modelId="{28B53930-8615-434A-8878-44041A28CA7F}" srcId="{DE7345AF-D06E-46D4-B5F4-84B86DAEABB5}" destId="{BC3B5AEA-C9DA-4FA9-8693-2503F0017630}" srcOrd="0" destOrd="0" parTransId="{325A34E9-E0B7-4268-A056-FB20298A4569}" sibTransId="{036FC001-5FCE-46A2-9BEC-DAB2F6FBB876}"/>
    <dgm:cxn modelId="{E0D3088B-4BD5-438B-90D2-66BADD28C493}" type="presOf" srcId="{D7686733-F086-42C3-9216-1600ABD71FC8}" destId="{C887B8C9-AD28-4369-83E7-4150FED8A77C}" srcOrd="0" destOrd="0" presId="urn:diagrams.loki3.com/BracketList"/>
    <dgm:cxn modelId="{DAAB728D-1876-4B62-9979-2B0D827B6B5B}" type="presOf" srcId="{60151F16-B8B7-4573-99EA-44383C1D965C}" destId="{EC238C59-9C12-4370-9BC0-5F167517A3D4}" srcOrd="0" destOrd="0" presId="urn:diagrams.loki3.com/BracketList"/>
    <dgm:cxn modelId="{CD56C08E-86D9-4409-B35E-660C37D13423}" srcId="{D76745B7-2758-47ED-84B8-214D38A84710}" destId="{60151F16-B8B7-4573-99EA-44383C1D965C}" srcOrd="1" destOrd="0" parTransId="{3CECD5E5-1887-4733-88D7-B5D538606EDA}" sibTransId="{7C1E6CBC-13DE-4701-864A-1DEF651A04D1}"/>
    <dgm:cxn modelId="{613652A4-D83D-4B7B-BF06-63B5A79CD378}" type="presOf" srcId="{DE7345AF-D06E-46D4-B5F4-84B86DAEABB5}" destId="{553278D9-F532-4F45-A9F3-1E19BC266B2B}" srcOrd="0" destOrd="0" presId="urn:diagrams.loki3.com/BracketList"/>
    <dgm:cxn modelId="{873607C2-6351-4577-9466-34712C5BBBE7}" type="presOf" srcId="{BC3B5AEA-C9DA-4FA9-8693-2503F0017630}" destId="{D9956DC6-4636-420B-A294-479379637FA5}" srcOrd="0" destOrd="0" presId="urn:diagrams.loki3.com/BracketList"/>
    <dgm:cxn modelId="{5E7B08CB-DD71-44E4-857B-4EFA9CA1E284}" srcId="{D76745B7-2758-47ED-84B8-214D38A84710}" destId="{DE7345AF-D06E-46D4-B5F4-84B86DAEABB5}" srcOrd="0" destOrd="0" parTransId="{D46AEBB2-DEAF-4318-AC1F-090317D38874}" sibTransId="{B206182B-0B4F-466A-B5A3-F97603596098}"/>
    <dgm:cxn modelId="{AB0056F8-D56C-4FF3-A3E5-26794BEADC86}" srcId="{60151F16-B8B7-4573-99EA-44383C1D965C}" destId="{D7686733-F086-42C3-9216-1600ABD71FC8}" srcOrd="0" destOrd="0" parTransId="{66091F88-3381-4028-B9F8-E6C714991F1E}" sibTransId="{057A4F70-A8F1-423E-9F84-311BD356973A}"/>
    <dgm:cxn modelId="{51825BFA-EA20-40AE-B67B-0DD69ACC1F89}" type="presOf" srcId="{D76745B7-2758-47ED-84B8-214D38A84710}" destId="{2F56A5F0-D5A6-40DD-A547-CCDE4EB257A5}" srcOrd="0" destOrd="0" presId="urn:diagrams.loki3.com/BracketList"/>
    <dgm:cxn modelId="{1F06CC12-C911-4BF5-A9EC-0AA4EFD38082}" type="presParOf" srcId="{2F56A5F0-D5A6-40DD-A547-CCDE4EB257A5}" destId="{42F6984B-AF8A-4FDF-9EAD-31E8B9D34A4F}" srcOrd="0" destOrd="0" presId="urn:diagrams.loki3.com/BracketList"/>
    <dgm:cxn modelId="{16944B71-0378-42C3-8FD3-92FC962F71D5}" type="presParOf" srcId="{42F6984B-AF8A-4FDF-9EAD-31E8B9D34A4F}" destId="{553278D9-F532-4F45-A9F3-1E19BC266B2B}" srcOrd="0" destOrd="0" presId="urn:diagrams.loki3.com/BracketList"/>
    <dgm:cxn modelId="{E606FAD1-EF2C-4B1D-9F11-E4D80E1ACA0C}" type="presParOf" srcId="{42F6984B-AF8A-4FDF-9EAD-31E8B9D34A4F}" destId="{E0E5937D-6A6D-4CD4-A831-830722257345}" srcOrd="1" destOrd="0" presId="urn:diagrams.loki3.com/BracketList"/>
    <dgm:cxn modelId="{17E56871-CA01-4C52-98CE-A8B6413F087F}" type="presParOf" srcId="{42F6984B-AF8A-4FDF-9EAD-31E8B9D34A4F}" destId="{AF829C62-7495-42AE-B87A-306D217EB401}" srcOrd="2" destOrd="0" presId="urn:diagrams.loki3.com/BracketList"/>
    <dgm:cxn modelId="{D8FF6736-A9E0-4BB3-8E00-7964319FFCA2}" type="presParOf" srcId="{42F6984B-AF8A-4FDF-9EAD-31E8B9D34A4F}" destId="{D9956DC6-4636-420B-A294-479379637FA5}" srcOrd="3" destOrd="0" presId="urn:diagrams.loki3.com/BracketList"/>
    <dgm:cxn modelId="{BEEE3630-B4CB-4393-B3C5-919CADEA045A}" type="presParOf" srcId="{2F56A5F0-D5A6-40DD-A547-CCDE4EB257A5}" destId="{57A89470-1165-4E4B-9747-4F59A653CE32}" srcOrd="1" destOrd="0" presId="urn:diagrams.loki3.com/BracketList"/>
    <dgm:cxn modelId="{D122C7AA-D5B7-420C-B83A-C0BF382A5517}" type="presParOf" srcId="{2F56A5F0-D5A6-40DD-A547-CCDE4EB257A5}" destId="{F4EF6300-DDC3-4B77-8D23-18B79AD1E13E}" srcOrd="2" destOrd="0" presId="urn:diagrams.loki3.com/BracketList"/>
    <dgm:cxn modelId="{C25AB847-9B0C-41B4-94A0-0DDB3C9F3A4F}" type="presParOf" srcId="{F4EF6300-DDC3-4B77-8D23-18B79AD1E13E}" destId="{EC238C59-9C12-4370-9BC0-5F167517A3D4}" srcOrd="0" destOrd="0" presId="urn:diagrams.loki3.com/BracketList"/>
    <dgm:cxn modelId="{FB165DF4-1AE7-43CF-A6CF-369344D56ABB}" type="presParOf" srcId="{F4EF6300-DDC3-4B77-8D23-18B79AD1E13E}" destId="{BBE9C3A6-9868-4229-9B4A-38A5FE4B65DF}" srcOrd="1" destOrd="0" presId="urn:diagrams.loki3.com/BracketList"/>
    <dgm:cxn modelId="{BFEEB343-EEB1-46C3-9DCF-8F38BD28879F}" type="presParOf" srcId="{F4EF6300-DDC3-4B77-8D23-18B79AD1E13E}" destId="{2B0D67D7-C236-4DBA-8506-9893CB3618FD}" srcOrd="2" destOrd="0" presId="urn:diagrams.loki3.com/BracketList"/>
    <dgm:cxn modelId="{98BB04D9-7F09-449D-9B51-44686C494EF7}" type="presParOf" srcId="{F4EF6300-DDC3-4B77-8D23-18B79AD1E13E}" destId="{C887B8C9-AD28-4369-83E7-4150FED8A77C}" srcOrd="3" destOrd="0" presId="urn:diagrams.loki3.com/Bracket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745B7-2758-47ED-84B8-214D38A84710}" type="doc">
      <dgm:prSet loTypeId="urn:diagrams.loki3.com/Bracke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7345AF-D06E-46D4-B5F4-84B86DAEABB5}">
      <dgm:prSet phldrT="[Text]"/>
      <dgm:spPr/>
      <dgm:t>
        <a:bodyPr/>
        <a:lstStyle/>
        <a:p>
          <a:endParaRPr lang="en-US" dirty="0"/>
        </a:p>
      </dgm:t>
    </dgm:pt>
    <dgm:pt modelId="{D46AEBB2-DEAF-4318-AC1F-090317D38874}" type="parTrans" cxnId="{5E7B08CB-DD71-44E4-857B-4EFA9CA1E284}">
      <dgm:prSet/>
      <dgm:spPr/>
      <dgm:t>
        <a:bodyPr/>
        <a:lstStyle/>
        <a:p>
          <a:endParaRPr lang="en-US"/>
        </a:p>
      </dgm:t>
    </dgm:pt>
    <dgm:pt modelId="{B206182B-0B4F-466A-B5A3-F97603596098}" type="sibTrans" cxnId="{5E7B08CB-DD71-44E4-857B-4EFA9CA1E284}">
      <dgm:prSet/>
      <dgm:spPr/>
      <dgm:t>
        <a:bodyPr/>
        <a:lstStyle/>
        <a:p>
          <a:endParaRPr lang="en-US"/>
        </a:p>
      </dgm:t>
    </dgm:pt>
    <dgm:pt modelId="{BC3B5AEA-C9DA-4FA9-8693-2503F0017630}">
      <dgm:prSet phldrT="[Text]" custT="1"/>
      <dgm:spPr>
        <a:gradFill rotWithShape="0">
          <a:gsLst>
            <a:gs pos="10000">
              <a:srgbClr val="7FC97F"/>
            </a:gs>
            <a:gs pos="31000">
              <a:srgbClr val="4CB44C"/>
            </a:gs>
          </a:gsLst>
        </a:gradFill>
      </dgm:spPr>
      <dgm:t>
        <a:bodyPr/>
        <a:lstStyle/>
        <a:p>
          <a:r>
            <a:rPr lang="en-US" sz="2000" dirty="0"/>
            <a:t>$450,000 General Fund</a:t>
          </a:r>
        </a:p>
      </dgm:t>
    </dgm:pt>
    <dgm:pt modelId="{325A34E9-E0B7-4268-A056-FB20298A4569}" type="parTrans" cxnId="{28B53930-8615-434A-8878-44041A28CA7F}">
      <dgm:prSet/>
      <dgm:spPr/>
      <dgm:t>
        <a:bodyPr/>
        <a:lstStyle/>
        <a:p>
          <a:endParaRPr lang="en-US"/>
        </a:p>
      </dgm:t>
    </dgm:pt>
    <dgm:pt modelId="{036FC001-5FCE-46A2-9BEC-DAB2F6FBB876}" type="sibTrans" cxnId="{28B53930-8615-434A-8878-44041A28CA7F}">
      <dgm:prSet/>
      <dgm:spPr/>
      <dgm:t>
        <a:bodyPr/>
        <a:lstStyle/>
        <a:p>
          <a:endParaRPr lang="en-US"/>
        </a:p>
      </dgm:t>
    </dgm:pt>
    <dgm:pt modelId="{60151F16-B8B7-4573-99EA-44383C1D965C}">
      <dgm:prSet phldrT="[Text]"/>
      <dgm:spPr/>
      <dgm:t>
        <a:bodyPr/>
        <a:lstStyle/>
        <a:p>
          <a:endParaRPr lang="en-US" dirty="0"/>
        </a:p>
      </dgm:t>
    </dgm:pt>
    <dgm:pt modelId="{3CECD5E5-1887-4733-88D7-B5D538606EDA}" type="parTrans" cxnId="{CD56C08E-86D9-4409-B35E-660C37D13423}">
      <dgm:prSet/>
      <dgm:spPr/>
      <dgm:t>
        <a:bodyPr/>
        <a:lstStyle/>
        <a:p>
          <a:endParaRPr lang="en-US"/>
        </a:p>
      </dgm:t>
    </dgm:pt>
    <dgm:pt modelId="{7C1E6CBC-13DE-4701-864A-1DEF651A04D1}" type="sibTrans" cxnId="{CD56C08E-86D9-4409-B35E-660C37D13423}">
      <dgm:prSet/>
      <dgm:spPr/>
      <dgm:t>
        <a:bodyPr/>
        <a:lstStyle/>
        <a:p>
          <a:endParaRPr lang="en-US"/>
        </a:p>
      </dgm:t>
    </dgm:pt>
    <dgm:pt modelId="{D7686733-F086-42C3-9216-1600ABD71FC8}">
      <dgm:prSet phldrT="[Text]" custT="1"/>
      <dgm:spPr>
        <a:gradFill rotWithShape="0">
          <a:gsLst>
            <a:gs pos="0">
              <a:srgbClr val="00B0F0"/>
            </a:gs>
            <a:gs pos="39000">
              <a:srgbClr val="0070C0"/>
            </a:gs>
          </a:gsLst>
        </a:gradFill>
      </dgm:spPr>
      <dgm:t>
        <a:bodyPr/>
        <a:lstStyle/>
        <a:p>
          <a:r>
            <a:rPr lang="en-US" sz="2000" dirty="0"/>
            <a:t>$150,000 IDEA</a:t>
          </a:r>
        </a:p>
      </dgm:t>
    </dgm:pt>
    <dgm:pt modelId="{66091F88-3381-4028-B9F8-E6C714991F1E}" type="parTrans" cxnId="{AB0056F8-D56C-4FF3-A3E5-26794BEADC86}">
      <dgm:prSet/>
      <dgm:spPr/>
      <dgm:t>
        <a:bodyPr/>
        <a:lstStyle/>
        <a:p>
          <a:endParaRPr lang="en-US"/>
        </a:p>
      </dgm:t>
    </dgm:pt>
    <dgm:pt modelId="{057A4F70-A8F1-423E-9F84-311BD356973A}" type="sibTrans" cxnId="{AB0056F8-D56C-4FF3-A3E5-26794BEADC86}">
      <dgm:prSet/>
      <dgm:spPr/>
      <dgm:t>
        <a:bodyPr/>
        <a:lstStyle/>
        <a:p>
          <a:endParaRPr lang="en-US"/>
        </a:p>
      </dgm:t>
    </dgm:pt>
    <dgm:pt modelId="{2F56A5F0-D5A6-40DD-A547-CCDE4EB257A5}" type="pres">
      <dgm:prSet presAssocID="{D76745B7-2758-47ED-84B8-214D38A84710}" presName="Name0" presStyleCnt="0">
        <dgm:presLayoutVars>
          <dgm:dir/>
          <dgm:animLvl val="lvl"/>
          <dgm:resizeHandles val="exact"/>
        </dgm:presLayoutVars>
      </dgm:prSet>
      <dgm:spPr/>
    </dgm:pt>
    <dgm:pt modelId="{42F6984B-AF8A-4FDF-9EAD-31E8B9D34A4F}" type="pres">
      <dgm:prSet presAssocID="{DE7345AF-D06E-46D4-B5F4-84B86DAEABB5}" presName="linNode" presStyleCnt="0"/>
      <dgm:spPr/>
    </dgm:pt>
    <dgm:pt modelId="{553278D9-F532-4F45-A9F3-1E19BC266B2B}" type="pres">
      <dgm:prSet presAssocID="{DE7345AF-D06E-46D4-B5F4-84B86DAEABB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0E5937D-6A6D-4CD4-A831-830722257345}" type="pres">
      <dgm:prSet presAssocID="{DE7345AF-D06E-46D4-B5F4-84B86DAEABB5}" presName="bracket" presStyleLbl="parChTrans1D1" presStyleIdx="0" presStyleCnt="2"/>
      <dgm:spPr/>
    </dgm:pt>
    <dgm:pt modelId="{AF829C62-7495-42AE-B87A-306D217EB401}" type="pres">
      <dgm:prSet presAssocID="{DE7345AF-D06E-46D4-B5F4-84B86DAEABB5}" presName="spH" presStyleCnt="0"/>
      <dgm:spPr/>
    </dgm:pt>
    <dgm:pt modelId="{D9956DC6-4636-420B-A294-479379637FA5}" type="pres">
      <dgm:prSet presAssocID="{DE7345AF-D06E-46D4-B5F4-84B86DAEABB5}" presName="desTx" presStyleLbl="node1" presStyleIdx="0" presStyleCnt="2" custAng="0">
        <dgm:presLayoutVars>
          <dgm:bulletEnabled val="1"/>
        </dgm:presLayoutVars>
      </dgm:prSet>
      <dgm:spPr/>
    </dgm:pt>
    <dgm:pt modelId="{57A89470-1165-4E4B-9747-4F59A653CE32}" type="pres">
      <dgm:prSet presAssocID="{B206182B-0B4F-466A-B5A3-F97603596098}" presName="spV" presStyleCnt="0"/>
      <dgm:spPr/>
    </dgm:pt>
    <dgm:pt modelId="{F4EF6300-DDC3-4B77-8D23-18B79AD1E13E}" type="pres">
      <dgm:prSet presAssocID="{60151F16-B8B7-4573-99EA-44383C1D965C}" presName="linNode" presStyleCnt="0"/>
      <dgm:spPr/>
    </dgm:pt>
    <dgm:pt modelId="{EC238C59-9C12-4370-9BC0-5F167517A3D4}" type="pres">
      <dgm:prSet presAssocID="{60151F16-B8B7-4573-99EA-44383C1D965C}" presName="parTx" presStyleLbl="revTx" presStyleIdx="1" presStyleCnt="2">
        <dgm:presLayoutVars>
          <dgm:chMax val="1"/>
          <dgm:bulletEnabled val="1"/>
        </dgm:presLayoutVars>
      </dgm:prSet>
      <dgm:spPr/>
    </dgm:pt>
    <dgm:pt modelId="{BBE9C3A6-9868-4229-9B4A-38A5FE4B65DF}" type="pres">
      <dgm:prSet presAssocID="{60151F16-B8B7-4573-99EA-44383C1D965C}" presName="bracket" presStyleLbl="parChTrans1D1" presStyleIdx="1" presStyleCnt="2"/>
      <dgm:spPr/>
    </dgm:pt>
    <dgm:pt modelId="{2B0D67D7-C236-4DBA-8506-9893CB3618FD}" type="pres">
      <dgm:prSet presAssocID="{60151F16-B8B7-4573-99EA-44383C1D965C}" presName="spH" presStyleCnt="0"/>
      <dgm:spPr/>
    </dgm:pt>
    <dgm:pt modelId="{C887B8C9-AD28-4369-83E7-4150FED8A77C}" type="pres">
      <dgm:prSet presAssocID="{60151F16-B8B7-4573-99EA-44383C1D965C}" presName="desTx" presStyleLbl="node1" presStyleIdx="1" presStyleCnt="2">
        <dgm:presLayoutVars>
          <dgm:bulletEnabled val="1"/>
        </dgm:presLayoutVars>
      </dgm:prSet>
      <dgm:spPr/>
    </dgm:pt>
  </dgm:ptLst>
  <dgm:cxnLst>
    <dgm:cxn modelId="{28B53930-8615-434A-8878-44041A28CA7F}" srcId="{DE7345AF-D06E-46D4-B5F4-84B86DAEABB5}" destId="{BC3B5AEA-C9DA-4FA9-8693-2503F0017630}" srcOrd="0" destOrd="0" parTransId="{325A34E9-E0B7-4268-A056-FB20298A4569}" sibTransId="{036FC001-5FCE-46A2-9BEC-DAB2F6FBB876}"/>
    <dgm:cxn modelId="{E0D3088B-4BD5-438B-90D2-66BADD28C493}" type="presOf" srcId="{D7686733-F086-42C3-9216-1600ABD71FC8}" destId="{C887B8C9-AD28-4369-83E7-4150FED8A77C}" srcOrd="0" destOrd="0" presId="urn:diagrams.loki3.com/BracketList"/>
    <dgm:cxn modelId="{DAAB728D-1876-4B62-9979-2B0D827B6B5B}" type="presOf" srcId="{60151F16-B8B7-4573-99EA-44383C1D965C}" destId="{EC238C59-9C12-4370-9BC0-5F167517A3D4}" srcOrd="0" destOrd="0" presId="urn:diagrams.loki3.com/BracketList"/>
    <dgm:cxn modelId="{CD56C08E-86D9-4409-B35E-660C37D13423}" srcId="{D76745B7-2758-47ED-84B8-214D38A84710}" destId="{60151F16-B8B7-4573-99EA-44383C1D965C}" srcOrd="1" destOrd="0" parTransId="{3CECD5E5-1887-4733-88D7-B5D538606EDA}" sibTransId="{7C1E6CBC-13DE-4701-864A-1DEF651A04D1}"/>
    <dgm:cxn modelId="{613652A4-D83D-4B7B-BF06-63B5A79CD378}" type="presOf" srcId="{DE7345AF-D06E-46D4-B5F4-84B86DAEABB5}" destId="{553278D9-F532-4F45-A9F3-1E19BC266B2B}" srcOrd="0" destOrd="0" presId="urn:diagrams.loki3.com/BracketList"/>
    <dgm:cxn modelId="{873607C2-6351-4577-9466-34712C5BBBE7}" type="presOf" srcId="{BC3B5AEA-C9DA-4FA9-8693-2503F0017630}" destId="{D9956DC6-4636-420B-A294-479379637FA5}" srcOrd="0" destOrd="0" presId="urn:diagrams.loki3.com/BracketList"/>
    <dgm:cxn modelId="{5E7B08CB-DD71-44E4-857B-4EFA9CA1E284}" srcId="{D76745B7-2758-47ED-84B8-214D38A84710}" destId="{DE7345AF-D06E-46D4-B5F4-84B86DAEABB5}" srcOrd="0" destOrd="0" parTransId="{D46AEBB2-DEAF-4318-AC1F-090317D38874}" sibTransId="{B206182B-0B4F-466A-B5A3-F97603596098}"/>
    <dgm:cxn modelId="{AB0056F8-D56C-4FF3-A3E5-26794BEADC86}" srcId="{60151F16-B8B7-4573-99EA-44383C1D965C}" destId="{D7686733-F086-42C3-9216-1600ABD71FC8}" srcOrd="0" destOrd="0" parTransId="{66091F88-3381-4028-B9F8-E6C714991F1E}" sibTransId="{057A4F70-A8F1-423E-9F84-311BD356973A}"/>
    <dgm:cxn modelId="{51825BFA-EA20-40AE-B67B-0DD69ACC1F89}" type="presOf" srcId="{D76745B7-2758-47ED-84B8-214D38A84710}" destId="{2F56A5F0-D5A6-40DD-A547-CCDE4EB257A5}" srcOrd="0" destOrd="0" presId="urn:diagrams.loki3.com/BracketList"/>
    <dgm:cxn modelId="{1F06CC12-C911-4BF5-A9EC-0AA4EFD38082}" type="presParOf" srcId="{2F56A5F0-D5A6-40DD-A547-CCDE4EB257A5}" destId="{42F6984B-AF8A-4FDF-9EAD-31E8B9D34A4F}" srcOrd="0" destOrd="0" presId="urn:diagrams.loki3.com/BracketList"/>
    <dgm:cxn modelId="{16944B71-0378-42C3-8FD3-92FC962F71D5}" type="presParOf" srcId="{42F6984B-AF8A-4FDF-9EAD-31E8B9D34A4F}" destId="{553278D9-F532-4F45-A9F3-1E19BC266B2B}" srcOrd="0" destOrd="0" presId="urn:diagrams.loki3.com/BracketList"/>
    <dgm:cxn modelId="{E606FAD1-EF2C-4B1D-9F11-E4D80E1ACA0C}" type="presParOf" srcId="{42F6984B-AF8A-4FDF-9EAD-31E8B9D34A4F}" destId="{E0E5937D-6A6D-4CD4-A831-830722257345}" srcOrd="1" destOrd="0" presId="urn:diagrams.loki3.com/BracketList"/>
    <dgm:cxn modelId="{17E56871-CA01-4C52-98CE-A8B6413F087F}" type="presParOf" srcId="{42F6984B-AF8A-4FDF-9EAD-31E8B9D34A4F}" destId="{AF829C62-7495-42AE-B87A-306D217EB401}" srcOrd="2" destOrd="0" presId="urn:diagrams.loki3.com/BracketList"/>
    <dgm:cxn modelId="{D8FF6736-A9E0-4BB3-8E00-7964319FFCA2}" type="presParOf" srcId="{42F6984B-AF8A-4FDF-9EAD-31E8B9D34A4F}" destId="{D9956DC6-4636-420B-A294-479379637FA5}" srcOrd="3" destOrd="0" presId="urn:diagrams.loki3.com/BracketList"/>
    <dgm:cxn modelId="{BEEE3630-B4CB-4393-B3C5-919CADEA045A}" type="presParOf" srcId="{2F56A5F0-D5A6-40DD-A547-CCDE4EB257A5}" destId="{57A89470-1165-4E4B-9747-4F59A653CE32}" srcOrd="1" destOrd="0" presId="urn:diagrams.loki3.com/BracketList"/>
    <dgm:cxn modelId="{D122C7AA-D5B7-420C-B83A-C0BF382A5517}" type="presParOf" srcId="{2F56A5F0-D5A6-40DD-A547-CCDE4EB257A5}" destId="{F4EF6300-DDC3-4B77-8D23-18B79AD1E13E}" srcOrd="2" destOrd="0" presId="urn:diagrams.loki3.com/BracketList"/>
    <dgm:cxn modelId="{C25AB847-9B0C-41B4-94A0-0DDB3C9F3A4F}" type="presParOf" srcId="{F4EF6300-DDC3-4B77-8D23-18B79AD1E13E}" destId="{EC238C59-9C12-4370-9BC0-5F167517A3D4}" srcOrd="0" destOrd="0" presId="urn:diagrams.loki3.com/BracketList"/>
    <dgm:cxn modelId="{FB165DF4-1AE7-43CF-A6CF-369344D56ABB}" type="presParOf" srcId="{F4EF6300-DDC3-4B77-8D23-18B79AD1E13E}" destId="{BBE9C3A6-9868-4229-9B4A-38A5FE4B65DF}" srcOrd="1" destOrd="0" presId="urn:diagrams.loki3.com/BracketList"/>
    <dgm:cxn modelId="{BFEEB343-EEB1-46C3-9DCF-8F38BD28879F}" type="presParOf" srcId="{F4EF6300-DDC3-4B77-8D23-18B79AD1E13E}" destId="{2B0D67D7-C236-4DBA-8506-9893CB3618FD}" srcOrd="2" destOrd="0" presId="urn:diagrams.loki3.com/BracketList"/>
    <dgm:cxn modelId="{98BB04D9-7F09-449D-9B51-44686C494EF7}" type="presParOf" srcId="{F4EF6300-DDC3-4B77-8D23-18B79AD1E13E}" destId="{C887B8C9-AD28-4369-83E7-4150FED8A77C}" srcOrd="3" destOrd="0" presId="urn:diagrams.loki3.com/Bracket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6745B7-2758-47ED-84B8-214D38A84710}" type="doc">
      <dgm:prSet loTypeId="urn:diagrams.loki3.com/Bracke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7345AF-D06E-46D4-B5F4-84B86DAEABB5}">
      <dgm:prSet phldrT="[Text]"/>
      <dgm:spPr/>
      <dgm:t>
        <a:bodyPr/>
        <a:lstStyle/>
        <a:p>
          <a:endParaRPr lang="en-US" dirty="0"/>
        </a:p>
      </dgm:t>
    </dgm:pt>
    <dgm:pt modelId="{D46AEBB2-DEAF-4318-AC1F-090317D38874}" type="parTrans" cxnId="{5E7B08CB-DD71-44E4-857B-4EFA9CA1E284}">
      <dgm:prSet/>
      <dgm:spPr/>
      <dgm:t>
        <a:bodyPr/>
        <a:lstStyle/>
        <a:p>
          <a:endParaRPr lang="en-US"/>
        </a:p>
      </dgm:t>
    </dgm:pt>
    <dgm:pt modelId="{B206182B-0B4F-466A-B5A3-F97603596098}" type="sibTrans" cxnId="{5E7B08CB-DD71-44E4-857B-4EFA9CA1E284}">
      <dgm:prSet/>
      <dgm:spPr/>
      <dgm:t>
        <a:bodyPr/>
        <a:lstStyle/>
        <a:p>
          <a:endParaRPr lang="en-US"/>
        </a:p>
      </dgm:t>
    </dgm:pt>
    <dgm:pt modelId="{BC3B5AEA-C9DA-4FA9-8693-2503F0017630}">
      <dgm:prSet phldrT="[Text]" custT="1"/>
      <dgm:spPr>
        <a:gradFill rotWithShape="0">
          <a:gsLst>
            <a:gs pos="10000">
              <a:srgbClr val="7FC97F"/>
            </a:gs>
            <a:gs pos="31000">
              <a:srgbClr val="4CB44C"/>
            </a:gs>
          </a:gsLst>
        </a:gradFill>
      </dgm:spPr>
      <dgm:t>
        <a:bodyPr/>
        <a:lstStyle/>
        <a:p>
          <a:r>
            <a:rPr lang="en-US" sz="2000" dirty="0"/>
            <a:t>$350,000 General Fund</a:t>
          </a:r>
        </a:p>
      </dgm:t>
    </dgm:pt>
    <dgm:pt modelId="{325A34E9-E0B7-4268-A056-FB20298A4569}" type="parTrans" cxnId="{28B53930-8615-434A-8878-44041A28CA7F}">
      <dgm:prSet/>
      <dgm:spPr/>
      <dgm:t>
        <a:bodyPr/>
        <a:lstStyle/>
        <a:p>
          <a:endParaRPr lang="en-US"/>
        </a:p>
      </dgm:t>
    </dgm:pt>
    <dgm:pt modelId="{036FC001-5FCE-46A2-9BEC-DAB2F6FBB876}" type="sibTrans" cxnId="{28B53930-8615-434A-8878-44041A28CA7F}">
      <dgm:prSet/>
      <dgm:spPr/>
      <dgm:t>
        <a:bodyPr/>
        <a:lstStyle/>
        <a:p>
          <a:endParaRPr lang="en-US"/>
        </a:p>
      </dgm:t>
    </dgm:pt>
    <dgm:pt modelId="{60151F16-B8B7-4573-99EA-44383C1D965C}">
      <dgm:prSet phldrT="[Text]"/>
      <dgm:spPr/>
      <dgm:t>
        <a:bodyPr/>
        <a:lstStyle/>
        <a:p>
          <a:endParaRPr lang="en-US" dirty="0"/>
        </a:p>
      </dgm:t>
    </dgm:pt>
    <dgm:pt modelId="{3CECD5E5-1887-4733-88D7-B5D538606EDA}" type="parTrans" cxnId="{CD56C08E-86D9-4409-B35E-660C37D13423}">
      <dgm:prSet/>
      <dgm:spPr/>
      <dgm:t>
        <a:bodyPr/>
        <a:lstStyle/>
        <a:p>
          <a:endParaRPr lang="en-US"/>
        </a:p>
      </dgm:t>
    </dgm:pt>
    <dgm:pt modelId="{7C1E6CBC-13DE-4701-864A-1DEF651A04D1}" type="sibTrans" cxnId="{CD56C08E-86D9-4409-B35E-660C37D13423}">
      <dgm:prSet/>
      <dgm:spPr/>
      <dgm:t>
        <a:bodyPr/>
        <a:lstStyle/>
        <a:p>
          <a:endParaRPr lang="en-US"/>
        </a:p>
      </dgm:t>
    </dgm:pt>
    <dgm:pt modelId="{D7686733-F086-42C3-9216-1600ABD71FC8}">
      <dgm:prSet phldrT="[Text]" custT="1"/>
      <dgm:spPr>
        <a:gradFill rotWithShape="0">
          <a:gsLst>
            <a:gs pos="0">
              <a:srgbClr val="00B0F0"/>
            </a:gs>
            <a:gs pos="39000">
              <a:srgbClr val="0070C0"/>
            </a:gs>
          </a:gsLst>
        </a:gradFill>
      </dgm:spPr>
      <dgm:t>
        <a:bodyPr/>
        <a:lstStyle/>
        <a:p>
          <a:r>
            <a:rPr lang="en-US" sz="2000" dirty="0"/>
            <a:t>$150,000 IDEA</a:t>
          </a:r>
        </a:p>
      </dgm:t>
    </dgm:pt>
    <dgm:pt modelId="{66091F88-3381-4028-B9F8-E6C714991F1E}" type="parTrans" cxnId="{AB0056F8-D56C-4FF3-A3E5-26794BEADC86}">
      <dgm:prSet/>
      <dgm:spPr/>
      <dgm:t>
        <a:bodyPr/>
        <a:lstStyle/>
        <a:p>
          <a:endParaRPr lang="en-US"/>
        </a:p>
      </dgm:t>
    </dgm:pt>
    <dgm:pt modelId="{057A4F70-A8F1-423E-9F84-311BD356973A}" type="sibTrans" cxnId="{AB0056F8-D56C-4FF3-A3E5-26794BEADC86}">
      <dgm:prSet/>
      <dgm:spPr/>
      <dgm:t>
        <a:bodyPr/>
        <a:lstStyle/>
        <a:p>
          <a:endParaRPr lang="en-US"/>
        </a:p>
      </dgm:t>
    </dgm:pt>
    <dgm:pt modelId="{2F56A5F0-D5A6-40DD-A547-CCDE4EB257A5}" type="pres">
      <dgm:prSet presAssocID="{D76745B7-2758-47ED-84B8-214D38A84710}" presName="Name0" presStyleCnt="0">
        <dgm:presLayoutVars>
          <dgm:dir/>
          <dgm:animLvl val="lvl"/>
          <dgm:resizeHandles val="exact"/>
        </dgm:presLayoutVars>
      </dgm:prSet>
      <dgm:spPr/>
    </dgm:pt>
    <dgm:pt modelId="{42F6984B-AF8A-4FDF-9EAD-31E8B9D34A4F}" type="pres">
      <dgm:prSet presAssocID="{DE7345AF-D06E-46D4-B5F4-84B86DAEABB5}" presName="linNode" presStyleCnt="0"/>
      <dgm:spPr/>
    </dgm:pt>
    <dgm:pt modelId="{553278D9-F532-4F45-A9F3-1E19BC266B2B}" type="pres">
      <dgm:prSet presAssocID="{DE7345AF-D06E-46D4-B5F4-84B86DAEABB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0E5937D-6A6D-4CD4-A831-830722257345}" type="pres">
      <dgm:prSet presAssocID="{DE7345AF-D06E-46D4-B5F4-84B86DAEABB5}" presName="bracket" presStyleLbl="parChTrans1D1" presStyleIdx="0" presStyleCnt="2"/>
      <dgm:spPr/>
    </dgm:pt>
    <dgm:pt modelId="{AF829C62-7495-42AE-B87A-306D217EB401}" type="pres">
      <dgm:prSet presAssocID="{DE7345AF-D06E-46D4-B5F4-84B86DAEABB5}" presName="spH" presStyleCnt="0"/>
      <dgm:spPr/>
    </dgm:pt>
    <dgm:pt modelId="{D9956DC6-4636-420B-A294-479379637FA5}" type="pres">
      <dgm:prSet presAssocID="{DE7345AF-D06E-46D4-B5F4-84B86DAEABB5}" presName="desTx" presStyleLbl="node1" presStyleIdx="0" presStyleCnt="2" custAng="0">
        <dgm:presLayoutVars>
          <dgm:bulletEnabled val="1"/>
        </dgm:presLayoutVars>
      </dgm:prSet>
      <dgm:spPr/>
    </dgm:pt>
    <dgm:pt modelId="{57A89470-1165-4E4B-9747-4F59A653CE32}" type="pres">
      <dgm:prSet presAssocID="{B206182B-0B4F-466A-B5A3-F97603596098}" presName="spV" presStyleCnt="0"/>
      <dgm:spPr/>
    </dgm:pt>
    <dgm:pt modelId="{F4EF6300-DDC3-4B77-8D23-18B79AD1E13E}" type="pres">
      <dgm:prSet presAssocID="{60151F16-B8B7-4573-99EA-44383C1D965C}" presName="linNode" presStyleCnt="0"/>
      <dgm:spPr/>
    </dgm:pt>
    <dgm:pt modelId="{EC238C59-9C12-4370-9BC0-5F167517A3D4}" type="pres">
      <dgm:prSet presAssocID="{60151F16-B8B7-4573-99EA-44383C1D965C}" presName="parTx" presStyleLbl="revTx" presStyleIdx="1" presStyleCnt="2">
        <dgm:presLayoutVars>
          <dgm:chMax val="1"/>
          <dgm:bulletEnabled val="1"/>
        </dgm:presLayoutVars>
      </dgm:prSet>
      <dgm:spPr/>
    </dgm:pt>
    <dgm:pt modelId="{BBE9C3A6-9868-4229-9B4A-38A5FE4B65DF}" type="pres">
      <dgm:prSet presAssocID="{60151F16-B8B7-4573-99EA-44383C1D965C}" presName="bracket" presStyleLbl="parChTrans1D1" presStyleIdx="1" presStyleCnt="2"/>
      <dgm:spPr/>
    </dgm:pt>
    <dgm:pt modelId="{2B0D67D7-C236-4DBA-8506-9893CB3618FD}" type="pres">
      <dgm:prSet presAssocID="{60151F16-B8B7-4573-99EA-44383C1D965C}" presName="spH" presStyleCnt="0"/>
      <dgm:spPr/>
    </dgm:pt>
    <dgm:pt modelId="{C887B8C9-AD28-4369-83E7-4150FED8A77C}" type="pres">
      <dgm:prSet presAssocID="{60151F16-B8B7-4573-99EA-44383C1D965C}" presName="desTx" presStyleLbl="node1" presStyleIdx="1" presStyleCnt="2">
        <dgm:presLayoutVars>
          <dgm:bulletEnabled val="1"/>
        </dgm:presLayoutVars>
      </dgm:prSet>
      <dgm:spPr/>
    </dgm:pt>
  </dgm:ptLst>
  <dgm:cxnLst>
    <dgm:cxn modelId="{28B53930-8615-434A-8878-44041A28CA7F}" srcId="{DE7345AF-D06E-46D4-B5F4-84B86DAEABB5}" destId="{BC3B5AEA-C9DA-4FA9-8693-2503F0017630}" srcOrd="0" destOrd="0" parTransId="{325A34E9-E0B7-4268-A056-FB20298A4569}" sibTransId="{036FC001-5FCE-46A2-9BEC-DAB2F6FBB876}"/>
    <dgm:cxn modelId="{E0D3088B-4BD5-438B-90D2-66BADD28C493}" type="presOf" srcId="{D7686733-F086-42C3-9216-1600ABD71FC8}" destId="{C887B8C9-AD28-4369-83E7-4150FED8A77C}" srcOrd="0" destOrd="0" presId="urn:diagrams.loki3.com/BracketList"/>
    <dgm:cxn modelId="{DAAB728D-1876-4B62-9979-2B0D827B6B5B}" type="presOf" srcId="{60151F16-B8B7-4573-99EA-44383C1D965C}" destId="{EC238C59-9C12-4370-9BC0-5F167517A3D4}" srcOrd="0" destOrd="0" presId="urn:diagrams.loki3.com/BracketList"/>
    <dgm:cxn modelId="{CD56C08E-86D9-4409-B35E-660C37D13423}" srcId="{D76745B7-2758-47ED-84B8-214D38A84710}" destId="{60151F16-B8B7-4573-99EA-44383C1D965C}" srcOrd="1" destOrd="0" parTransId="{3CECD5E5-1887-4733-88D7-B5D538606EDA}" sibTransId="{7C1E6CBC-13DE-4701-864A-1DEF651A04D1}"/>
    <dgm:cxn modelId="{613652A4-D83D-4B7B-BF06-63B5A79CD378}" type="presOf" srcId="{DE7345AF-D06E-46D4-B5F4-84B86DAEABB5}" destId="{553278D9-F532-4F45-A9F3-1E19BC266B2B}" srcOrd="0" destOrd="0" presId="urn:diagrams.loki3.com/BracketList"/>
    <dgm:cxn modelId="{873607C2-6351-4577-9466-34712C5BBBE7}" type="presOf" srcId="{BC3B5AEA-C9DA-4FA9-8693-2503F0017630}" destId="{D9956DC6-4636-420B-A294-479379637FA5}" srcOrd="0" destOrd="0" presId="urn:diagrams.loki3.com/BracketList"/>
    <dgm:cxn modelId="{5E7B08CB-DD71-44E4-857B-4EFA9CA1E284}" srcId="{D76745B7-2758-47ED-84B8-214D38A84710}" destId="{DE7345AF-D06E-46D4-B5F4-84B86DAEABB5}" srcOrd="0" destOrd="0" parTransId="{D46AEBB2-DEAF-4318-AC1F-090317D38874}" sibTransId="{B206182B-0B4F-466A-B5A3-F97603596098}"/>
    <dgm:cxn modelId="{AB0056F8-D56C-4FF3-A3E5-26794BEADC86}" srcId="{60151F16-B8B7-4573-99EA-44383C1D965C}" destId="{D7686733-F086-42C3-9216-1600ABD71FC8}" srcOrd="0" destOrd="0" parTransId="{66091F88-3381-4028-B9F8-E6C714991F1E}" sibTransId="{057A4F70-A8F1-423E-9F84-311BD356973A}"/>
    <dgm:cxn modelId="{51825BFA-EA20-40AE-B67B-0DD69ACC1F89}" type="presOf" srcId="{D76745B7-2758-47ED-84B8-214D38A84710}" destId="{2F56A5F0-D5A6-40DD-A547-CCDE4EB257A5}" srcOrd="0" destOrd="0" presId="urn:diagrams.loki3.com/BracketList"/>
    <dgm:cxn modelId="{1F06CC12-C911-4BF5-A9EC-0AA4EFD38082}" type="presParOf" srcId="{2F56A5F0-D5A6-40DD-A547-CCDE4EB257A5}" destId="{42F6984B-AF8A-4FDF-9EAD-31E8B9D34A4F}" srcOrd="0" destOrd="0" presId="urn:diagrams.loki3.com/BracketList"/>
    <dgm:cxn modelId="{16944B71-0378-42C3-8FD3-92FC962F71D5}" type="presParOf" srcId="{42F6984B-AF8A-4FDF-9EAD-31E8B9D34A4F}" destId="{553278D9-F532-4F45-A9F3-1E19BC266B2B}" srcOrd="0" destOrd="0" presId="urn:diagrams.loki3.com/BracketList"/>
    <dgm:cxn modelId="{E606FAD1-EF2C-4B1D-9F11-E4D80E1ACA0C}" type="presParOf" srcId="{42F6984B-AF8A-4FDF-9EAD-31E8B9D34A4F}" destId="{E0E5937D-6A6D-4CD4-A831-830722257345}" srcOrd="1" destOrd="0" presId="urn:diagrams.loki3.com/BracketList"/>
    <dgm:cxn modelId="{17E56871-CA01-4C52-98CE-A8B6413F087F}" type="presParOf" srcId="{42F6984B-AF8A-4FDF-9EAD-31E8B9D34A4F}" destId="{AF829C62-7495-42AE-B87A-306D217EB401}" srcOrd="2" destOrd="0" presId="urn:diagrams.loki3.com/BracketList"/>
    <dgm:cxn modelId="{D8FF6736-A9E0-4BB3-8E00-7964319FFCA2}" type="presParOf" srcId="{42F6984B-AF8A-4FDF-9EAD-31E8B9D34A4F}" destId="{D9956DC6-4636-420B-A294-479379637FA5}" srcOrd="3" destOrd="0" presId="urn:diagrams.loki3.com/BracketList"/>
    <dgm:cxn modelId="{BEEE3630-B4CB-4393-B3C5-919CADEA045A}" type="presParOf" srcId="{2F56A5F0-D5A6-40DD-A547-CCDE4EB257A5}" destId="{57A89470-1165-4E4B-9747-4F59A653CE32}" srcOrd="1" destOrd="0" presId="urn:diagrams.loki3.com/BracketList"/>
    <dgm:cxn modelId="{D122C7AA-D5B7-420C-B83A-C0BF382A5517}" type="presParOf" srcId="{2F56A5F0-D5A6-40DD-A547-CCDE4EB257A5}" destId="{F4EF6300-DDC3-4B77-8D23-18B79AD1E13E}" srcOrd="2" destOrd="0" presId="urn:diagrams.loki3.com/BracketList"/>
    <dgm:cxn modelId="{C25AB847-9B0C-41B4-94A0-0DDB3C9F3A4F}" type="presParOf" srcId="{F4EF6300-DDC3-4B77-8D23-18B79AD1E13E}" destId="{EC238C59-9C12-4370-9BC0-5F167517A3D4}" srcOrd="0" destOrd="0" presId="urn:diagrams.loki3.com/BracketList"/>
    <dgm:cxn modelId="{FB165DF4-1AE7-43CF-A6CF-369344D56ABB}" type="presParOf" srcId="{F4EF6300-DDC3-4B77-8D23-18B79AD1E13E}" destId="{BBE9C3A6-9868-4229-9B4A-38A5FE4B65DF}" srcOrd="1" destOrd="0" presId="urn:diagrams.loki3.com/BracketList"/>
    <dgm:cxn modelId="{BFEEB343-EEB1-46C3-9DCF-8F38BD28879F}" type="presParOf" srcId="{F4EF6300-DDC3-4B77-8D23-18B79AD1E13E}" destId="{2B0D67D7-C236-4DBA-8506-9893CB3618FD}" srcOrd="2" destOrd="0" presId="urn:diagrams.loki3.com/BracketList"/>
    <dgm:cxn modelId="{98BB04D9-7F09-449D-9B51-44686C494EF7}" type="presParOf" srcId="{F4EF6300-DDC3-4B77-8D23-18B79AD1E13E}" destId="{C887B8C9-AD28-4369-83E7-4150FED8A77C}" srcOrd="3" destOrd="0" presId="urn:diagrams.loki3.com/Bracket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6745B7-2758-47ED-84B8-214D38A84710}" type="doc">
      <dgm:prSet loTypeId="urn:diagrams.loki3.com/Bracke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7345AF-D06E-46D4-B5F4-84B86DAEABB5}">
      <dgm:prSet phldrT="[Text]"/>
      <dgm:spPr/>
      <dgm:t>
        <a:bodyPr/>
        <a:lstStyle/>
        <a:p>
          <a:endParaRPr lang="en-US" dirty="0"/>
        </a:p>
      </dgm:t>
    </dgm:pt>
    <dgm:pt modelId="{D46AEBB2-DEAF-4318-AC1F-090317D38874}" type="parTrans" cxnId="{5E7B08CB-DD71-44E4-857B-4EFA9CA1E284}">
      <dgm:prSet/>
      <dgm:spPr/>
      <dgm:t>
        <a:bodyPr/>
        <a:lstStyle/>
        <a:p>
          <a:endParaRPr lang="en-US"/>
        </a:p>
      </dgm:t>
    </dgm:pt>
    <dgm:pt modelId="{B206182B-0B4F-466A-B5A3-F97603596098}" type="sibTrans" cxnId="{5E7B08CB-DD71-44E4-857B-4EFA9CA1E284}">
      <dgm:prSet/>
      <dgm:spPr/>
      <dgm:t>
        <a:bodyPr/>
        <a:lstStyle/>
        <a:p>
          <a:endParaRPr lang="en-US"/>
        </a:p>
      </dgm:t>
    </dgm:pt>
    <dgm:pt modelId="{BC3B5AEA-C9DA-4FA9-8693-2503F0017630}">
      <dgm:prSet phldrT="[Text]" custT="1"/>
      <dgm:spPr>
        <a:gradFill rotWithShape="0">
          <a:gsLst>
            <a:gs pos="10000">
              <a:srgbClr val="7FC97F"/>
            </a:gs>
            <a:gs pos="31000">
              <a:srgbClr val="4CB44C"/>
            </a:gs>
          </a:gsLst>
        </a:gradFill>
      </dgm:spPr>
      <dgm:t>
        <a:bodyPr/>
        <a:lstStyle/>
        <a:p>
          <a:r>
            <a:rPr lang="en-US" sz="2000" dirty="0"/>
            <a:t>$300,000 General Fund</a:t>
          </a:r>
        </a:p>
      </dgm:t>
    </dgm:pt>
    <dgm:pt modelId="{325A34E9-E0B7-4268-A056-FB20298A4569}" type="parTrans" cxnId="{28B53930-8615-434A-8878-44041A28CA7F}">
      <dgm:prSet/>
      <dgm:spPr/>
      <dgm:t>
        <a:bodyPr/>
        <a:lstStyle/>
        <a:p>
          <a:endParaRPr lang="en-US"/>
        </a:p>
      </dgm:t>
    </dgm:pt>
    <dgm:pt modelId="{036FC001-5FCE-46A2-9BEC-DAB2F6FBB876}" type="sibTrans" cxnId="{28B53930-8615-434A-8878-44041A28CA7F}">
      <dgm:prSet/>
      <dgm:spPr/>
      <dgm:t>
        <a:bodyPr/>
        <a:lstStyle/>
        <a:p>
          <a:endParaRPr lang="en-US"/>
        </a:p>
      </dgm:t>
    </dgm:pt>
    <dgm:pt modelId="{60151F16-B8B7-4573-99EA-44383C1D965C}">
      <dgm:prSet phldrT="[Text]"/>
      <dgm:spPr/>
      <dgm:t>
        <a:bodyPr/>
        <a:lstStyle/>
        <a:p>
          <a:endParaRPr lang="en-US" dirty="0"/>
        </a:p>
      </dgm:t>
    </dgm:pt>
    <dgm:pt modelId="{3CECD5E5-1887-4733-88D7-B5D538606EDA}" type="parTrans" cxnId="{CD56C08E-86D9-4409-B35E-660C37D13423}">
      <dgm:prSet/>
      <dgm:spPr/>
      <dgm:t>
        <a:bodyPr/>
        <a:lstStyle/>
        <a:p>
          <a:endParaRPr lang="en-US"/>
        </a:p>
      </dgm:t>
    </dgm:pt>
    <dgm:pt modelId="{7C1E6CBC-13DE-4701-864A-1DEF651A04D1}" type="sibTrans" cxnId="{CD56C08E-86D9-4409-B35E-660C37D13423}">
      <dgm:prSet/>
      <dgm:spPr/>
      <dgm:t>
        <a:bodyPr/>
        <a:lstStyle/>
        <a:p>
          <a:endParaRPr lang="en-US"/>
        </a:p>
      </dgm:t>
    </dgm:pt>
    <dgm:pt modelId="{D7686733-F086-42C3-9216-1600ABD71FC8}">
      <dgm:prSet phldrT="[Text]" custT="1"/>
      <dgm:spPr>
        <a:gradFill rotWithShape="0">
          <a:gsLst>
            <a:gs pos="0">
              <a:srgbClr val="00B0F0"/>
            </a:gs>
            <a:gs pos="39000">
              <a:srgbClr val="0070C0"/>
            </a:gs>
          </a:gsLst>
        </a:gradFill>
      </dgm:spPr>
      <dgm:t>
        <a:bodyPr/>
        <a:lstStyle/>
        <a:p>
          <a:r>
            <a:rPr lang="en-US" sz="2000" dirty="0"/>
            <a:t>$300,000 IDEA</a:t>
          </a:r>
        </a:p>
      </dgm:t>
    </dgm:pt>
    <dgm:pt modelId="{66091F88-3381-4028-B9F8-E6C714991F1E}" type="parTrans" cxnId="{AB0056F8-D56C-4FF3-A3E5-26794BEADC86}">
      <dgm:prSet/>
      <dgm:spPr/>
      <dgm:t>
        <a:bodyPr/>
        <a:lstStyle/>
        <a:p>
          <a:endParaRPr lang="en-US"/>
        </a:p>
      </dgm:t>
    </dgm:pt>
    <dgm:pt modelId="{057A4F70-A8F1-423E-9F84-311BD356973A}" type="sibTrans" cxnId="{AB0056F8-D56C-4FF3-A3E5-26794BEADC86}">
      <dgm:prSet/>
      <dgm:spPr/>
      <dgm:t>
        <a:bodyPr/>
        <a:lstStyle/>
        <a:p>
          <a:endParaRPr lang="en-US"/>
        </a:p>
      </dgm:t>
    </dgm:pt>
    <dgm:pt modelId="{2F56A5F0-D5A6-40DD-A547-CCDE4EB257A5}" type="pres">
      <dgm:prSet presAssocID="{D76745B7-2758-47ED-84B8-214D38A84710}" presName="Name0" presStyleCnt="0">
        <dgm:presLayoutVars>
          <dgm:dir/>
          <dgm:animLvl val="lvl"/>
          <dgm:resizeHandles val="exact"/>
        </dgm:presLayoutVars>
      </dgm:prSet>
      <dgm:spPr/>
    </dgm:pt>
    <dgm:pt modelId="{42F6984B-AF8A-4FDF-9EAD-31E8B9D34A4F}" type="pres">
      <dgm:prSet presAssocID="{DE7345AF-D06E-46D4-B5F4-84B86DAEABB5}" presName="linNode" presStyleCnt="0"/>
      <dgm:spPr/>
    </dgm:pt>
    <dgm:pt modelId="{553278D9-F532-4F45-A9F3-1E19BC266B2B}" type="pres">
      <dgm:prSet presAssocID="{DE7345AF-D06E-46D4-B5F4-84B86DAEABB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0E5937D-6A6D-4CD4-A831-830722257345}" type="pres">
      <dgm:prSet presAssocID="{DE7345AF-D06E-46D4-B5F4-84B86DAEABB5}" presName="bracket" presStyleLbl="parChTrans1D1" presStyleIdx="0" presStyleCnt="2"/>
      <dgm:spPr/>
    </dgm:pt>
    <dgm:pt modelId="{AF829C62-7495-42AE-B87A-306D217EB401}" type="pres">
      <dgm:prSet presAssocID="{DE7345AF-D06E-46D4-B5F4-84B86DAEABB5}" presName="spH" presStyleCnt="0"/>
      <dgm:spPr/>
    </dgm:pt>
    <dgm:pt modelId="{D9956DC6-4636-420B-A294-479379637FA5}" type="pres">
      <dgm:prSet presAssocID="{DE7345AF-D06E-46D4-B5F4-84B86DAEABB5}" presName="desTx" presStyleLbl="node1" presStyleIdx="0" presStyleCnt="2" custAng="0">
        <dgm:presLayoutVars>
          <dgm:bulletEnabled val="1"/>
        </dgm:presLayoutVars>
      </dgm:prSet>
      <dgm:spPr/>
    </dgm:pt>
    <dgm:pt modelId="{57A89470-1165-4E4B-9747-4F59A653CE32}" type="pres">
      <dgm:prSet presAssocID="{B206182B-0B4F-466A-B5A3-F97603596098}" presName="spV" presStyleCnt="0"/>
      <dgm:spPr/>
    </dgm:pt>
    <dgm:pt modelId="{F4EF6300-DDC3-4B77-8D23-18B79AD1E13E}" type="pres">
      <dgm:prSet presAssocID="{60151F16-B8B7-4573-99EA-44383C1D965C}" presName="linNode" presStyleCnt="0"/>
      <dgm:spPr/>
    </dgm:pt>
    <dgm:pt modelId="{EC238C59-9C12-4370-9BC0-5F167517A3D4}" type="pres">
      <dgm:prSet presAssocID="{60151F16-B8B7-4573-99EA-44383C1D965C}" presName="parTx" presStyleLbl="revTx" presStyleIdx="1" presStyleCnt="2">
        <dgm:presLayoutVars>
          <dgm:chMax val="1"/>
          <dgm:bulletEnabled val="1"/>
        </dgm:presLayoutVars>
      </dgm:prSet>
      <dgm:spPr/>
    </dgm:pt>
    <dgm:pt modelId="{BBE9C3A6-9868-4229-9B4A-38A5FE4B65DF}" type="pres">
      <dgm:prSet presAssocID="{60151F16-B8B7-4573-99EA-44383C1D965C}" presName="bracket" presStyleLbl="parChTrans1D1" presStyleIdx="1" presStyleCnt="2"/>
      <dgm:spPr/>
    </dgm:pt>
    <dgm:pt modelId="{2B0D67D7-C236-4DBA-8506-9893CB3618FD}" type="pres">
      <dgm:prSet presAssocID="{60151F16-B8B7-4573-99EA-44383C1D965C}" presName="spH" presStyleCnt="0"/>
      <dgm:spPr/>
    </dgm:pt>
    <dgm:pt modelId="{C887B8C9-AD28-4369-83E7-4150FED8A77C}" type="pres">
      <dgm:prSet presAssocID="{60151F16-B8B7-4573-99EA-44383C1D965C}" presName="desTx" presStyleLbl="node1" presStyleIdx="1" presStyleCnt="2">
        <dgm:presLayoutVars>
          <dgm:bulletEnabled val="1"/>
        </dgm:presLayoutVars>
      </dgm:prSet>
      <dgm:spPr/>
    </dgm:pt>
  </dgm:ptLst>
  <dgm:cxnLst>
    <dgm:cxn modelId="{28B53930-8615-434A-8878-44041A28CA7F}" srcId="{DE7345AF-D06E-46D4-B5F4-84B86DAEABB5}" destId="{BC3B5AEA-C9DA-4FA9-8693-2503F0017630}" srcOrd="0" destOrd="0" parTransId="{325A34E9-E0B7-4268-A056-FB20298A4569}" sibTransId="{036FC001-5FCE-46A2-9BEC-DAB2F6FBB876}"/>
    <dgm:cxn modelId="{E0D3088B-4BD5-438B-90D2-66BADD28C493}" type="presOf" srcId="{D7686733-F086-42C3-9216-1600ABD71FC8}" destId="{C887B8C9-AD28-4369-83E7-4150FED8A77C}" srcOrd="0" destOrd="0" presId="urn:diagrams.loki3.com/BracketList"/>
    <dgm:cxn modelId="{DAAB728D-1876-4B62-9979-2B0D827B6B5B}" type="presOf" srcId="{60151F16-B8B7-4573-99EA-44383C1D965C}" destId="{EC238C59-9C12-4370-9BC0-5F167517A3D4}" srcOrd="0" destOrd="0" presId="urn:diagrams.loki3.com/BracketList"/>
    <dgm:cxn modelId="{CD56C08E-86D9-4409-B35E-660C37D13423}" srcId="{D76745B7-2758-47ED-84B8-214D38A84710}" destId="{60151F16-B8B7-4573-99EA-44383C1D965C}" srcOrd="1" destOrd="0" parTransId="{3CECD5E5-1887-4733-88D7-B5D538606EDA}" sibTransId="{7C1E6CBC-13DE-4701-864A-1DEF651A04D1}"/>
    <dgm:cxn modelId="{613652A4-D83D-4B7B-BF06-63B5A79CD378}" type="presOf" srcId="{DE7345AF-D06E-46D4-B5F4-84B86DAEABB5}" destId="{553278D9-F532-4F45-A9F3-1E19BC266B2B}" srcOrd="0" destOrd="0" presId="urn:diagrams.loki3.com/BracketList"/>
    <dgm:cxn modelId="{873607C2-6351-4577-9466-34712C5BBBE7}" type="presOf" srcId="{BC3B5AEA-C9DA-4FA9-8693-2503F0017630}" destId="{D9956DC6-4636-420B-A294-479379637FA5}" srcOrd="0" destOrd="0" presId="urn:diagrams.loki3.com/BracketList"/>
    <dgm:cxn modelId="{5E7B08CB-DD71-44E4-857B-4EFA9CA1E284}" srcId="{D76745B7-2758-47ED-84B8-214D38A84710}" destId="{DE7345AF-D06E-46D4-B5F4-84B86DAEABB5}" srcOrd="0" destOrd="0" parTransId="{D46AEBB2-DEAF-4318-AC1F-090317D38874}" sibTransId="{B206182B-0B4F-466A-B5A3-F97603596098}"/>
    <dgm:cxn modelId="{AB0056F8-D56C-4FF3-A3E5-26794BEADC86}" srcId="{60151F16-B8B7-4573-99EA-44383C1D965C}" destId="{D7686733-F086-42C3-9216-1600ABD71FC8}" srcOrd="0" destOrd="0" parTransId="{66091F88-3381-4028-B9F8-E6C714991F1E}" sibTransId="{057A4F70-A8F1-423E-9F84-311BD356973A}"/>
    <dgm:cxn modelId="{51825BFA-EA20-40AE-B67B-0DD69ACC1F89}" type="presOf" srcId="{D76745B7-2758-47ED-84B8-214D38A84710}" destId="{2F56A5F0-D5A6-40DD-A547-CCDE4EB257A5}" srcOrd="0" destOrd="0" presId="urn:diagrams.loki3.com/BracketList"/>
    <dgm:cxn modelId="{1F06CC12-C911-4BF5-A9EC-0AA4EFD38082}" type="presParOf" srcId="{2F56A5F0-D5A6-40DD-A547-CCDE4EB257A5}" destId="{42F6984B-AF8A-4FDF-9EAD-31E8B9D34A4F}" srcOrd="0" destOrd="0" presId="urn:diagrams.loki3.com/BracketList"/>
    <dgm:cxn modelId="{16944B71-0378-42C3-8FD3-92FC962F71D5}" type="presParOf" srcId="{42F6984B-AF8A-4FDF-9EAD-31E8B9D34A4F}" destId="{553278D9-F532-4F45-A9F3-1E19BC266B2B}" srcOrd="0" destOrd="0" presId="urn:diagrams.loki3.com/BracketList"/>
    <dgm:cxn modelId="{E606FAD1-EF2C-4B1D-9F11-E4D80E1ACA0C}" type="presParOf" srcId="{42F6984B-AF8A-4FDF-9EAD-31E8B9D34A4F}" destId="{E0E5937D-6A6D-4CD4-A831-830722257345}" srcOrd="1" destOrd="0" presId="urn:diagrams.loki3.com/BracketList"/>
    <dgm:cxn modelId="{17E56871-CA01-4C52-98CE-A8B6413F087F}" type="presParOf" srcId="{42F6984B-AF8A-4FDF-9EAD-31E8B9D34A4F}" destId="{AF829C62-7495-42AE-B87A-306D217EB401}" srcOrd="2" destOrd="0" presId="urn:diagrams.loki3.com/BracketList"/>
    <dgm:cxn modelId="{D8FF6736-A9E0-4BB3-8E00-7964319FFCA2}" type="presParOf" srcId="{42F6984B-AF8A-4FDF-9EAD-31E8B9D34A4F}" destId="{D9956DC6-4636-420B-A294-479379637FA5}" srcOrd="3" destOrd="0" presId="urn:diagrams.loki3.com/BracketList"/>
    <dgm:cxn modelId="{BEEE3630-B4CB-4393-B3C5-919CADEA045A}" type="presParOf" srcId="{2F56A5F0-D5A6-40DD-A547-CCDE4EB257A5}" destId="{57A89470-1165-4E4B-9747-4F59A653CE32}" srcOrd="1" destOrd="0" presId="urn:diagrams.loki3.com/BracketList"/>
    <dgm:cxn modelId="{D122C7AA-D5B7-420C-B83A-C0BF382A5517}" type="presParOf" srcId="{2F56A5F0-D5A6-40DD-A547-CCDE4EB257A5}" destId="{F4EF6300-DDC3-4B77-8D23-18B79AD1E13E}" srcOrd="2" destOrd="0" presId="urn:diagrams.loki3.com/BracketList"/>
    <dgm:cxn modelId="{C25AB847-9B0C-41B4-94A0-0DDB3C9F3A4F}" type="presParOf" srcId="{F4EF6300-DDC3-4B77-8D23-18B79AD1E13E}" destId="{EC238C59-9C12-4370-9BC0-5F167517A3D4}" srcOrd="0" destOrd="0" presId="urn:diagrams.loki3.com/BracketList"/>
    <dgm:cxn modelId="{FB165DF4-1AE7-43CF-A6CF-369344D56ABB}" type="presParOf" srcId="{F4EF6300-DDC3-4B77-8D23-18B79AD1E13E}" destId="{BBE9C3A6-9868-4229-9B4A-38A5FE4B65DF}" srcOrd="1" destOrd="0" presId="urn:diagrams.loki3.com/BracketList"/>
    <dgm:cxn modelId="{BFEEB343-EEB1-46C3-9DCF-8F38BD28879F}" type="presParOf" srcId="{F4EF6300-DDC3-4B77-8D23-18B79AD1E13E}" destId="{2B0D67D7-C236-4DBA-8506-9893CB3618FD}" srcOrd="2" destOrd="0" presId="urn:diagrams.loki3.com/BracketList"/>
    <dgm:cxn modelId="{98BB04D9-7F09-449D-9B51-44686C494EF7}" type="presParOf" srcId="{F4EF6300-DDC3-4B77-8D23-18B79AD1E13E}" destId="{C887B8C9-AD28-4369-83E7-4150FED8A77C}" srcOrd="3" destOrd="0" presId="urn:diagrams.loki3.com/Bracket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6745B7-2758-47ED-84B8-214D38A84710}" type="doc">
      <dgm:prSet loTypeId="urn:diagrams.loki3.com/Bracket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7345AF-D06E-46D4-B5F4-84B86DAEABB5}">
      <dgm:prSet phldrT="[Text]"/>
      <dgm:spPr/>
      <dgm:t>
        <a:bodyPr/>
        <a:lstStyle/>
        <a:p>
          <a:endParaRPr lang="en-US" dirty="0"/>
        </a:p>
      </dgm:t>
    </dgm:pt>
    <dgm:pt modelId="{D46AEBB2-DEAF-4318-AC1F-090317D38874}" type="parTrans" cxnId="{5E7B08CB-DD71-44E4-857B-4EFA9CA1E284}">
      <dgm:prSet/>
      <dgm:spPr/>
      <dgm:t>
        <a:bodyPr/>
        <a:lstStyle/>
        <a:p>
          <a:endParaRPr lang="en-US"/>
        </a:p>
      </dgm:t>
    </dgm:pt>
    <dgm:pt modelId="{B206182B-0B4F-466A-B5A3-F97603596098}" type="sibTrans" cxnId="{5E7B08CB-DD71-44E4-857B-4EFA9CA1E284}">
      <dgm:prSet/>
      <dgm:spPr/>
      <dgm:t>
        <a:bodyPr/>
        <a:lstStyle/>
        <a:p>
          <a:endParaRPr lang="en-US"/>
        </a:p>
      </dgm:t>
    </dgm:pt>
    <dgm:pt modelId="{BC3B5AEA-C9DA-4FA9-8693-2503F0017630}">
      <dgm:prSet phldrT="[Text]" custT="1"/>
      <dgm:spPr>
        <a:gradFill rotWithShape="0">
          <a:gsLst>
            <a:gs pos="10000">
              <a:srgbClr val="7FC97F"/>
            </a:gs>
            <a:gs pos="31000">
              <a:srgbClr val="4CB44C"/>
            </a:gs>
          </a:gsLst>
        </a:gradFill>
      </dgm:spPr>
      <dgm:t>
        <a:bodyPr/>
        <a:lstStyle/>
        <a:p>
          <a:r>
            <a:rPr lang="en-US" sz="2000" dirty="0"/>
            <a:t>$350,000 General Fund</a:t>
          </a:r>
        </a:p>
      </dgm:t>
    </dgm:pt>
    <dgm:pt modelId="{325A34E9-E0B7-4268-A056-FB20298A4569}" type="parTrans" cxnId="{28B53930-8615-434A-8878-44041A28CA7F}">
      <dgm:prSet/>
      <dgm:spPr/>
      <dgm:t>
        <a:bodyPr/>
        <a:lstStyle/>
        <a:p>
          <a:endParaRPr lang="en-US"/>
        </a:p>
      </dgm:t>
    </dgm:pt>
    <dgm:pt modelId="{036FC001-5FCE-46A2-9BEC-DAB2F6FBB876}" type="sibTrans" cxnId="{28B53930-8615-434A-8878-44041A28CA7F}">
      <dgm:prSet/>
      <dgm:spPr/>
      <dgm:t>
        <a:bodyPr/>
        <a:lstStyle/>
        <a:p>
          <a:endParaRPr lang="en-US"/>
        </a:p>
      </dgm:t>
    </dgm:pt>
    <dgm:pt modelId="{60151F16-B8B7-4573-99EA-44383C1D965C}">
      <dgm:prSet phldrT="[Text]"/>
      <dgm:spPr/>
      <dgm:t>
        <a:bodyPr/>
        <a:lstStyle/>
        <a:p>
          <a:endParaRPr lang="en-US" dirty="0"/>
        </a:p>
      </dgm:t>
    </dgm:pt>
    <dgm:pt modelId="{3CECD5E5-1887-4733-88D7-B5D538606EDA}" type="parTrans" cxnId="{CD56C08E-86D9-4409-B35E-660C37D13423}">
      <dgm:prSet/>
      <dgm:spPr/>
      <dgm:t>
        <a:bodyPr/>
        <a:lstStyle/>
        <a:p>
          <a:endParaRPr lang="en-US"/>
        </a:p>
      </dgm:t>
    </dgm:pt>
    <dgm:pt modelId="{7C1E6CBC-13DE-4701-864A-1DEF651A04D1}" type="sibTrans" cxnId="{CD56C08E-86D9-4409-B35E-660C37D13423}">
      <dgm:prSet/>
      <dgm:spPr/>
      <dgm:t>
        <a:bodyPr/>
        <a:lstStyle/>
        <a:p>
          <a:endParaRPr lang="en-US"/>
        </a:p>
      </dgm:t>
    </dgm:pt>
    <dgm:pt modelId="{D7686733-F086-42C3-9216-1600ABD71FC8}">
      <dgm:prSet phldrT="[Text]" custT="1"/>
      <dgm:spPr>
        <a:gradFill rotWithShape="0">
          <a:gsLst>
            <a:gs pos="0">
              <a:srgbClr val="00B0F0"/>
            </a:gs>
            <a:gs pos="39000">
              <a:srgbClr val="0070C0"/>
            </a:gs>
          </a:gsLst>
        </a:gradFill>
      </dgm:spPr>
      <dgm:t>
        <a:bodyPr/>
        <a:lstStyle/>
        <a:p>
          <a:r>
            <a:rPr lang="en-US" sz="2000" dirty="0"/>
            <a:t>$250,000 IDEA</a:t>
          </a:r>
        </a:p>
      </dgm:t>
    </dgm:pt>
    <dgm:pt modelId="{66091F88-3381-4028-B9F8-E6C714991F1E}" type="parTrans" cxnId="{AB0056F8-D56C-4FF3-A3E5-26794BEADC86}">
      <dgm:prSet/>
      <dgm:spPr/>
      <dgm:t>
        <a:bodyPr/>
        <a:lstStyle/>
        <a:p>
          <a:endParaRPr lang="en-US"/>
        </a:p>
      </dgm:t>
    </dgm:pt>
    <dgm:pt modelId="{057A4F70-A8F1-423E-9F84-311BD356973A}" type="sibTrans" cxnId="{AB0056F8-D56C-4FF3-A3E5-26794BEADC86}">
      <dgm:prSet/>
      <dgm:spPr/>
      <dgm:t>
        <a:bodyPr/>
        <a:lstStyle/>
        <a:p>
          <a:endParaRPr lang="en-US"/>
        </a:p>
      </dgm:t>
    </dgm:pt>
    <dgm:pt modelId="{2F56A5F0-D5A6-40DD-A547-CCDE4EB257A5}" type="pres">
      <dgm:prSet presAssocID="{D76745B7-2758-47ED-84B8-214D38A84710}" presName="Name0" presStyleCnt="0">
        <dgm:presLayoutVars>
          <dgm:dir/>
          <dgm:animLvl val="lvl"/>
          <dgm:resizeHandles val="exact"/>
        </dgm:presLayoutVars>
      </dgm:prSet>
      <dgm:spPr/>
    </dgm:pt>
    <dgm:pt modelId="{42F6984B-AF8A-4FDF-9EAD-31E8B9D34A4F}" type="pres">
      <dgm:prSet presAssocID="{DE7345AF-D06E-46D4-B5F4-84B86DAEABB5}" presName="linNode" presStyleCnt="0"/>
      <dgm:spPr/>
    </dgm:pt>
    <dgm:pt modelId="{553278D9-F532-4F45-A9F3-1E19BC266B2B}" type="pres">
      <dgm:prSet presAssocID="{DE7345AF-D06E-46D4-B5F4-84B86DAEABB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0E5937D-6A6D-4CD4-A831-830722257345}" type="pres">
      <dgm:prSet presAssocID="{DE7345AF-D06E-46D4-B5F4-84B86DAEABB5}" presName="bracket" presStyleLbl="parChTrans1D1" presStyleIdx="0" presStyleCnt="2"/>
      <dgm:spPr/>
    </dgm:pt>
    <dgm:pt modelId="{AF829C62-7495-42AE-B87A-306D217EB401}" type="pres">
      <dgm:prSet presAssocID="{DE7345AF-D06E-46D4-B5F4-84B86DAEABB5}" presName="spH" presStyleCnt="0"/>
      <dgm:spPr/>
    </dgm:pt>
    <dgm:pt modelId="{D9956DC6-4636-420B-A294-479379637FA5}" type="pres">
      <dgm:prSet presAssocID="{DE7345AF-D06E-46D4-B5F4-84B86DAEABB5}" presName="desTx" presStyleLbl="node1" presStyleIdx="0" presStyleCnt="2" custAng="0">
        <dgm:presLayoutVars>
          <dgm:bulletEnabled val="1"/>
        </dgm:presLayoutVars>
      </dgm:prSet>
      <dgm:spPr/>
    </dgm:pt>
    <dgm:pt modelId="{57A89470-1165-4E4B-9747-4F59A653CE32}" type="pres">
      <dgm:prSet presAssocID="{B206182B-0B4F-466A-B5A3-F97603596098}" presName="spV" presStyleCnt="0"/>
      <dgm:spPr/>
    </dgm:pt>
    <dgm:pt modelId="{F4EF6300-DDC3-4B77-8D23-18B79AD1E13E}" type="pres">
      <dgm:prSet presAssocID="{60151F16-B8B7-4573-99EA-44383C1D965C}" presName="linNode" presStyleCnt="0"/>
      <dgm:spPr/>
    </dgm:pt>
    <dgm:pt modelId="{EC238C59-9C12-4370-9BC0-5F167517A3D4}" type="pres">
      <dgm:prSet presAssocID="{60151F16-B8B7-4573-99EA-44383C1D965C}" presName="parTx" presStyleLbl="revTx" presStyleIdx="1" presStyleCnt="2">
        <dgm:presLayoutVars>
          <dgm:chMax val="1"/>
          <dgm:bulletEnabled val="1"/>
        </dgm:presLayoutVars>
      </dgm:prSet>
      <dgm:spPr/>
    </dgm:pt>
    <dgm:pt modelId="{BBE9C3A6-9868-4229-9B4A-38A5FE4B65DF}" type="pres">
      <dgm:prSet presAssocID="{60151F16-B8B7-4573-99EA-44383C1D965C}" presName="bracket" presStyleLbl="parChTrans1D1" presStyleIdx="1" presStyleCnt="2"/>
      <dgm:spPr/>
    </dgm:pt>
    <dgm:pt modelId="{2B0D67D7-C236-4DBA-8506-9893CB3618FD}" type="pres">
      <dgm:prSet presAssocID="{60151F16-B8B7-4573-99EA-44383C1D965C}" presName="spH" presStyleCnt="0"/>
      <dgm:spPr/>
    </dgm:pt>
    <dgm:pt modelId="{C887B8C9-AD28-4369-83E7-4150FED8A77C}" type="pres">
      <dgm:prSet presAssocID="{60151F16-B8B7-4573-99EA-44383C1D965C}" presName="desTx" presStyleLbl="node1" presStyleIdx="1" presStyleCnt="2">
        <dgm:presLayoutVars>
          <dgm:bulletEnabled val="1"/>
        </dgm:presLayoutVars>
      </dgm:prSet>
      <dgm:spPr/>
    </dgm:pt>
  </dgm:ptLst>
  <dgm:cxnLst>
    <dgm:cxn modelId="{28B53930-8615-434A-8878-44041A28CA7F}" srcId="{DE7345AF-D06E-46D4-B5F4-84B86DAEABB5}" destId="{BC3B5AEA-C9DA-4FA9-8693-2503F0017630}" srcOrd="0" destOrd="0" parTransId="{325A34E9-E0B7-4268-A056-FB20298A4569}" sibTransId="{036FC001-5FCE-46A2-9BEC-DAB2F6FBB876}"/>
    <dgm:cxn modelId="{E0D3088B-4BD5-438B-90D2-66BADD28C493}" type="presOf" srcId="{D7686733-F086-42C3-9216-1600ABD71FC8}" destId="{C887B8C9-AD28-4369-83E7-4150FED8A77C}" srcOrd="0" destOrd="0" presId="urn:diagrams.loki3.com/BracketList"/>
    <dgm:cxn modelId="{DAAB728D-1876-4B62-9979-2B0D827B6B5B}" type="presOf" srcId="{60151F16-B8B7-4573-99EA-44383C1D965C}" destId="{EC238C59-9C12-4370-9BC0-5F167517A3D4}" srcOrd="0" destOrd="0" presId="urn:diagrams.loki3.com/BracketList"/>
    <dgm:cxn modelId="{CD56C08E-86D9-4409-B35E-660C37D13423}" srcId="{D76745B7-2758-47ED-84B8-214D38A84710}" destId="{60151F16-B8B7-4573-99EA-44383C1D965C}" srcOrd="1" destOrd="0" parTransId="{3CECD5E5-1887-4733-88D7-B5D538606EDA}" sibTransId="{7C1E6CBC-13DE-4701-864A-1DEF651A04D1}"/>
    <dgm:cxn modelId="{613652A4-D83D-4B7B-BF06-63B5A79CD378}" type="presOf" srcId="{DE7345AF-D06E-46D4-B5F4-84B86DAEABB5}" destId="{553278D9-F532-4F45-A9F3-1E19BC266B2B}" srcOrd="0" destOrd="0" presId="urn:diagrams.loki3.com/BracketList"/>
    <dgm:cxn modelId="{873607C2-6351-4577-9466-34712C5BBBE7}" type="presOf" srcId="{BC3B5AEA-C9DA-4FA9-8693-2503F0017630}" destId="{D9956DC6-4636-420B-A294-479379637FA5}" srcOrd="0" destOrd="0" presId="urn:diagrams.loki3.com/BracketList"/>
    <dgm:cxn modelId="{5E7B08CB-DD71-44E4-857B-4EFA9CA1E284}" srcId="{D76745B7-2758-47ED-84B8-214D38A84710}" destId="{DE7345AF-D06E-46D4-B5F4-84B86DAEABB5}" srcOrd="0" destOrd="0" parTransId="{D46AEBB2-DEAF-4318-AC1F-090317D38874}" sibTransId="{B206182B-0B4F-466A-B5A3-F97603596098}"/>
    <dgm:cxn modelId="{AB0056F8-D56C-4FF3-A3E5-26794BEADC86}" srcId="{60151F16-B8B7-4573-99EA-44383C1D965C}" destId="{D7686733-F086-42C3-9216-1600ABD71FC8}" srcOrd="0" destOrd="0" parTransId="{66091F88-3381-4028-B9F8-E6C714991F1E}" sibTransId="{057A4F70-A8F1-423E-9F84-311BD356973A}"/>
    <dgm:cxn modelId="{51825BFA-EA20-40AE-B67B-0DD69ACC1F89}" type="presOf" srcId="{D76745B7-2758-47ED-84B8-214D38A84710}" destId="{2F56A5F0-D5A6-40DD-A547-CCDE4EB257A5}" srcOrd="0" destOrd="0" presId="urn:diagrams.loki3.com/BracketList"/>
    <dgm:cxn modelId="{1F06CC12-C911-4BF5-A9EC-0AA4EFD38082}" type="presParOf" srcId="{2F56A5F0-D5A6-40DD-A547-CCDE4EB257A5}" destId="{42F6984B-AF8A-4FDF-9EAD-31E8B9D34A4F}" srcOrd="0" destOrd="0" presId="urn:diagrams.loki3.com/BracketList"/>
    <dgm:cxn modelId="{16944B71-0378-42C3-8FD3-92FC962F71D5}" type="presParOf" srcId="{42F6984B-AF8A-4FDF-9EAD-31E8B9D34A4F}" destId="{553278D9-F532-4F45-A9F3-1E19BC266B2B}" srcOrd="0" destOrd="0" presId="urn:diagrams.loki3.com/BracketList"/>
    <dgm:cxn modelId="{E606FAD1-EF2C-4B1D-9F11-E4D80E1ACA0C}" type="presParOf" srcId="{42F6984B-AF8A-4FDF-9EAD-31E8B9D34A4F}" destId="{E0E5937D-6A6D-4CD4-A831-830722257345}" srcOrd="1" destOrd="0" presId="urn:diagrams.loki3.com/BracketList"/>
    <dgm:cxn modelId="{17E56871-CA01-4C52-98CE-A8B6413F087F}" type="presParOf" srcId="{42F6984B-AF8A-4FDF-9EAD-31E8B9D34A4F}" destId="{AF829C62-7495-42AE-B87A-306D217EB401}" srcOrd="2" destOrd="0" presId="urn:diagrams.loki3.com/BracketList"/>
    <dgm:cxn modelId="{D8FF6736-A9E0-4BB3-8E00-7964319FFCA2}" type="presParOf" srcId="{42F6984B-AF8A-4FDF-9EAD-31E8B9D34A4F}" destId="{D9956DC6-4636-420B-A294-479379637FA5}" srcOrd="3" destOrd="0" presId="urn:diagrams.loki3.com/BracketList"/>
    <dgm:cxn modelId="{BEEE3630-B4CB-4393-B3C5-919CADEA045A}" type="presParOf" srcId="{2F56A5F0-D5A6-40DD-A547-CCDE4EB257A5}" destId="{57A89470-1165-4E4B-9747-4F59A653CE32}" srcOrd="1" destOrd="0" presId="urn:diagrams.loki3.com/BracketList"/>
    <dgm:cxn modelId="{D122C7AA-D5B7-420C-B83A-C0BF382A5517}" type="presParOf" srcId="{2F56A5F0-D5A6-40DD-A547-CCDE4EB257A5}" destId="{F4EF6300-DDC3-4B77-8D23-18B79AD1E13E}" srcOrd="2" destOrd="0" presId="urn:diagrams.loki3.com/BracketList"/>
    <dgm:cxn modelId="{C25AB847-9B0C-41B4-94A0-0DDB3C9F3A4F}" type="presParOf" srcId="{F4EF6300-DDC3-4B77-8D23-18B79AD1E13E}" destId="{EC238C59-9C12-4370-9BC0-5F167517A3D4}" srcOrd="0" destOrd="0" presId="urn:diagrams.loki3.com/BracketList"/>
    <dgm:cxn modelId="{FB165DF4-1AE7-43CF-A6CF-369344D56ABB}" type="presParOf" srcId="{F4EF6300-DDC3-4B77-8D23-18B79AD1E13E}" destId="{BBE9C3A6-9868-4229-9B4A-38A5FE4B65DF}" srcOrd="1" destOrd="0" presId="urn:diagrams.loki3.com/BracketList"/>
    <dgm:cxn modelId="{BFEEB343-EEB1-46C3-9DCF-8F38BD28879F}" type="presParOf" srcId="{F4EF6300-DDC3-4B77-8D23-18B79AD1E13E}" destId="{2B0D67D7-C236-4DBA-8506-9893CB3618FD}" srcOrd="2" destOrd="0" presId="urn:diagrams.loki3.com/BracketList"/>
    <dgm:cxn modelId="{98BB04D9-7F09-449D-9B51-44686C494EF7}" type="presParOf" srcId="{F4EF6300-DDC3-4B77-8D23-18B79AD1E13E}" destId="{C887B8C9-AD28-4369-83E7-4150FED8A77C}" srcOrd="3" destOrd="0" presId="urn:diagrams.loki3.com/Bracket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8D9-F532-4F45-A9F3-1E19BC266B2B}">
      <dsp:nvSpPr>
        <dsp:cNvPr id="0" name=""/>
        <dsp:cNvSpPr/>
      </dsp:nvSpPr>
      <dsp:spPr>
        <a:xfrm>
          <a:off x="0" y="9860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9860"/>
        <a:ext cx="1165749" cy="1029600"/>
      </dsp:txXfrm>
    </dsp:sp>
    <dsp:sp modelId="{E0E5937D-6A6D-4CD4-A831-830722257345}">
      <dsp:nvSpPr>
        <dsp:cNvPr id="0" name=""/>
        <dsp:cNvSpPr/>
      </dsp:nvSpPr>
      <dsp:spPr>
        <a:xfrm>
          <a:off x="1165749" y="9860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56DC6-4636-420B-A294-479379637FA5}">
      <dsp:nvSpPr>
        <dsp:cNvPr id="0" name=""/>
        <dsp:cNvSpPr/>
      </dsp:nvSpPr>
      <dsp:spPr>
        <a:xfrm>
          <a:off x="1492159" y="9860"/>
          <a:ext cx="3170837" cy="1029600"/>
        </a:xfrm>
        <a:prstGeom prst="rect">
          <a:avLst/>
        </a:prstGeom>
        <a:gradFill rotWithShape="0">
          <a:gsLst>
            <a:gs pos="10000">
              <a:srgbClr val="7FC97F"/>
            </a:gs>
            <a:gs pos="31000">
              <a:srgbClr val="4CB44C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$350,000 General Fund</a:t>
          </a:r>
        </a:p>
      </dsp:txBody>
      <dsp:txXfrm>
        <a:off x="1492159" y="9860"/>
        <a:ext cx="3170837" cy="1029600"/>
      </dsp:txXfrm>
    </dsp:sp>
    <dsp:sp modelId="{EC238C59-9C12-4370-9BC0-5F167517A3D4}">
      <dsp:nvSpPr>
        <dsp:cNvPr id="0" name=""/>
        <dsp:cNvSpPr/>
      </dsp:nvSpPr>
      <dsp:spPr>
        <a:xfrm>
          <a:off x="0" y="1226661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1226661"/>
        <a:ext cx="1165749" cy="1029600"/>
      </dsp:txXfrm>
    </dsp:sp>
    <dsp:sp modelId="{BBE9C3A6-9868-4229-9B4A-38A5FE4B65DF}">
      <dsp:nvSpPr>
        <dsp:cNvPr id="0" name=""/>
        <dsp:cNvSpPr/>
      </dsp:nvSpPr>
      <dsp:spPr>
        <a:xfrm>
          <a:off x="1165749" y="1226661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7B8C9-AD28-4369-83E7-4150FED8A77C}">
      <dsp:nvSpPr>
        <dsp:cNvPr id="0" name=""/>
        <dsp:cNvSpPr/>
      </dsp:nvSpPr>
      <dsp:spPr>
        <a:xfrm>
          <a:off x="1492159" y="1226661"/>
          <a:ext cx="3170837" cy="1029600"/>
        </a:xfrm>
        <a:prstGeom prst="rect">
          <a:avLst/>
        </a:prstGeom>
        <a:gradFill rotWithShape="0">
          <a:gsLst>
            <a:gs pos="0">
              <a:srgbClr val="00B0F0"/>
            </a:gs>
            <a:gs pos="39000">
              <a:srgbClr val="0070C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$150,000 IDEA</a:t>
          </a:r>
        </a:p>
      </dsp:txBody>
      <dsp:txXfrm>
        <a:off x="1492159" y="1226661"/>
        <a:ext cx="3170837" cy="1029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8D9-F532-4F45-A9F3-1E19BC266B2B}">
      <dsp:nvSpPr>
        <dsp:cNvPr id="0" name=""/>
        <dsp:cNvSpPr/>
      </dsp:nvSpPr>
      <dsp:spPr>
        <a:xfrm>
          <a:off x="0" y="9860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9860"/>
        <a:ext cx="1165749" cy="1029600"/>
      </dsp:txXfrm>
    </dsp:sp>
    <dsp:sp modelId="{E0E5937D-6A6D-4CD4-A831-830722257345}">
      <dsp:nvSpPr>
        <dsp:cNvPr id="0" name=""/>
        <dsp:cNvSpPr/>
      </dsp:nvSpPr>
      <dsp:spPr>
        <a:xfrm>
          <a:off x="1165749" y="9860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56DC6-4636-420B-A294-479379637FA5}">
      <dsp:nvSpPr>
        <dsp:cNvPr id="0" name=""/>
        <dsp:cNvSpPr/>
      </dsp:nvSpPr>
      <dsp:spPr>
        <a:xfrm>
          <a:off x="1492159" y="9860"/>
          <a:ext cx="3170837" cy="1029600"/>
        </a:xfrm>
        <a:prstGeom prst="rect">
          <a:avLst/>
        </a:prstGeom>
        <a:gradFill rotWithShape="0">
          <a:gsLst>
            <a:gs pos="10000">
              <a:srgbClr val="7FC97F"/>
            </a:gs>
            <a:gs pos="31000">
              <a:srgbClr val="4CB44C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$450,000 General Fund</a:t>
          </a:r>
        </a:p>
      </dsp:txBody>
      <dsp:txXfrm>
        <a:off x="1492159" y="9860"/>
        <a:ext cx="3170837" cy="1029600"/>
      </dsp:txXfrm>
    </dsp:sp>
    <dsp:sp modelId="{EC238C59-9C12-4370-9BC0-5F167517A3D4}">
      <dsp:nvSpPr>
        <dsp:cNvPr id="0" name=""/>
        <dsp:cNvSpPr/>
      </dsp:nvSpPr>
      <dsp:spPr>
        <a:xfrm>
          <a:off x="0" y="1226661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1226661"/>
        <a:ext cx="1165749" cy="1029600"/>
      </dsp:txXfrm>
    </dsp:sp>
    <dsp:sp modelId="{BBE9C3A6-9868-4229-9B4A-38A5FE4B65DF}">
      <dsp:nvSpPr>
        <dsp:cNvPr id="0" name=""/>
        <dsp:cNvSpPr/>
      </dsp:nvSpPr>
      <dsp:spPr>
        <a:xfrm>
          <a:off x="1165749" y="1226661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7B8C9-AD28-4369-83E7-4150FED8A77C}">
      <dsp:nvSpPr>
        <dsp:cNvPr id="0" name=""/>
        <dsp:cNvSpPr/>
      </dsp:nvSpPr>
      <dsp:spPr>
        <a:xfrm>
          <a:off x="1492159" y="1226661"/>
          <a:ext cx="3170837" cy="1029600"/>
        </a:xfrm>
        <a:prstGeom prst="rect">
          <a:avLst/>
        </a:prstGeom>
        <a:gradFill rotWithShape="0">
          <a:gsLst>
            <a:gs pos="0">
              <a:srgbClr val="00B0F0"/>
            </a:gs>
            <a:gs pos="39000">
              <a:srgbClr val="0070C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$150,000 IDEA</a:t>
          </a:r>
        </a:p>
      </dsp:txBody>
      <dsp:txXfrm>
        <a:off x="1492159" y="1226661"/>
        <a:ext cx="3170837" cy="1029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8D9-F532-4F45-A9F3-1E19BC266B2B}">
      <dsp:nvSpPr>
        <dsp:cNvPr id="0" name=""/>
        <dsp:cNvSpPr/>
      </dsp:nvSpPr>
      <dsp:spPr>
        <a:xfrm>
          <a:off x="0" y="9860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9860"/>
        <a:ext cx="1165749" cy="1029600"/>
      </dsp:txXfrm>
    </dsp:sp>
    <dsp:sp modelId="{E0E5937D-6A6D-4CD4-A831-830722257345}">
      <dsp:nvSpPr>
        <dsp:cNvPr id="0" name=""/>
        <dsp:cNvSpPr/>
      </dsp:nvSpPr>
      <dsp:spPr>
        <a:xfrm>
          <a:off x="1165749" y="9860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56DC6-4636-420B-A294-479379637FA5}">
      <dsp:nvSpPr>
        <dsp:cNvPr id="0" name=""/>
        <dsp:cNvSpPr/>
      </dsp:nvSpPr>
      <dsp:spPr>
        <a:xfrm>
          <a:off x="1492159" y="9860"/>
          <a:ext cx="3170837" cy="1029600"/>
        </a:xfrm>
        <a:prstGeom prst="rect">
          <a:avLst/>
        </a:prstGeom>
        <a:gradFill rotWithShape="0">
          <a:gsLst>
            <a:gs pos="10000">
              <a:srgbClr val="7FC97F"/>
            </a:gs>
            <a:gs pos="31000">
              <a:srgbClr val="4CB44C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$350,000 General Fund</a:t>
          </a:r>
        </a:p>
      </dsp:txBody>
      <dsp:txXfrm>
        <a:off x="1492159" y="9860"/>
        <a:ext cx="3170837" cy="1029600"/>
      </dsp:txXfrm>
    </dsp:sp>
    <dsp:sp modelId="{EC238C59-9C12-4370-9BC0-5F167517A3D4}">
      <dsp:nvSpPr>
        <dsp:cNvPr id="0" name=""/>
        <dsp:cNvSpPr/>
      </dsp:nvSpPr>
      <dsp:spPr>
        <a:xfrm>
          <a:off x="0" y="1226661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1226661"/>
        <a:ext cx="1165749" cy="1029600"/>
      </dsp:txXfrm>
    </dsp:sp>
    <dsp:sp modelId="{BBE9C3A6-9868-4229-9B4A-38A5FE4B65DF}">
      <dsp:nvSpPr>
        <dsp:cNvPr id="0" name=""/>
        <dsp:cNvSpPr/>
      </dsp:nvSpPr>
      <dsp:spPr>
        <a:xfrm>
          <a:off x="1165749" y="1226661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7B8C9-AD28-4369-83E7-4150FED8A77C}">
      <dsp:nvSpPr>
        <dsp:cNvPr id="0" name=""/>
        <dsp:cNvSpPr/>
      </dsp:nvSpPr>
      <dsp:spPr>
        <a:xfrm>
          <a:off x="1492159" y="1226661"/>
          <a:ext cx="3170837" cy="1029600"/>
        </a:xfrm>
        <a:prstGeom prst="rect">
          <a:avLst/>
        </a:prstGeom>
        <a:gradFill rotWithShape="0">
          <a:gsLst>
            <a:gs pos="0">
              <a:srgbClr val="00B0F0"/>
            </a:gs>
            <a:gs pos="39000">
              <a:srgbClr val="0070C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$150,000 IDEA</a:t>
          </a:r>
        </a:p>
      </dsp:txBody>
      <dsp:txXfrm>
        <a:off x="1492159" y="1226661"/>
        <a:ext cx="3170837" cy="1029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8D9-F532-4F45-A9F3-1E19BC266B2B}">
      <dsp:nvSpPr>
        <dsp:cNvPr id="0" name=""/>
        <dsp:cNvSpPr/>
      </dsp:nvSpPr>
      <dsp:spPr>
        <a:xfrm>
          <a:off x="0" y="9860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9860"/>
        <a:ext cx="1165749" cy="1029600"/>
      </dsp:txXfrm>
    </dsp:sp>
    <dsp:sp modelId="{E0E5937D-6A6D-4CD4-A831-830722257345}">
      <dsp:nvSpPr>
        <dsp:cNvPr id="0" name=""/>
        <dsp:cNvSpPr/>
      </dsp:nvSpPr>
      <dsp:spPr>
        <a:xfrm>
          <a:off x="1165749" y="9860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56DC6-4636-420B-A294-479379637FA5}">
      <dsp:nvSpPr>
        <dsp:cNvPr id="0" name=""/>
        <dsp:cNvSpPr/>
      </dsp:nvSpPr>
      <dsp:spPr>
        <a:xfrm>
          <a:off x="1492159" y="9860"/>
          <a:ext cx="3170837" cy="1029600"/>
        </a:xfrm>
        <a:prstGeom prst="rect">
          <a:avLst/>
        </a:prstGeom>
        <a:gradFill rotWithShape="0">
          <a:gsLst>
            <a:gs pos="10000">
              <a:srgbClr val="7FC97F"/>
            </a:gs>
            <a:gs pos="31000">
              <a:srgbClr val="4CB44C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$300,000 General Fund</a:t>
          </a:r>
        </a:p>
      </dsp:txBody>
      <dsp:txXfrm>
        <a:off x="1492159" y="9860"/>
        <a:ext cx="3170837" cy="1029600"/>
      </dsp:txXfrm>
    </dsp:sp>
    <dsp:sp modelId="{EC238C59-9C12-4370-9BC0-5F167517A3D4}">
      <dsp:nvSpPr>
        <dsp:cNvPr id="0" name=""/>
        <dsp:cNvSpPr/>
      </dsp:nvSpPr>
      <dsp:spPr>
        <a:xfrm>
          <a:off x="0" y="1226661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1226661"/>
        <a:ext cx="1165749" cy="1029600"/>
      </dsp:txXfrm>
    </dsp:sp>
    <dsp:sp modelId="{BBE9C3A6-9868-4229-9B4A-38A5FE4B65DF}">
      <dsp:nvSpPr>
        <dsp:cNvPr id="0" name=""/>
        <dsp:cNvSpPr/>
      </dsp:nvSpPr>
      <dsp:spPr>
        <a:xfrm>
          <a:off x="1165749" y="1226661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7B8C9-AD28-4369-83E7-4150FED8A77C}">
      <dsp:nvSpPr>
        <dsp:cNvPr id="0" name=""/>
        <dsp:cNvSpPr/>
      </dsp:nvSpPr>
      <dsp:spPr>
        <a:xfrm>
          <a:off x="1492159" y="1226661"/>
          <a:ext cx="3170837" cy="1029600"/>
        </a:xfrm>
        <a:prstGeom prst="rect">
          <a:avLst/>
        </a:prstGeom>
        <a:gradFill rotWithShape="0">
          <a:gsLst>
            <a:gs pos="0">
              <a:srgbClr val="00B0F0"/>
            </a:gs>
            <a:gs pos="39000">
              <a:srgbClr val="0070C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$300,000 IDEA</a:t>
          </a:r>
        </a:p>
      </dsp:txBody>
      <dsp:txXfrm>
        <a:off x="1492159" y="1226661"/>
        <a:ext cx="3170837" cy="102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8D9-F532-4F45-A9F3-1E19BC266B2B}">
      <dsp:nvSpPr>
        <dsp:cNvPr id="0" name=""/>
        <dsp:cNvSpPr/>
      </dsp:nvSpPr>
      <dsp:spPr>
        <a:xfrm>
          <a:off x="0" y="9860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9860"/>
        <a:ext cx="1165749" cy="1029600"/>
      </dsp:txXfrm>
    </dsp:sp>
    <dsp:sp modelId="{E0E5937D-6A6D-4CD4-A831-830722257345}">
      <dsp:nvSpPr>
        <dsp:cNvPr id="0" name=""/>
        <dsp:cNvSpPr/>
      </dsp:nvSpPr>
      <dsp:spPr>
        <a:xfrm>
          <a:off x="1165749" y="9860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56DC6-4636-420B-A294-479379637FA5}">
      <dsp:nvSpPr>
        <dsp:cNvPr id="0" name=""/>
        <dsp:cNvSpPr/>
      </dsp:nvSpPr>
      <dsp:spPr>
        <a:xfrm>
          <a:off x="1492159" y="9860"/>
          <a:ext cx="3170837" cy="1029600"/>
        </a:xfrm>
        <a:prstGeom prst="rect">
          <a:avLst/>
        </a:prstGeom>
        <a:gradFill rotWithShape="0">
          <a:gsLst>
            <a:gs pos="10000">
              <a:srgbClr val="7FC97F"/>
            </a:gs>
            <a:gs pos="31000">
              <a:srgbClr val="4CB44C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$350,000 General Fund</a:t>
          </a:r>
        </a:p>
      </dsp:txBody>
      <dsp:txXfrm>
        <a:off x="1492159" y="9860"/>
        <a:ext cx="3170837" cy="1029600"/>
      </dsp:txXfrm>
    </dsp:sp>
    <dsp:sp modelId="{EC238C59-9C12-4370-9BC0-5F167517A3D4}">
      <dsp:nvSpPr>
        <dsp:cNvPr id="0" name=""/>
        <dsp:cNvSpPr/>
      </dsp:nvSpPr>
      <dsp:spPr>
        <a:xfrm>
          <a:off x="0" y="1226661"/>
          <a:ext cx="1165749" cy="102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132080" rIns="369824" bIns="13208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0" y="1226661"/>
        <a:ext cx="1165749" cy="1029600"/>
      </dsp:txXfrm>
    </dsp:sp>
    <dsp:sp modelId="{BBE9C3A6-9868-4229-9B4A-38A5FE4B65DF}">
      <dsp:nvSpPr>
        <dsp:cNvPr id="0" name=""/>
        <dsp:cNvSpPr/>
      </dsp:nvSpPr>
      <dsp:spPr>
        <a:xfrm>
          <a:off x="1165749" y="1226661"/>
          <a:ext cx="233149" cy="1029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7B8C9-AD28-4369-83E7-4150FED8A77C}">
      <dsp:nvSpPr>
        <dsp:cNvPr id="0" name=""/>
        <dsp:cNvSpPr/>
      </dsp:nvSpPr>
      <dsp:spPr>
        <a:xfrm>
          <a:off x="1492159" y="1226661"/>
          <a:ext cx="3170837" cy="1029600"/>
        </a:xfrm>
        <a:prstGeom prst="rect">
          <a:avLst/>
        </a:prstGeom>
        <a:gradFill rotWithShape="0">
          <a:gsLst>
            <a:gs pos="0">
              <a:srgbClr val="00B0F0"/>
            </a:gs>
            <a:gs pos="39000">
              <a:srgbClr val="0070C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$250,000 IDEA</a:t>
          </a:r>
        </a:p>
      </dsp:txBody>
      <dsp:txXfrm>
        <a:off x="1492159" y="1226661"/>
        <a:ext cx="3170837" cy="102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1184-2066-421B-9330-E27D0B043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624B8-6DD7-416A-9F92-457011765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779BA-A62B-43BE-8C6A-A1E8A234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350F7-F80E-473F-ADBD-0B4F8B32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0E6F0-3E6F-426A-85CE-D10EBE61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3506-DB30-44C3-9BA0-E1EA871D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A6ED1-B790-405B-BE8E-4C755B334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D667B-2034-40E0-9863-611D669C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E06E-000C-4B67-8400-B914BFBD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14EEA-255E-495C-B980-6C22721D4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4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6402D-312A-4BA5-840D-89D4FADB2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B5164-1436-4E4A-B5BB-CC63C8489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368C7-CC77-471C-9977-063A5D6A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89D02-04E2-4D1E-9D0D-127158D8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D002E-00E3-44CB-A1D9-3C44F475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6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9A6F-ACD2-452C-9BC1-9C29E1AC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F3FB4-6C3C-4A24-9DDE-56242437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F6E15-0B20-4EE8-8471-E69BA4F1A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7D79F-FE7F-4AE2-A0FA-7C04D935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138F9-3225-4111-9798-34028EF0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29E4-9C1B-43A3-B536-C09025A0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9BD57-B819-4362-9002-17C1814CB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B4E2F-9D1E-4E03-A550-66B9C17E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CCC5D-9B86-406F-9D5A-68C8288B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DF846-9513-40DC-B20A-A269E4D3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9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45D9-7357-491E-805C-1F52584A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3B1F-1395-4A44-BDFD-B6BF97C8A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9B854-AD69-4662-8F1A-C7DF4E9F8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5C205-8624-43FB-A670-516787FF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7BD24-3FDF-4EA5-B3E6-880C4797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F7D5B-30A5-4DDA-AB8E-C2772BD9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C0D7-8A8F-4DFF-86B0-9F20E42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F273B-82FE-4B78-B011-6326AD41E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AF071-4141-4C56-A3A7-D4F8272D2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E52B23-3AF9-44B4-8A61-6F7AD8982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2E4D6-E542-4686-BCA9-22B577682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8AF35-04FA-44C2-96B4-173F004A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E3CA6-4A07-4D3E-80F2-1264B2B2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4D311-B906-4DF9-B1BA-62F3843E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0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A8CB-565F-4ABF-9ECB-F3210985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34B05-5B02-4773-9DEC-FF9A695B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B7A76-F974-461F-9842-89D4AB97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6367C-CF06-41E2-88D1-F3B549D5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5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BDC48-2AE2-416D-A99D-F3DA50ED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2973A-4C90-48B6-98E9-A5C71955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AFF29-A0F5-4DB3-90F7-F0D01F94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B116-F78C-40B2-AC74-59E7E037B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31A8-7038-4584-B587-27E6EC35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DAB7A-E926-4F5F-AF1C-993C6A4D1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64C2B-6F0B-45A4-8B29-C8F7B0AD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A181-3913-411D-A6FF-150CB2F6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C661D-A78F-47F9-A5A3-891F033D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E84F-73CD-48E9-B0B8-B1B3E350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FAE060-FEB0-4845-8CB3-3789CE8B0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546BE-F093-4DD0-A3CB-11D23B3E5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EA45-84C1-499F-8D11-43F22D76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EA5CB-A704-48C5-9174-BE1E0D5C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315A0-4E25-4E5C-94C6-D3007E0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50D8E-E1DA-4F2C-958E-6A4AA316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7FCEC-CBB1-44EF-8C5C-1B5251ECE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5C110-0DAF-474C-BCD5-CDF9C9129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9469-12AB-473A-A7D1-4D0C4F528FE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A6C13-C200-420C-B858-5C203118E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CFF3-63E5-4EDC-A682-413BAAF5B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4835-4E2C-4BC0-969A-06418EDB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2.wdp"/><Relationship Id="rId7" Type="http://schemas.openxmlformats.org/officeDocument/2006/relationships/diagramColors" Target="../diagrams/colors5.xml"/><Relationship Id="rId12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1.png"/><Relationship Id="rId5" Type="http://schemas.openxmlformats.org/officeDocument/2006/relationships/diagramLayout" Target="../diagrams/layout5.xml"/><Relationship Id="rId10" Type="http://schemas.microsoft.com/office/2007/relationships/hdphoto" Target="../media/hdphoto3.wdp"/><Relationship Id="rId4" Type="http://schemas.openxmlformats.org/officeDocument/2006/relationships/diagramData" Target="../diagrams/data5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arbara.A.McGowen@maine.go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12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microsoft.com/office/2007/relationships/hdphoto" Target="../media/hdphoto1.wdp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12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.png"/><Relationship Id="rId5" Type="http://schemas.openxmlformats.org/officeDocument/2006/relationships/diagramLayout" Target="../diagrams/layout2.xml"/><Relationship Id="rId10" Type="http://schemas.microsoft.com/office/2007/relationships/hdphoto" Target="../media/hdphoto3.wdp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2.wdp"/><Relationship Id="rId7" Type="http://schemas.openxmlformats.org/officeDocument/2006/relationships/diagramColors" Target="../diagrams/colors3.xml"/><Relationship Id="rId12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1.png"/><Relationship Id="rId5" Type="http://schemas.openxmlformats.org/officeDocument/2006/relationships/diagramLayout" Target="../diagrams/layout3.xml"/><Relationship Id="rId10" Type="http://schemas.microsoft.com/office/2007/relationships/hdphoto" Target="../media/hdphoto3.wdp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2.wdp"/><Relationship Id="rId7" Type="http://schemas.openxmlformats.org/officeDocument/2006/relationships/diagramColors" Target="../diagrams/colors4.xml"/><Relationship Id="rId12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4.xml"/><Relationship Id="rId10" Type="http://schemas.microsoft.com/office/2007/relationships/hdphoto" Target="../media/hdphoto1.wdp"/><Relationship Id="rId4" Type="http://schemas.openxmlformats.org/officeDocument/2006/relationships/diagramData" Target="../diagrams/data4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F70F0-624A-4EFD-990C-B090E23434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218794" y="190123"/>
            <a:ext cx="3672722" cy="12418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B25D87-3632-4C8B-B640-BEECAB6A2290}"/>
              </a:ext>
            </a:extLst>
          </p:cNvPr>
          <p:cNvSpPr txBox="1"/>
          <p:nvPr/>
        </p:nvSpPr>
        <p:spPr>
          <a:xfrm>
            <a:off x="3891516" y="2902689"/>
            <a:ext cx="42825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IDEA 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Maintenance of Effort</a:t>
            </a:r>
          </a:p>
          <a:p>
            <a:pPr algn="ctr"/>
            <a:endParaRPr lang="en-US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7FDAA87-95E6-4FA1-84B3-92E681969FE6}"/>
              </a:ext>
            </a:extLst>
          </p:cNvPr>
          <p:cNvSpPr/>
          <p:nvPr/>
        </p:nvSpPr>
        <p:spPr>
          <a:xfrm>
            <a:off x="7137424" y="904366"/>
            <a:ext cx="2431878" cy="2020186"/>
          </a:xfrm>
          <a:prstGeom prst="cloudCallout">
            <a:avLst>
              <a:gd name="adj1" fmla="val -47940"/>
              <a:gd name="adj2" fmla="val 503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 when budgeting ESSER Funds</a:t>
            </a:r>
          </a:p>
        </p:txBody>
      </p:sp>
    </p:spTree>
    <p:extLst>
      <p:ext uri="{BB962C8B-B14F-4D97-AF65-F5344CB8AC3E}">
        <p14:creationId xmlns:p14="http://schemas.microsoft.com/office/powerpoint/2010/main" val="3380840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F70F0-624A-4EFD-990C-B090E23434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218794" y="190123"/>
            <a:ext cx="3672722" cy="12418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B25D87-3632-4C8B-B640-BEECAB6A2290}"/>
              </a:ext>
            </a:extLst>
          </p:cNvPr>
          <p:cNvSpPr txBox="1"/>
          <p:nvPr/>
        </p:nvSpPr>
        <p:spPr>
          <a:xfrm>
            <a:off x="691308" y="2434857"/>
            <a:ext cx="103628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Scenario #3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District utilizes some ESSER Funds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To pay for increased special education costs due to COVID-19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8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98735F-2695-4DC7-B091-B1D981F04857}"/>
              </a:ext>
            </a:extLst>
          </p:cNvPr>
          <p:cNvSpPr/>
          <p:nvPr/>
        </p:nvSpPr>
        <p:spPr>
          <a:xfrm>
            <a:off x="6770001" y="4905276"/>
            <a:ext cx="1512190" cy="743119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094BFD-80FD-490C-B626-92666E1CF618}"/>
              </a:ext>
            </a:extLst>
          </p:cNvPr>
          <p:cNvCxnSpPr>
            <a:cxnSpLocks/>
          </p:cNvCxnSpPr>
          <p:nvPr/>
        </p:nvCxnSpPr>
        <p:spPr>
          <a:xfrm>
            <a:off x="6831336" y="4989211"/>
            <a:ext cx="1387631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B930054-E545-4656-819C-C2AD06064348}"/>
              </a:ext>
            </a:extLst>
          </p:cNvPr>
          <p:cNvSpPr/>
          <p:nvPr/>
        </p:nvSpPr>
        <p:spPr>
          <a:xfrm>
            <a:off x="6786780" y="5051251"/>
            <a:ext cx="1466364" cy="538428"/>
          </a:xfrm>
          <a:prstGeom prst="roundRect">
            <a:avLst/>
          </a:prstGeom>
          <a:solidFill>
            <a:srgbClr val="005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F539D49-80E5-4F29-ABE0-44C9EB939F1E}"/>
              </a:ext>
            </a:extLst>
          </p:cNvPr>
          <p:cNvSpPr/>
          <p:nvPr/>
        </p:nvSpPr>
        <p:spPr>
          <a:xfrm>
            <a:off x="4109194" y="5805223"/>
            <a:ext cx="5832248" cy="10407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550EFE7-DAF5-4F2E-B2E4-374E77031D48}"/>
              </a:ext>
            </a:extLst>
          </p:cNvPr>
          <p:cNvSpPr/>
          <p:nvPr/>
        </p:nvSpPr>
        <p:spPr>
          <a:xfrm flipH="1" flipV="1">
            <a:off x="2490726" y="5803946"/>
            <a:ext cx="6683050" cy="10293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BC859B-00C3-4065-9C3A-08A489B23216}"/>
              </a:ext>
            </a:extLst>
          </p:cNvPr>
          <p:cNvSpPr/>
          <p:nvPr/>
        </p:nvSpPr>
        <p:spPr>
          <a:xfrm>
            <a:off x="4527628" y="4741595"/>
            <a:ext cx="1557909" cy="861254"/>
          </a:xfrm>
          <a:prstGeom prst="roundRect">
            <a:avLst/>
          </a:prstGeom>
          <a:solidFill>
            <a:srgbClr val="4CB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48F5F-6F1C-4B41-991C-4C065E645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44" b="96667" l="2058" r="99657">
                        <a14:foregroundMark x1="91740" y1="12327" x2="98456" y2="12500"/>
                        <a14:foregroundMark x1="87650" y1="12222" x2="88623" y2="12247"/>
                        <a14:foregroundMark x1="94168" y1="15833" x2="91081" y2="49167"/>
                        <a14:foregroundMark x1="91081" y1="49167" x2="96569" y2="35278"/>
                        <a14:foregroundMark x1="96569" y1="35278" x2="98799" y2="60000"/>
                        <a14:foregroundMark x1="99142" y1="18333" x2="98285" y2="40556"/>
                        <a14:foregroundMark x1="97770" y1="70833" x2="70154" y2="70000"/>
                        <a14:foregroundMark x1="70154" y1="70000" x2="54031" y2="76667"/>
                        <a14:foregroundMark x1="55060" y1="75000" x2="58148" y2="73056"/>
                        <a14:foregroundMark x1="80961" y1="63333" x2="59005" y2="63333"/>
                        <a14:foregroundMark x1="48885" y1="76111" x2="44082" y2="88333"/>
                        <a14:foregroundMark x1="44082" y1="88333" x2="33448" y2="91111"/>
                        <a14:foregroundMark x1="53688" y1="85556" x2="47856" y2="97222"/>
                        <a14:foregroundMark x1="47856" y1="97222" x2="39280" y2="95000"/>
                        <a14:foregroundMark x1="39280" y1="95000" x2="34991" y2="96111"/>
                        <a14:foregroundMark x1="57976" y1="72778" x2="51801" y2="84167"/>
                        <a14:foregroundMark x1="97942" y1="70000" x2="99657" y2="63056"/>
                        <a14:foregroundMark x1="98799" y1="41111" x2="98285" y2="55000"/>
                        <a14:foregroundMark x1="98285" y1="55000" x2="90223" y2="63611"/>
                        <a14:foregroundMark x1="90223" y1="63611" x2="93310" y2="50278"/>
                        <a14:foregroundMark x1="93310" y1="50278" x2="93482" y2="67222"/>
                        <a14:foregroundMark x1="93482" y1="67222" x2="81647" y2="63056"/>
                        <a14:foregroundMark x1="81647" y1="63056" x2="72556" y2="67222"/>
                        <a14:foregroundMark x1="72556" y1="67222" x2="85592" y2="68889"/>
                        <a14:foregroundMark x1="85592" y1="68889" x2="72041" y2="68056"/>
                        <a14:foregroundMark x1="72041" y1="68056" x2="82333" y2="63889"/>
                        <a14:foregroundMark x1="82333" y1="63889" x2="61750" y2="67222"/>
                        <a14:foregroundMark x1="61750" y1="67222" x2="93310" y2="56111"/>
                        <a14:foregroundMark x1="93310" y1="56111" x2="48370" y2="65000"/>
                        <a14:foregroundMark x1="48370" y1="65000" x2="70840" y2="59167"/>
                        <a14:foregroundMark x1="70840" y1="59167" x2="49400" y2="65000"/>
                        <a14:foregroundMark x1="49400" y1="65000" x2="51458" y2="79167"/>
                        <a14:foregroundMark x1="51458" y1="79167" x2="58491" y2="63889"/>
                        <a14:foregroundMark x1="58491" y1="63889" x2="44597" y2="91667"/>
                        <a14:foregroundMark x1="44597" y1="91667" x2="45798" y2="73611"/>
                        <a14:foregroundMark x1="45798" y1="73611" x2="38079" y2="83333"/>
                        <a14:foregroundMark x1="38079" y1="83333" x2="27616" y2="85278"/>
                        <a14:foregroundMark x1="27616" y1="85278" x2="33791" y2="96667"/>
                        <a14:foregroundMark x1="33791" y1="96667" x2="25386" y2="93056"/>
                        <a14:foregroundMark x1="25386" y1="93056" x2="38250" y2="90833"/>
                        <a14:foregroundMark x1="38250" y1="90833" x2="23842" y2="90278"/>
                        <a14:foregroundMark x1="23842" y1="90278" x2="32933" y2="87222"/>
                        <a14:foregroundMark x1="32933" y1="87222" x2="31218" y2="86111"/>
                        <a14:foregroundMark x1="20755" y1="97222" x2="11664" y2="95000"/>
                        <a14:foregroundMark x1="11664" y1="95000" x2="5832" y2="85000"/>
                        <a14:foregroundMark x1="5832" y1="85000" x2="3602" y2="71111"/>
                        <a14:foregroundMark x1="3602" y1="71111" x2="5146" y2="42500"/>
                        <a14:foregroundMark x1="5146" y1="42500" x2="2230" y2="26111"/>
                        <a14:foregroundMark x1="2230" y1="26389" x2="30360" y2="33056"/>
                        <a14:foregroundMark x1="30360" y1="33056" x2="41509" y2="32500"/>
                        <a14:foregroundMark x1="41509" y1="32500" x2="48714" y2="22222"/>
                        <a14:foregroundMark x1="48714" y1="22222" x2="49571" y2="8333"/>
                        <a14:foregroundMark x1="49571" y1="8333" x2="57976" y2="278"/>
                        <a14:foregroundMark x1="57976" y1="278" x2="78388" y2="4722"/>
                        <a14:foregroundMark x1="84173" y1="10146" x2="84906" y2="10833"/>
                        <a14:foregroundMark x1="78388" y1="4722" x2="83546" y2="9558"/>
                        <a14:foregroundMark x1="2058" y1="76944" x2="2573" y2="75278"/>
                        <a14:backgroundMark x1="87136" y1="1111" x2="92110" y2="11944"/>
                        <a14:backgroundMark x1="86621" y1="2500" x2="86449" y2="10278"/>
                        <a14:backgroundMark x1="99485" y1="62778" x2="99485" y2="62778"/>
                      </a14:backgroundRemoval>
                    </a14:imgEffect>
                  </a14:imgLayer>
                </a14:imgProps>
              </a:ext>
            </a:extLst>
          </a:blip>
          <a:srcRect l="-1" r="163"/>
          <a:stretch/>
        </p:blipFill>
        <p:spPr>
          <a:xfrm>
            <a:off x="540711" y="1664339"/>
            <a:ext cx="3900030" cy="240825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9373E4-ECE1-4ADB-B118-3865E2429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498860"/>
              </p:ext>
            </p:extLst>
          </p:nvPr>
        </p:nvGraphicFramePr>
        <p:xfrm>
          <a:off x="3666124" y="768516"/>
          <a:ext cx="4662997" cy="226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CFFEAEA-3FB7-4353-BBCE-8936557143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8091" y="3678473"/>
            <a:ext cx="1557909" cy="2130992"/>
          </a:xfrm>
          <a:prstGeom prst="rect">
            <a:avLst/>
          </a:prstGeom>
        </p:spPr>
      </p:pic>
      <p:sp>
        <p:nvSpPr>
          <p:cNvPr id="15" name="Double Wave 14">
            <a:extLst>
              <a:ext uri="{FF2B5EF4-FFF2-40B4-BE49-F238E27FC236}">
                <a16:creationId xmlns:a16="http://schemas.microsoft.com/office/drawing/2014/main" id="{739AF3A0-3BA2-44E0-9D46-EAA44B966F76}"/>
              </a:ext>
            </a:extLst>
          </p:cNvPr>
          <p:cNvSpPr/>
          <p:nvPr/>
        </p:nvSpPr>
        <p:spPr>
          <a:xfrm>
            <a:off x="617303" y="584371"/>
            <a:ext cx="3491891" cy="74427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FY21 Special Education Actual Costs $600,000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3B4F0B-4EE1-4540-851B-7C85BFF4E3DC}"/>
              </a:ext>
            </a:extLst>
          </p:cNvPr>
          <p:cNvGrpSpPr/>
          <p:nvPr/>
        </p:nvGrpSpPr>
        <p:grpSpPr>
          <a:xfrm>
            <a:off x="2636874" y="4530623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462D89-54DA-4E54-B55F-CBF525DE9D01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29407-56EE-4277-B9B9-22B5C180B323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$350,000   Level of Effort</a:t>
              </a:r>
              <a:endParaRPr lang="en-US" sz="1100" kern="1200" dirty="0"/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5DDA05-3ED8-4105-A89F-759FF6451313}"/>
              </a:ext>
            </a:extLst>
          </p:cNvPr>
          <p:cNvCxnSpPr/>
          <p:nvPr/>
        </p:nvCxnSpPr>
        <p:spPr>
          <a:xfrm>
            <a:off x="3767649" y="4743968"/>
            <a:ext cx="683090" cy="0"/>
          </a:xfrm>
          <a:prstGeom prst="straightConnector1">
            <a:avLst/>
          </a:prstGeom>
          <a:ln w="66675">
            <a:solidFill>
              <a:srgbClr val="4CB4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7F437-0588-4900-A1C8-12292E9D2BF2}"/>
              </a:ext>
            </a:extLst>
          </p:cNvPr>
          <p:cNvGrpSpPr/>
          <p:nvPr/>
        </p:nvGrpSpPr>
        <p:grpSpPr>
          <a:xfrm>
            <a:off x="9131726" y="4745533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3CA2D82-25BD-49C2-A720-FF1FEF9663D8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4A11DB-D118-47CC-91ED-C3431F20CC56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solidFill>
              <a:srgbClr val="0070C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$250,000   Federal Funds</a:t>
              </a:r>
              <a:endParaRPr lang="en-US" sz="1100" kern="1200" dirty="0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6C9AD50-0C4B-44EC-8C76-6A6F65E39EF2}"/>
              </a:ext>
            </a:extLst>
          </p:cNvPr>
          <p:cNvCxnSpPr>
            <a:cxnSpLocks/>
          </p:cNvCxnSpPr>
          <p:nvPr/>
        </p:nvCxnSpPr>
        <p:spPr>
          <a:xfrm flipH="1">
            <a:off x="8317791" y="4958878"/>
            <a:ext cx="643525" cy="0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B617B31-C5FE-4E0E-BB33-807485379FD6}"/>
              </a:ext>
            </a:extLst>
          </p:cNvPr>
          <p:cNvSpPr/>
          <p:nvPr/>
        </p:nvSpPr>
        <p:spPr>
          <a:xfrm>
            <a:off x="6085537" y="4460977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9048A6-197F-4846-A802-959D90B0A12E}"/>
              </a:ext>
            </a:extLst>
          </p:cNvPr>
          <p:cNvSpPr/>
          <p:nvPr/>
        </p:nvSpPr>
        <p:spPr>
          <a:xfrm>
            <a:off x="4502139" y="4584296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13E4E04-CC21-4974-BE33-F3711FF8EA9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21155" y="6273629"/>
            <a:ext cx="1539697" cy="520603"/>
          </a:xfrm>
          <a:prstGeom prst="rect">
            <a:avLst/>
          </a:prstGeom>
        </p:spPr>
      </p:pic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421047B5-B32B-406E-A54B-7E666C19AB7B}"/>
              </a:ext>
            </a:extLst>
          </p:cNvPr>
          <p:cNvSpPr/>
          <p:nvPr/>
        </p:nvSpPr>
        <p:spPr>
          <a:xfrm>
            <a:off x="8548577" y="956510"/>
            <a:ext cx="2232837" cy="2266113"/>
          </a:xfrm>
          <a:prstGeom prst="verticalScroll">
            <a:avLst/>
          </a:prstGeom>
          <a:solidFill>
            <a:srgbClr val="0075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 Award $150,000</a:t>
            </a:r>
          </a:p>
          <a:p>
            <a:pPr algn="ctr"/>
            <a:r>
              <a:rPr lang="en-US" dirty="0"/>
              <a:t>CARES</a:t>
            </a:r>
          </a:p>
          <a:p>
            <a:pPr algn="ctr"/>
            <a:r>
              <a:rPr lang="en-US" dirty="0"/>
              <a:t>$150,000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Total Fed Funds</a:t>
            </a:r>
          </a:p>
          <a:p>
            <a:pPr algn="ctr"/>
            <a:r>
              <a:rPr lang="en-US" dirty="0"/>
              <a:t>$300,000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69AC07-450D-4DF1-B9B3-472BD4CB37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47883" y="3678472"/>
            <a:ext cx="1557909" cy="213099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EA1E0A2D-C6B7-49FD-A1F7-8BECC3CB450E}"/>
              </a:ext>
            </a:extLst>
          </p:cNvPr>
          <p:cNvGrpSpPr/>
          <p:nvPr/>
        </p:nvGrpSpPr>
        <p:grpSpPr>
          <a:xfrm>
            <a:off x="6562629" y="3480464"/>
            <a:ext cx="1913573" cy="2484467"/>
            <a:chOff x="6562629" y="3480464"/>
            <a:chExt cx="1913573" cy="24844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FFEFF5F-CC17-4054-B7A2-F40B7BD774AE}"/>
                </a:ext>
              </a:extLst>
            </p:cNvPr>
            <p:cNvCxnSpPr>
              <a:cxnSpLocks/>
            </p:cNvCxnSpPr>
            <p:nvPr/>
          </p:nvCxnSpPr>
          <p:spPr>
            <a:xfrm>
              <a:off x="6562629" y="3511265"/>
              <a:ext cx="1890891" cy="2423364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90DBDB-5A95-4978-891E-61009FFB13B0}"/>
                </a:ext>
              </a:extLst>
            </p:cNvPr>
            <p:cNvCxnSpPr/>
            <p:nvPr/>
          </p:nvCxnSpPr>
          <p:spPr>
            <a:xfrm flipH="1">
              <a:off x="6744511" y="3480464"/>
              <a:ext cx="1731691" cy="2484467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0421DF7A-C578-4F03-ACC7-BB4D94094E74}"/>
              </a:ext>
            </a:extLst>
          </p:cNvPr>
          <p:cNvSpPr/>
          <p:nvPr/>
        </p:nvSpPr>
        <p:spPr>
          <a:xfrm>
            <a:off x="9131726" y="5589679"/>
            <a:ext cx="1547446" cy="620495"/>
          </a:xfrm>
          <a:prstGeom prst="wedgeRoundRectCallout">
            <a:avLst>
              <a:gd name="adj1" fmla="val -28391"/>
              <a:gd name="adj2" fmla="val -96861"/>
              <a:gd name="adj3" fmla="val 16667"/>
            </a:avLst>
          </a:prstGeom>
          <a:solidFill>
            <a:srgbClr val="005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Increase in federal funds expended does not impact MOE.</a:t>
            </a:r>
          </a:p>
        </p:txBody>
      </p:sp>
    </p:spTree>
    <p:extLst>
      <p:ext uri="{BB962C8B-B14F-4D97-AF65-F5344CB8AC3E}">
        <p14:creationId xmlns:p14="http://schemas.microsoft.com/office/powerpoint/2010/main" val="185014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E264BD7B-07DF-4588-BDF8-F80DF7C30BD7}"/>
              </a:ext>
            </a:extLst>
          </p:cNvPr>
          <p:cNvSpPr/>
          <p:nvPr/>
        </p:nvSpPr>
        <p:spPr>
          <a:xfrm>
            <a:off x="2149091" y="383230"/>
            <a:ext cx="6964387" cy="5890399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GO!</a:t>
            </a:r>
          </a:p>
          <a:p>
            <a:pPr algn="ctr"/>
            <a:r>
              <a:rPr lang="en-US" dirty="0"/>
              <a:t>You have MET MOE!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B454-FAFE-4635-A999-4649508DDA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30966" y="6214468"/>
            <a:ext cx="1539697" cy="5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88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F70F0-624A-4EFD-990C-B090E23434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218794" y="190123"/>
            <a:ext cx="3672722" cy="12418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B25D87-3632-4C8B-B640-BEECAB6A2290}"/>
              </a:ext>
            </a:extLst>
          </p:cNvPr>
          <p:cNvSpPr txBox="1"/>
          <p:nvPr/>
        </p:nvSpPr>
        <p:spPr>
          <a:xfrm>
            <a:off x="2522222" y="2743201"/>
            <a:ext cx="64470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Barbara McGowen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Barbara.A.McGowen@maine.gov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(207)624-6645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7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550EFE7-DAF5-4F2E-B2E4-374E77031D48}"/>
              </a:ext>
            </a:extLst>
          </p:cNvPr>
          <p:cNvSpPr/>
          <p:nvPr/>
        </p:nvSpPr>
        <p:spPr>
          <a:xfrm flipH="1" flipV="1">
            <a:off x="2448676" y="5781921"/>
            <a:ext cx="6683050" cy="10760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F539D49-80E5-4F29-ABE0-44C9EB939F1E}"/>
              </a:ext>
            </a:extLst>
          </p:cNvPr>
          <p:cNvSpPr/>
          <p:nvPr/>
        </p:nvSpPr>
        <p:spPr>
          <a:xfrm>
            <a:off x="4109194" y="5772945"/>
            <a:ext cx="5832248" cy="10421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BC859B-00C3-4065-9C3A-08A489B23216}"/>
              </a:ext>
            </a:extLst>
          </p:cNvPr>
          <p:cNvSpPr/>
          <p:nvPr/>
        </p:nvSpPr>
        <p:spPr>
          <a:xfrm>
            <a:off x="4583810" y="4752228"/>
            <a:ext cx="1529911" cy="861254"/>
          </a:xfrm>
          <a:prstGeom prst="roundRect">
            <a:avLst/>
          </a:prstGeom>
          <a:solidFill>
            <a:srgbClr val="4CB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48F5F-6F1C-4B41-991C-4C065E645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44" b="96667" l="2058" r="99657">
                        <a14:foregroundMark x1="91740" y1="12327" x2="98456" y2="12500"/>
                        <a14:foregroundMark x1="87650" y1="12222" x2="88623" y2="12247"/>
                        <a14:foregroundMark x1="94168" y1="15833" x2="91081" y2="49167"/>
                        <a14:foregroundMark x1="91081" y1="49167" x2="96569" y2="35278"/>
                        <a14:foregroundMark x1="96569" y1="35278" x2="98799" y2="60000"/>
                        <a14:foregroundMark x1="99142" y1="18333" x2="98285" y2="40556"/>
                        <a14:foregroundMark x1="97770" y1="70833" x2="70154" y2="70000"/>
                        <a14:foregroundMark x1="70154" y1="70000" x2="54031" y2="76667"/>
                        <a14:foregroundMark x1="55060" y1="75000" x2="58148" y2="73056"/>
                        <a14:foregroundMark x1="80961" y1="63333" x2="59005" y2="63333"/>
                        <a14:foregroundMark x1="48885" y1="76111" x2="44082" y2="88333"/>
                        <a14:foregroundMark x1="44082" y1="88333" x2="33448" y2="91111"/>
                        <a14:foregroundMark x1="53688" y1="85556" x2="47856" y2="97222"/>
                        <a14:foregroundMark x1="47856" y1="97222" x2="39280" y2="95000"/>
                        <a14:foregroundMark x1="39280" y1="95000" x2="34991" y2="96111"/>
                        <a14:foregroundMark x1="57976" y1="72778" x2="51801" y2="84167"/>
                        <a14:foregroundMark x1="97942" y1="70000" x2="99657" y2="63056"/>
                        <a14:foregroundMark x1="98799" y1="41111" x2="98285" y2="55000"/>
                        <a14:foregroundMark x1="98285" y1="55000" x2="90223" y2="63611"/>
                        <a14:foregroundMark x1="90223" y1="63611" x2="93310" y2="50278"/>
                        <a14:foregroundMark x1="93310" y1="50278" x2="93482" y2="67222"/>
                        <a14:foregroundMark x1="93482" y1="67222" x2="81647" y2="63056"/>
                        <a14:foregroundMark x1="81647" y1="63056" x2="72556" y2="67222"/>
                        <a14:foregroundMark x1="72556" y1="67222" x2="85592" y2="68889"/>
                        <a14:foregroundMark x1="85592" y1="68889" x2="72041" y2="68056"/>
                        <a14:foregroundMark x1="72041" y1="68056" x2="82333" y2="63889"/>
                        <a14:foregroundMark x1="82333" y1="63889" x2="61750" y2="67222"/>
                        <a14:foregroundMark x1="61750" y1="67222" x2="93310" y2="56111"/>
                        <a14:foregroundMark x1="93310" y1="56111" x2="48370" y2="65000"/>
                        <a14:foregroundMark x1="48370" y1="65000" x2="70840" y2="59167"/>
                        <a14:foregroundMark x1="70840" y1="59167" x2="49400" y2="65000"/>
                        <a14:foregroundMark x1="49400" y1="65000" x2="51458" y2="79167"/>
                        <a14:foregroundMark x1="51458" y1="79167" x2="58491" y2="63889"/>
                        <a14:foregroundMark x1="58491" y1="63889" x2="44597" y2="91667"/>
                        <a14:foregroundMark x1="44597" y1="91667" x2="45798" y2="73611"/>
                        <a14:foregroundMark x1="45798" y1="73611" x2="38079" y2="83333"/>
                        <a14:foregroundMark x1="38079" y1="83333" x2="27616" y2="85278"/>
                        <a14:foregroundMark x1="27616" y1="85278" x2="33791" y2="96667"/>
                        <a14:foregroundMark x1="33791" y1="96667" x2="25386" y2="93056"/>
                        <a14:foregroundMark x1="25386" y1="93056" x2="38250" y2="90833"/>
                        <a14:foregroundMark x1="38250" y1="90833" x2="23842" y2="90278"/>
                        <a14:foregroundMark x1="23842" y1="90278" x2="32933" y2="87222"/>
                        <a14:foregroundMark x1="32933" y1="87222" x2="31218" y2="86111"/>
                        <a14:foregroundMark x1="20755" y1="97222" x2="11664" y2="95000"/>
                        <a14:foregroundMark x1="11664" y1="95000" x2="5832" y2="85000"/>
                        <a14:foregroundMark x1="5832" y1="85000" x2="3602" y2="71111"/>
                        <a14:foregroundMark x1="3602" y1="71111" x2="5146" y2="42500"/>
                        <a14:foregroundMark x1="5146" y1="42500" x2="2230" y2="26111"/>
                        <a14:foregroundMark x1="2230" y1="26389" x2="30360" y2="33056"/>
                        <a14:foregroundMark x1="30360" y1="33056" x2="41509" y2="32500"/>
                        <a14:foregroundMark x1="41509" y1="32500" x2="48714" y2="22222"/>
                        <a14:foregroundMark x1="48714" y1="22222" x2="49571" y2="8333"/>
                        <a14:foregroundMark x1="49571" y1="8333" x2="57976" y2="278"/>
                        <a14:foregroundMark x1="57976" y1="278" x2="78388" y2="4722"/>
                        <a14:foregroundMark x1="84173" y1="10146" x2="84906" y2="10833"/>
                        <a14:foregroundMark x1="78388" y1="4722" x2="83546" y2="9558"/>
                        <a14:foregroundMark x1="2058" y1="76944" x2="2573" y2="75278"/>
                        <a14:backgroundMark x1="87136" y1="1111" x2="92110" y2="11944"/>
                        <a14:backgroundMark x1="86621" y1="2500" x2="86449" y2="10278"/>
                        <a14:backgroundMark x1="99485" y1="62778" x2="99485" y2="62778"/>
                      </a14:backgroundRemoval>
                    </a14:imgEffect>
                  </a14:imgLayer>
                </a14:imgProps>
              </a:ext>
            </a:extLst>
          </a:blip>
          <a:srcRect l="-1" r="163"/>
          <a:stretch/>
        </p:blipFill>
        <p:spPr>
          <a:xfrm>
            <a:off x="540711" y="1664339"/>
            <a:ext cx="3900030" cy="240825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9373E4-ECE1-4ADB-B118-3865E2429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3500494"/>
              </p:ext>
            </p:extLst>
          </p:nvPr>
        </p:nvGraphicFramePr>
        <p:xfrm>
          <a:off x="3666124" y="768516"/>
          <a:ext cx="4662997" cy="226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98735F-2695-4DC7-B091-B1D981F04857}"/>
              </a:ext>
            </a:extLst>
          </p:cNvPr>
          <p:cNvSpPr/>
          <p:nvPr/>
        </p:nvSpPr>
        <p:spPr>
          <a:xfrm>
            <a:off x="6758347" y="5048194"/>
            <a:ext cx="1547446" cy="56528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Wave 14">
            <a:extLst>
              <a:ext uri="{FF2B5EF4-FFF2-40B4-BE49-F238E27FC236}">
                <a16:creationId xmlns:a16="http://schemas.microsoft.com/office/drawing/2014/main" id="{739AF3A0-3BA2-44E0-9D46-EAA44B966F76}"/>
              </a:ext>
            </a:extLst>
          </p:cNvPr>
          <p:cNvSpPr/>
          <p:nvPr/>
        </p:nvSpPr>
        <p:spPr>
          <a:xfrm>
            <a:off x="617303" y="584371"/>
            <a:ext cx="3491891" cy="74427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Last Fiscal Year</a:t>
            </a:r>
            <a:r>
              <a:rPr lang="en-US" dirty="0"/>
              <a:t> Special Education Actual Costs $500,000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3B4F0B-4EE1-4540-851B-7C85BFF4E3DC}"/>
              </a:ext>
            </a:extLst>
          </p:cNvPr>
          <p:cNvGrpSpPr/>
          <p:nvPr/>
        </p:nvGrpSpPr>
        <p:grpSpPr>
          <a:xfrm>
            <a:off x="2636874" y="4530623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462D89-54DA-4E54-B55F-CBF525DE9D01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29407-56EE-4277-B9B9-22B5C180B323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$350,000   Level of Effort</a:t>
              </a:r>
              <a:endParaRPr lang="en-US" sz="1100" kern="1200" dirty="0"/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5DDA05-3ED8-4105-A89F-759FF6451313}"/>
              </a:ext>
            </a:extLst>
          </p:cNvPr>
          <p:cNvCxnSpPr/>
          <p:nvPr/>
        </p:nvCxnSpPr>
        <p:spPr>
          <a:xfrm>
            <a:off x="3767649" y="4743968"/>
            <a:ext cx="683090" cy="0"/>
          </a:xfrm>
          <a:prstGeom prst="straightConnector1">
            <a:avLst/>
          </a:prstGeom>
          <a:ln w="66675">
            <a:solidFill>
              <a:srgbClr val="4CB4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7F437-0588-4900-A1C8-12292E9D2BF2}"/>
              </a:ext>
            </a:extLst>
          </p:cNvPr>
          <p:cNvGrpSpPr/>
          <p:nvPr/>
        </p:nvGrpSpPr>
        <p:grpSpPr>
          <a:xfrm>
            <a:off x="9217077" y="4888009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3CA2D82-25BD-49C2-A720-FF1FEF9663D8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4A11DB-D118-47CC-91ED-C3431F20CC56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solidFill>
              <a:srgbClr val="0070C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$150,000   Federal Funds</a:t>
              </a:r>
              <a:endParaRPr lang="en-US" sz="1100" kern="1200" dirty="0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6C9AD50-0C4B-44EC-8C76-6A6F65E39EF2}"/>
              </a:ext>
            </a:extLst>
          </p:cNvPr>
          <p:cNvCxnSpPr>
            <a:cxnSpLocks/>
          </p:cNvCxnSpPr>
          <p:nvPr/>
        </p:nvCxnSpPr>
        <p:spPr>
          <a:xfrm flipH="1">
            <a:off x="8403142" y="5101354"/>
            <a:ext cx="643525" cy="0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B617B31-C5FE-4E0E-BB33-807485379FD6}"/>
              </a:ext>
            </a:extLst>
          </p:cNvPr>
          <p:cNvSpPr/>
          <p:nvPr/>
        </p:nvSpPr>
        <p:spPr>
          <a:xfrm>
            <a:off x="6085537" y="4460977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9048A6-197F-4846-A802-959D90B0A12E}"/>
              </a:ext>
            </a:extLst>
          </p:cNvPr>
          <p:cNvSpPr/>
          <p:nvPr/>
        </p:nvSpPr>
        <p:spPr>
          <a:xfrm>
            <a:off x="4502139" y="4584296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croll: Vertical 28">
            <a:extLst>
              <a:ext uri="{FF2B5EF4-FFF2-40B4-BE49-F238E27FC236}">
                <a16:creationId xmlns:a16="http://schemas.microsoft.com/office/drawing/2014/main" id="{E0B65185-7085-4214-A929-DE9BA28FDF8B}"/>
              </a:ext>
            </a:extLst>
          </p:cNvPr>
          <p:cNvSpPr/>
          <p:nvPr/>
        </p:nvSpPr>
        <p:spPr>
          <a:xfrm>
            <a:off x="8814391" y="956510"/>
            <a:ext cx="1637475" cy="1777785"/>
          </a:xfrm>
          <a:prstGeom prst="verticalScroll">
            <a:avLst/>
          </a:prstGeom>
          <a:solidFill>
            <a:srgbClr val="0075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 Award $150,000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13E4E04-CC21-4974-BE33-F3711FF8EA9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21155" y="6273629"/>
            <a:ext cx="1539697" cy="520603"/>
          </a:xfrm>
          <a:prstGeom prst="rect">
            <a:avLst/>
          </a:prstGeom>
        </p:spPr>
      </p:pic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1AA1E80C-F3D9-418A-9854-016BFE9F3A03}"/>
              </a:ext>
            </a:extLst>
          </p:cNvPr>
          <p:cNvSpPr/>
          <p:nvPr/>
        </p:nvSpPr>
        <p:spPr>
          <a:xfrm>
            <a:off x="2321216" y="5438870"/>
            <a:ext cx="1521719" cy="1014430"/>
          </a:xfrm>
          <a:prstGeom prst="wedgeRoundRectCallout">
            <a:avLst>
              <a:gd name="adj1" fmla="val -15183"/>
              <a:gd name="adj2" fmla="val -77744"/>
              <a:gd name="adj3" fmla="val 16667"/>
            </a:avLst>
          </a:prstGeom>
          <a:solidFill>
            <a:srgbClr val="3682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MOE level of effort is based on General Fund actual SPED expenditures only.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69AC07-450D-4DF1-B9B3-472BD4CB37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47883" y="3678472"/>
            <a:ext cx="1557909" cy="21309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FFEAEA-3FB7-4353-BBCE-8936557143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8091" y="3678473"/>
            <a:ext cx="1557909" cy="213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1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F70F0-624A-4EFD-990C-B090E23434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218794" y="190123"/>
            <a:ext cx="3672722" cy="12418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B25D87-3632-4C8B-B640-BEECAB6A2290}"/>
              </a:ext>
            </a:extLst>
          </p:cNvPr>
          <p:cNvSpPr txBox="1"/>
          <p:nvPr/>
        </p:nvSpPr>
        <p:spPr>
          <a:xfrm>
            <a:off x="684413" y="2349796"/>
            <a:ext cx="103840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Scenario #1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District does not utilize ESSER Funds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To pay for increased special education costs due to COVID-19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550EFE7-DAF5-4F2E-B2E4-374E77031D48}"/>
              </a:ext>
            </a:extLst>
          </p:cNvPr>
          <p:cNvSpPr/>
          <p:nvPr/>
        </p:nvSpPr>
        <p:spPr>
          <a:xfrm flipH="1" flipV="1">
            <a:off x="4364038" y="5809464"/>
            <a:ext cx="4767689" cy="10485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BC859B-00C3-4065-9C3A-08A489B23216}"/>
              </a:ext>
            </a:extLst>
          </p:cNvPr>
          <p:cNvSpPr/>
          <p:nvPr/>
        </p:nvSpPr>
        <p:spPr>
          <a:xfrm>
            <a:off x="4545691" y="4645420"/>
            <a:ext cx="1557909" cy="976059"/>
          </a:xfrm>
          <a:prstGeom prst="roundRect">
            <a:avLst/>
          </a:prstGeom>
          <a:solidFill>
            <a:srgbClr val="4CB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48F5F-6F1C-4B41-991C-4C065E645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44" b="96667" l="2058" r="99657">
                        <a14:foregroundMark x1="91740" y1="12327" x2="98456" y2="12500"/>
                        <a14:foregroundMark x1="87650" y1="12222" x2="88623" y2="12247"/>
                        <a14:foregroundMark x1="94168" y1="15833" x2="91081" y2="49167"/>
                        <a14:foregroundMark x1="91081" y1="49167" x2="96569" y2="35278"/>
                        <a14:foregroundMark x1="96569" y1="35278" x2="98799" y2="60000"/>
                        <a14:foregroundMark x1="99142" y1="18333" x2="98285" y2="40556"/>
                        <a14:foregroundMark x1="97770" y1="70833" x2="70154" y2="70000"/>
                        <a14:foregroundMark x1="70154" y1="70000" x2="54031" y2="76667"/>
                        <a14:foregroundMark x1="55060" y1="75000" x2="58148" y2="73056"/>
                        <a14:foregroundMark x1="80961" y1="63333" x2="59005" y2="63333"/>
                        <a14:foregroundMark x1="48885" y1="76111" x2="44082" y2="88333"/>
                        <a14:foregroundMark x1="44082" y1="88333" x2="33448" y2="91111"/>
                        <a14:foregroundMark x1="53688" y1="85556" x2="47856" y2="97222"/>
                        <a14:foregroundMark x1="47856" y1="97222" x2="39280" y2="95000"/>
                        <a14:foregroundMark x1="39280" y1="95000" x2="34991" y2="96111"/>
                        <a14:foregroundMark x1="57976" y1="72778" x2="51801" y2="84167"/>
                        <a14:foregroundMark x1="97942" y1="70000" x2="99657" y2="63056"/>
                        <a14:foregroundMark x1="98799" y1="41111" x2="98285" y2="55000"/>
                        <a14:foregroundMark x1="98285" y1="55000" x2="90223" y2="63611"/>
                        <a14:foregroundMark x1="90223" y1="63611" x2="93310" y2="50278"/>
                        <a14:foregroundMark x1="93310" y1="50278" x2="93482" y2="67222"/>
                        <a14:foregroundMark x1="93482" y1="67222" x2="81647" y2="63056"/>
                        <a14:foregroundMark x1="81647" y1="63056" x2="72556" y2="67222"/>
                        <a14:foregroundMark x1="72556" y1="67222" x2="85592" y2="68889"/>
                        <a14:foregroundMark x1="85592" y1="68889" x2="72041" y2="68056"/>
                        <a14:foregroundMark x1="72041" y1="68056" x2="82333" y2="63889"/>
                        <a14:foregroundMark x1="82333" y1="63889" x2="61750" y2="67222"/>
                        <a14:foregroundMark x1="61750" y1="67222" x2="93310" y2="56111"/>
                        <a14:foregroundMark x1="93310" y1="56111" x2="48370" y2="65000"/>
                        <a14:foregroundMark x1="48370" y1="65000" x2="70840" y2="59167"/>
                        <a14:foregroundMark x1="70840" y1="59167" x2="49400" y2="65000"/>
                        <a14:foregroundMark x1="49400" y1="65000" x2="51458" y2="79167"/>
                        <a14:foregroundMark x1="51458" y1="79167" x2="58491" y2="63889"/>
                        <a14:foregroundMark x1="58491" y1="63889" x2="44597" y2="91667"/>
                        <a14:foregroundMark x1="44597" y1="91667" x2="45798" y2="73611"/>
                        <a14:foregroundMark x1="45798" y1="73611" x2="38079" y2="83333"/>
                        <a14:foregroundMark x1="38079" y1="83333" x2="27616" y2="85278"/>
                        <a14:foregroundMark x1="27616" y1="85278" x2="33791" y2="96667"/>
                        <a14:foregroundMark x1="33791" y1="96667" x2="25386" y2="93056"/>
                        <a14:foregroundMark x1="25386" y1="93056" x2="38250" y2="90833"/>
                        <a14:foregroundMark x1="38250" y1="90833" x2="23842" y2="90278"/>
                        <a14:foregroundMark x1="23842" y1="90278" x2="32933" y2="87222"/>
                        <a14:foregroundMark x1="32933" y1="87222" x2="31218" y2="86111"/>
                        <a14:foregroundMark x1="20755" y1="97222" x2="11664" y2="95000"/>
                        <a14:foregroundMark x1="11664" y1="95000" x2="5832" y2="85000"/>
                        <a14:foregroundMark x1="5832" y1="85000" x2="3602" y2="71111"/>
                        <a14:foregroundMark x1="3602" y1="71111" x2="5146" y2="42500"/>
                        <a14:foregroundMark x1="5146" y1="42500" x2="2230" y2="26111"/>
                        <a14:foregroundMark x1="2230" y1="26389" x2="30360" y2="33056"/>
                        <a14:foregroundMark x1="30360" y1="33056" x2="41509" y2="32500"/>
                        <a14:foregroundMark x1="41509" y1="32500" x2="48714" y2="22222"/>
                        <a14:foregroundMark x1="48714" y1="22222" x2="49571" y2="8333"/>
                        <a14:foregroundMark x1="49571" y1="8333" x2="57976" y2="278"/>
                        <a14:foregroundMark x1="57976" y1="278" x2="78388" y2="4722"/>
                        <a14:foregroundMark x1="84173" y1="10146" x2="84906" y2="10833"/>
                        <a14:foregroundMark x1="78388" y1="4722" x2="83546" y2="9558"/>
                        <a14:foregroundMark x1="2058" y1="76944" x2="2573" y2="75278"/>
                        <a14:backgroundMark x1="87136" y1="1111" x2="92110" y2="11944"/>
                        <a14:backgroundMark x1="86621" y1="2500" x2="86449" y2="10278"/>
                        <a14:backgroundMark x1="99485" y1="62778" x2="99485" y2="62778"/>
                      </a14:backgroundRemoval>
                    </a14:imgEffect>
                  </a14:imgLayer>
                </a14:imgProps>
              </a:ext>
            </a:extLst>
          </a:blip>
          <a:srcRect l="-1" r="163"/>
          <a:stretch/>
        </p:blipFill>
        <p:spPr>
          <a:xfrm>
            <a:off x="540711" y="1664339"/>
            <a:ext cx="3900030" cy="240825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9373E4-ECE1-4ADB-B118-3865E2429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6162960"/>
              </p:ext>
            </p:extLst>
          </p:nvPr>
        </p:nvGraphicFramePr>
        <p:xfrm>
          <a:off x="3666124" y="768516"/>
          <a:ext cx="4662997" cy="226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98735F-2695-4DC7-B091-B1D981F04857}"/>
              </a:ext>
            </a:extLst>
          </p:cNvPr>
          <p:cNvSpPr/>
          <p:nvPr/>
        </p:nvSpPr>
        <p:spPr>
          <a:xfrm>
            <a:off x="6747883" y="5115438"/>
            <a:ext cx="1557909" cy="4989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FFEAEA-3FB7-4353-BBCE-8936557143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8091" y="3678473"/>
            <a:ext cx="1557909" cy="2130992"/>
          </a:xfrm>
          <a:prstGeom prst="rect">
            <a:avLst/>
          </a:prstGeom>
        </p:spPr>
      </p:pic>
      <p:sp>
        <p:nvSpPr>
          <p:cNvPr id="15" name="Double Wave 14">
            <a:extLst>
              <a:ext uri="{FF2B5EF4-FFF2-40B4-BE49-F238E27FC236}">
                <a16:creationId xmlns:a16="http://schemas.microsoft.com/office/drawing/2014/main" id="{739AF3A0-3BA2-44E0-9D46-EAA44B966F76}"/>
              </a:ext>
            </a:extLst>
          </p:cNvPr>
          <p:cNvSpPr/>
          <p:nvPr/>
        </p:nvSpPr>
        <p:spPr>
          <a:xfrm>
            <a:off x="617303" y="584371"/>
            <a:ext cx="3746735" cy="74427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FY21</a:t>
            </a:r>
            <a:r>
              <a:rPr lang="en-US" dirty="0"/>
              <a:t> Special Education Actual Costs $600,000 (Increase due to COVID-19)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3B4F0B-4EE1-4540-851B-7C85BFF4E3DC}"/>
              </a:ext>
            </a:extLst>
          </p:cNvPr>
          <p:cNvGrpSpPr/>
          <p:nvPr/>
        </p:nvGrpSpPr>
        <p:grpSpPr>
          <a:xfrm>
            <a:off x="2672665" y="4458009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462D89-54DA-4E54-B55F-CBF525DE9D01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29407-56EE-4277-B9B9-22B5C180B323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$450,000   Level of Effort</a:t>
              </a:r>
              <a:endParaRPr lang="en-US" sz="1100" kern="1200" dirty="0"/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5DDA05-3ED8-4105-A89F-759FF6451313}"/>
              </a:ext>
            </a:extLst>
          </p:cNvPr>
          <p:cNvCxnSpPr/>
          <p:nvPr/>
        </p:nvCxnSpPr>
        <p:spPr>
          <a:xfrm>
            <a:off x="3803440" y="4671354"/>
            <a:ext cx="683090" cy="0"/>
          </a:xfrm>
          <a:prstGeom prst="straightConnector1">
            <a:avLst/>
          </a:prstGeom>
          <a:ln w="66675">
            <a:solidFill>
              <a:srgbClr val="4CB4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7F437-0588-4900-A1C8-12292E9D2BF2}"/>
              </a:ext>
            </a:extLst>
          </p:cNvPr>
          <p:cNvGrpSpPr/>
          <p:nvPr/>
        </p:nvGrpSpPr>
        <p:grpSpPr>
          <a:xfrm>
            <a:off x="9174990" y="4884698"/>
            <a:ext cx="1042165" cy="461479"/>
            <a:chOff x="1404429" y="9860"/>
            <a:chExt cx="3258567" cy="1113548"/>
          </a:xfrm>
          <a:scene3d>
            <a:camera prst="orthographicFront"/>
            <a:lightRig rig="flat" dir="t"/>
          </a:scene3d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3CA2D82-25BD-49C2-A720-FF1FEF9663D8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4A11DB-D118-47CC-91ED-C3431F20CC56}"/>
                </a:ext>
              </a:extLst>
            </p:cNvPr>
            <p:cNvSpPr txBox="1"/>
            <p:nvPr/>
          </p:nvSpPr>
          <p:spPr>
            <a:xfrm>
              <a:off x="1404429" y="9862"/>
              <a:ext cx="3170837" cy="1113546"/>
            </a:xfrm>
            <a:prstGeom prst="rect">
              <a:avLst/>
            </a:prstGeom>
            <a:solidFill>
              <a:srgbClr val="0070C0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$150,000   Federal Funds</a:t>
              </a:r>
              <a:endParaRPr lang="en-US" sz="1100" kern="1200" dirty="0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6C9AD50-0C4B-44EC-8C76-6A6F65E39EF2}"/>
              </a:ext>
            </a:extLst>
          </p:cNvPr>
          <p:cNvCxnSpPr>
            <a:cxnSpLocks/>
          </p:cNvCxnSpPr>
          <p:nvPr/>
        </p:nvCxnSpPr>
        <p:spPr>
          <a:xfrm flipH="1">
            <a:off x="8403142" y="5154517"/>
            <a:ext cx="643525" cy="0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869AC07-450D-4DF1-B9B3-472BD4CB37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47883" y="3678472"/>
            <a:ext cx="1557909" cy="213099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B617B31-C5FE-4E0E-BB33-807485379FD6}"/>
              </a:ext>
            </a:extLst>
          </p:cNvPr>
          <p:cNvSpPr/>
          <p:nvPr/>
        </p:nvSpPr>
        <p:spPr>
          <a:xfrm>
            <a:off x="6085537" y="4460977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9048A6-197F-4846-A802-959D90B0A12E}"/>
              </a:ext>
            </a:extLst>
          </p:cNvPr>
          <p:cNvSpPr/>
          <p:nvPr/>
        </p:nvSpPr>
        <p:spPr>
          <a:xfrm>
            <a:off x="4502139" y="4584296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5AB4BA89-2CCE-4AF2-884E-2505814334FA}"/>
              </a:ext>
            </a:extLst>
          </p:cNvPr>
          <p:cNvSpPr/>
          <p:nvPr/>
        </p:nvSpPr>
        <p:spPr>
          <a:xfrm>
            <a:off x="8548577" y="956510"/>
            <a:ext cx="2232837" cy="2266113"/>
          </a:xfrm>
          <a:prstGeom prst="verticalScroll">
            <a:avLst/>
          </a:prstGeom>
          <a:solidFill>
            <a:srgbClr val="0075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 Award $150,000</a:t>
            </a:r>
          </a:p>
          <a:p>
            <a:pPr algn="ctr"/>
            <a:r>
              <a:rPr lang="en-US" dirty="0"/>
              <a:t>CARES</a:t>
            </a:r>
          </a:p>
          <a:p>
            <a:pPr algn="ctr"/>
            <a:r>
              <a:rPr lang="en-US" dirty="0"/>
              <a:t>$150,000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Total Fed Funds</a:t>
            </a:r>
          </a:p>
          <a:p>
            <a:pPr algn="ctr"/>
            <a:r>
              <a:rPr lang="en-US" dirty="0"/>
              <a:t>$300,000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B207C04-1DA9-44BE-8B89-FEED3D1B80C3}"/>
              </a:ext>
            </a:extLst>
          </p:cNvPr>
          <p:cNvCxnSpPr>
            <a:cxnSpLocks/>
          </p:cNvCxnSpPr>
          <p:nvPr/>
        </p:nvCxnSpPr>
        <p:spPr>
          <a:xfrm flipH="1">
            <a:off x="9335387" y="1828800"/>
            <a:ext cx="627320" cy="467833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F561EE-58C2-4E8C-8A19-011F9C12F3E9}"/>
              </a:ext>
            </a:extLst>
          </p:cNvPr>
          <p:cNvCxnSpPr>
            <a:cxnSpLocks/>
          </p:cNvCxnSpPr>
          <p:nvPr/>
        </p:nvCxnSpPr>
        <p:spPr>
          <a:xfrm>
            <a:off x="9335386" y="1828800"/>
            <a:ext cx="754912" cy="467833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C73B9E99-2D0A-4018-B1A0-E613AF05260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52231" y="6235642"/>
            <a:ext cx="1539697" cy="520603"/>
          </a:xfrm>
          <a:prstGeom prst="rect">
            <a:avLst/>
          </a:prstGeom>
        </p:spPr>
      </p:pic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8A686DB2-EC90-4809-82C8-41F758AB210A}"/>
              </a:ext>
            </a:extLst>
          </p:cNvPr>
          <p:cNvSpPr/>
          <p:nvPr/>
        </p:nvSpPr>
        <p:spPr>
          <a:xfrm>
            <a:off x="2275819" y="5230194"/>
            <a:ext cx="1762278" cy="1005448"/>
          </a:xfrm>
          <a:prstGeom prst="wedgeRoundRectCallout">
            <a:avLst>
              <a:gd name="adj1" fmla="val -14422"/>
              <a:gd name="adj2" fmla="val -73129"/>
              <a:gd name="adj3" fmla="val 16667"/>
            </a:avLst>
          </a:prstGeom>
          <a:solidFill>
            <a:srgbClr val="3682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 new level of effort has been established</a:t>
            </a:r>
          </a:p>
        </p:txBody>
      </p:sp>
    </p:spTree>
    <p:extLst>
      <p:ext uri="{BB962C8B-B14F-4D97-AF65-F5344CB8AC3E}">
        <p14:creationId xmlns:p14="http://schemas.microsoft.com/office/powerpoint/2010/main" val="152711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550EFE7-DAF5-4F2E-B2E4-374E77031D48}"/>
              </a:ext>
            </a:extLst>
          </p:cNvPr>
          <p:cNvSpPr/>
          <p:nvPr/>
        </p:nvSpPr>
        <p:spPr>
          <a:xfrm flipH="1" flipV="1">
            <a:off x="4364038" y="5809464"/>
            <a:ext cx="4767689" cy="10485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BC859B-00C3-4065-9C3A-08A489B23216}"/>
              </a:ext>
            </a:extLst>
          </p:cNvPr>
          <p:cNvSpPr/>
          <p:nvPr/>
        </p:nvSpPr>
        <p:spPr>
          <a:xfrm>
            <a:off x="4559357" y="4861165"/>
            <a:ext cx="1557909" cy="861254"/>
          </a:xfrm>
          <a:prstGeom prst="roundRect">
            <a:avLst/>
          </a:prstGeom>
          <a:solidFill>
            <a:srgbClr val="4CB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48F5F-6F1C-4B41-991C-4C065E645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44" b="96667" l="2058" r="99657">
                        <a14:foregroundMark x1="91740" y1="12327" x2="98456" y2="12500"/>
                        <a14:foregroundMark x1="87650" y1="12222" x2="88623" y2="12247"/>
                        <a14:foregroundMark x1="94168" y1="15833" x2="91081" y2="49167"/>
                        <a14:foregroundMark x1="91081" y1="49167" x2="96569" y2="35278"/>
                        <a14:foregroundMark x1="96569" y1="35278" x2="98799" y2="60000"/>
                        <a14:foregroundMark x1="99142" y1="18333" x2="98285" y2="40556"/>
                        <a14:foregroundMark x1="97770" y1="70833" x2="70154" y2="70000"/>
                        <a14:foregroundMark x1="70154" y1="70000" x2="54031" y2="76667"/>
                        <a14:foregroundMark x1="55060" y1="75000" x2="58148" y2="73056"/>
                        <a14:foregroundMark x1="80961" y1="63333" x2="59005" y2="63333"/>
                        <a14:foregroundMark x1="48885" y1="76111" x2="44082" y2="88333"/>
                        <a14:foregroundMark x1="44082" y1="88333" x2="33448" y2="91111"/>
                        <a14:foregroundMark x1="53688" y1="85556" x2="47856" y2="97222"/>
                        <a14:foregroundMark x1="47856" y1="97222" x2="39280" y2="95000"/>
                        <a14:foregroundMark x1="39280" y1="95000" x2="34991" y2="96111"/>
                        <a14:foregroundMark x1="57976" y1="72778" x2="51801" y2="84167"/>
                        <a14:foregroundMark x1="97942" y1="70000" x2="99657" y2="63056"/>
                        <a14:foregroundMark x1="98799" y1="41111" x2="98285" y2="55000"/>
                        <a14:foregroundMark x1="98285" y1="55000" x2="90223" y2="63611"/>
                        <a14:foregroundMark x1="90223" y1="63611" x2="93310" y2="50278"/>
                        <a14:foregroundMark x1="93310" y1="50278" x2="93482" y2="67222"/>
                        <a14:foregroundMark x1="93482" y1="67222" x2="81647" y2="63056"/>
                        <a14:foregroundMark x1="81647" y1="63056" x2="72556" y2="67222"/>
                        <a14:foregroundMark x1="72556" y1="67222" x2="85592" y2="68889"/>
                        <a14:foregroundMark x1="85592" y1="68889" x2="72041" y2="68056"/>
                        <a14:foregroundMark x1="72041" y1="68056" x2="82333" y2="63889"/>
                        <a14:foregroundMark x1="82333" y1="63889" x2="61750" y2="67222"/>
                        <a14:foregroundMark x1="61750" y1="67222" x2="93310" y2="56111"/>
                        <a14:foregroundMark x1="93310" y1="56111" x2="48370" y2="65000"/>
                        <a14:foregroundMark x1="48370" y1="65000" x2="70840" y2="59167"/>
                        <a14:foregroundMark x1="70840" y1="59167" x2="49400" y2="65000"/>
                        <a14:foregroundMark x1="49400" y1="65000" x2="51458" y2="79167"/>
                        <a14:foregroundMark x1="51458" y1="79167" x2="58491" y2="63889"/>
                        <a14:foregroundMark x1="58491" y1="63889" x2="44597" y2="91667"/>
                        <a14:foregroundMark x1="44597" y1="91667" x2="45798" y2="73611"/>
                        <a14:foregroundMark x1="45798" y1="73611" x2="38079" y2="83333"/>
                        <a14:foregroundMark x1="38079" y1="83333" x2="27616" y2="85278"/>
                        <a14:foregroundMark x1="27616" y1="85278" x2="33791" y2="96667"/>
                        <a14:foregroundMark x1="33791" y1="96667" x2="25386" y2="93056"/>
                        <a14:foregroundMark x1="25386" y1="93056" x2="38250" y2="90833"/>
                        <a14:foregroundMark x1="38250" y1="90833" x2="23842" y2="90278"/>
                        <a14:foregroundMark x1="23842" y1="90278" x2="32933" y2="87222"/>
                        <a14:foregroundMark x1="32933" y1="87222" x2="31218" y2="86111"/>
                        <a14:foregroundMark x1="20755" y1="97222" x2="11664" y2="95000"/>
                        <a14:foregroundMark x1="11664" y1="95000" x2="5832" y2="85000"/>
                        <a14:foregroundMark x1="5832" y1="85000" x2="3602" y2="71111"/>
                        <a14:foregroundMark x1="3602" y1="71111" x2="5146" y2="42500"/>
                        <a14:foregroundMark x1="5146" y1="42500" x2="2230" y2="26111"/>
                        <a14:foregroundMark x1="2230" y1="26389" x2="30360" y2="33056"/>
                        <a14:foregroundMark x1="30360" y1="33056" x2="41509" y2="32500"/>
                        <a14:foregroundMark x1="41509" y1="32500" x2="48714" y2="22222"/>
                        <a14:foregroundMark x1="48714" y1="22222" x2="49571" y2="8333"/>
                        <a14:foregroundMark x1="49571" y1="8333" x2="57976" y2="278"/>
                        <a14:foregroundMark x1="57976" y1="278" x2="78388" y2="4722"/>
                        <a14:foregroundMark x1="84173" y1="10146" x2="84906" y2="10833"/>
                        <a14:foregroundMark x1="78388" y1="4722" x2="83546" y2="9558"/>
                        <a14:foregroundMark x1="2058" y1="76944" x2="2573" y2="75278"/>
                        <a14:backgroundMark x1="87136" y1="1111" x2="92110" y2="11944"/>
                        <a14:backgroundMark x1="86621" y1="2500" x2="86449" y2="10278"/>
                        <a14:backgroundMark x1="99485" y1="62778" x2="99485" y2="62778"/>
                      </a14:backgroundRemoval>
                    </a14:imgEffect>
                  </a14:imgLayer>
                </a14:imgProps>
              </a:ext>
            </a:extLst>
          </a:blip>
          <a:srcRect l="-1" r="163"/>
          <a:stretch/>
        </p:blipFill>
        <p:spPr>
          <a:xfrm>
            <a:off x="540711" y="1664339"/>
            <a:ext cx="3900030" cy="240825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9373E4-ECE1-4ADB-B118-3865E2429A52}"/>
              </a:ext>
            </a:extLst>
          </p:cNvPr>
          <p:cNvGraphicFramePr/>
          <p:nvPr/>
        </p:nvGraphicFramePr>
        <p:xfrm>
          <a:off x="3666124" y="768516"/>
          <a:ext cx="4662997" cy="226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98735F-2695-4DC7-B091-B1D981F04857}"/>
              </a:ext>
            </a:extLst>
          </p:cNvPr>
          <p:cNvSpPr/>
          <p:nvPr/>
        </p:nvSpPr>
        <p:spPr>
          <a:xfrm>
            <a:off x="6747883" y="5136143"/>
            <a:ext cx="1557909" cy="4989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FFEAEA-3FB7-4353-BBCE-8936557143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8091" y="3678473"/>
            <a:ext cx="1557909" cy="2130992"/>
          </a:xfrm>
          <a:prstGeom prst="rect">
            <a:avLst/>
          </a:prstGeom>
        </p:spPr>
      </p:pic>
      <p:sp>
        <p:nvSpPr>
          <p:cNvPr id="15" name="Double Wave 14">
            <a:extLst>
              <a:ext uri="{FF2B5EF4-FFF2-40B4-BE49-F238E27FC236}">
                <a16:creationId xmlns:a16="http://schemas.microsoft.com/office/drawing/2014/main" id="{739AF3A0-3BA2-44E0-9D46-EAA44B966F76}"/>
              </a:ext>
            </a:extLst>
          </p:cNvPr>
          <p:cNvSpPr/>
          <p:nvPr/>
        </p:nvSpPr>
        <p:spPr>
          <a:xfrm>
            <a:off x="617303" y="584371"/>
            <a:ext cx="3491891" cy="74427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FY22</a:t>
            </a:r>
            <a:r>
              <a:rPr lang="en-US" dirty="0"/>
              <a:t> Special Education Actual Costs $500,000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3B4F0B-4EE1-4540-851B-7C85BFF4E3DC}"/>
              </a:ext>
            </a:extLst>
          </p:cNvPr>
          <p:cNvGrpSpPr/>
          <p:nvPr/>
        </p:nvGrpSpPr>
        <p:grpSpPr>
          <a:xfrm>
            <a:off x="2608712" y="4408280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462D89-54DA-4E54-B55F-CBF525DE9D01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29407-56EE-4277-B9B9-22B5C180B323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$450,000   Level of Effort</a:t>
              </a:r>
              <a:endParaRPr lang="en-US" sz="1100" kern="1200" dirty="0"/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5DDA05-3ED8-4105-A89F-759FF6451313}"/>
              </a:ext>
            </a:extLst>
          </p:cNvPr>
          <p:cNvCxnSpPr/>
          <p:nvPr/>
        </p:nvCxnSpPr>
        <p:spPr>
          <a:xfrm>
            <a:off x="3680948" y="4621624"/>
            <a:ext cx="683090" cy="0"/>
          </a:xfrm>
          <a:prstGeom prst="straightConnector1">
            <a:avLst/>
          </a:prstGeom>
          <a:ln w="66675">
            <a:solidFill>
              <a:srgbClr val="4CB4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7F437-0588-4900-A1C8-12292E9D2BF2}"/>
              </a:ext>
            </a:extLst>
          </p:cNvPr>
          <p:cNvGrpSpPr/>
          <p:nvPr/>
        </p:nvGrpSpPr>
        <p:grpSpPr>
          <a:xfrm>
            <a:off x="9217077" y="4888009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3CA2D82-25BD-49C2-A720-FF1FEF9663D8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4A11DB-D118-47CC-91ED-C3431F20CC56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solidFill>
              <a:srgbClr val="0070C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$150,000   Federal Funds</a:t>
              </a:r>
              <a:endParaRPr lang="en-US" sz="1100" kern="1200" dirty="0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6C9AD50-0C4B-44EC-8C76-6A6F65E39EF2}"/>
              </a:ext>
            </a:extLst>
          </p:cNvPr>
          <p:cNvCxnSpPr>
            <a:cxnSpLocks/>
          </p:cNvCxnSpPr>
          <p:nvPr/>
        </p:nvCxnSpPr>
        <p:spPr>
          <a:xfrm flipH="1">
            <a:off x="8403142" y="5101354"/>
            <a:ext cx="643525" cy="0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869AC07-450D-4DF1-B9B3-472BD4CB37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47883" y="3678472"/>
            <a:ext cx="1557909" cy="213099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B617B31-C5FE-4E0E-BB33-807485379FD6}"/>
              </a:ext>
            </a:extLst>
          </p:cNvPr>
          <p:cNvSpPr/>
          <p:nvPr/>
        </p:nvSpPr>
        <p:spPr>
          <a:xfrm>
            <a:off x="6085537" y="4460977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9048A6-197F-4846-A802-959D90B0A12E}"/>
              </a:ext>
            </a:extLst>
          </p:cNvPr>
          <p:cNvSpPr/>
          <p:nvPr/>
        </p:nvSpPr>
        <p:spPr>
          <a:xfrm>
            <a:off x="4502139" y="4584296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croll: Vertical 28">
            <a:extLst>
              <a:ext uri="{FF2B5EF4-FFF2-40B4-BE49-F238E27FC236}">
                <a16:creationId xmlns:a16="http://schemas.microsoft.com/office/drawing/2014/main" id="{E0B65185-7085-4214-A929-DE9BA28FDF8B}"/>
              </a:ext>
            </a:extLst>
          </p:cNvPr>
          <p:cNvSpPr/>
          <p:nvPr/>
        </p:nvSpPr>
        <p:spPr>
          <a:xfrm>
            <a:off x="8814391" y="956510"/>
            <a:ext cx="1637475" cy="1777785"/>
          </a:xfrm>
          <a:prstGeom prst="verticalScroll">
            <a:avLst/>
          </a:prstGeom>
          <a:solidFill>
            <a:srgbClr val="0075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 Award $150,000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273504-7679-43F3-B077-46B6AC85B137}"/>
              </a:ext>
            </a:extLst>
          </p:cNvPr>
          <p:cNvCxnSpPr>
            <a:cxnSpLocks/>
          </p:cNvCxnSpPr>
          <p:nvPr/>
        </p:nvCxnSpPr>
        <p:spPr>
          <a:xfrm flipV="1">
            <a:off x="4583810" y="4616196"/>
            <a:ext cx="1480461" cy="5428"/>
          </a:xfrm>
          <a:prstGeom prst="line">
            <a:avLst/>
          </a:prstGeom>
          <a:ln w="34925">
            <a:solidFill>
              <a:srgbClr val="4CB4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33006BCB-BFD1-4149-AC32-9D056B69522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30966" y="6214468"/>
            <a:ext cx="1539697" cy="520603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C0D24B2F-761A-4FAA-9511-2A9EFAB1C58C}"/>
              </a:ext>
            </a:extLst>
          </p:cNvPr>
          <p:cNvGrpSpPr/>
          <p:nvPr/>
        </p:nvGrpSpPr>
        <p:grpSpPr>
          <a:xfrm>
            <a:off x="3098879" y="5089139"/>
            <a:ext cx="1247183" cy="1048535"/>
            <a:chOff x="1717277" y="5101354"/>
            <a:chExt cx="1247183" cy="1048535"/>
          </a:xfrm>
        </p:grpSpPr>
        <p:sp>
          <p:nvSpPr>
            <p:cNvPr id="26" name="Speech Bubble: Rectangle with Corners Rounded 25">
              <a:extLst>
                <a:ext uri="{FF2B5EF4-FFF2-40B4-BE49-F238E27FC236}">
                  <a16:creationId xmlns:a16="http://schemas.microsoft.com/office/drawing/2014/main" id="{A57EAD63-FDEB-4F07-8DA7-D5210E9ABAFB}"/>
                </a:ext>
              </a:extLst>
            </p:cNvPr>
            <p:cNvSpPr/>
            <p:nvPr/>
          </p:nvSpPr>
          <p:spPr>
            <a:xfrm>
              <a:off x="1999322" y="5136143"/>
              <a:ext cx="683091" cy="426687"/>
            </a:xfrm>
            <a:prstGeom prst="wedgeRoundRectCallout">
              <a:avLst>
                <a:gd name="adj1" fmla="val 85448"/>
                <a:gd name="adj2" fmla="val -122396"/>
                <a:gd name="adj3" fmla="val 16667"/>
              </a:avLst>
            </a:prstGeom>
            <a:solidFill>
              <a:srgbClr val="A2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MOE Fault!</a:t>
              </a:r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078E0CE0-A16D-4A31-A50F-A1BD38F7C75B}"/>
                </a:ext>
              </a:extLst>
            </p:cNvPr>
            <p:cNvSpPr/>
            <p:nvPr/>
          </p:nvSpPr>
          <p:spPr>
            <a:xfrm>
              <a:off x="1717277" y="5101354"/>
              <a:ext cx="1247183" cy="1048535"/>
            </a:xfrm>
            <a:prstGeom prst="hexagon">
              <a:avLst/>
            </a:prstGeom>
            <a:solidFill>
              <a:srgbClr val="A2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$100,000 MOE Fault!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904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37E80E31-8C58-4D62-B96F-43D84D9FF49C}"/>
              </a:ext>
            </a:extLst>
          </p:cNvPr>
          <p:cNvSpPr/>
          <p:nvPr/>
        </p:nvSpPr>
        <p:spPr>
          <a:xfrm>
            <a:off x="2149091" y="383230"/>
            <a:ext cx="6964387" cy="5890399"/>
          </a:xfrm>
          <a:prstGeom prst="hexagon">
            <a:avLst/>
          </a:prstGeom>
          <a:solidFill>
            <a:srgbClr val="A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STOP!</a:t>
            </a:r>
          </a:p>
          <a:p>
            <a:pPr algn="ctr"/>
            <a:r>
              <a:rPr lang="en-US" dirty="0"/>
              <a:t>$100,000 MOE Failure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6DA7A2-7DA0-4EEB-9966-64EA09CFBD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30966" y="6214468"/>
            <a:ext cx="1539697" cy="5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4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F70F0-624A-4EFD-990C-B090E23434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218794" y="190123"/>
            <a:ext cx="3672722" cy="12418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B25D87-3632-4C8B-B640-BEECAB6A2290}"/>
              </a:ext>
            </a:extLst>
          </p:cNvPr>
          <p:cNvSpPr txBox="1"/>
          <p:nvPr/>
        </p:nvSpPr>
        <p:spPr>
          <a:xfrm>
            <a:off x="691308" y="2434857"/>
            <a:ext cx="103628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Scenario #2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District utilizes all ESSER Funds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To pay for increased special education costs due to COVID-19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DA534647-9CD1-4091-A1B0-2F896A04EA9A}"/>
              </a:ext>
            </a:extLst>
          </p:cNvPr>
          <p:cNvSpPr/>
          <p:nvPr/>
        </p:nvSpPr>
        <p:spPr>
          <a:xfrm>
            <a:off x="3380924" y="5123928"/>
            <a:ext cx="683091" cy="426687"/>
          </a:xfrm>
          <a:prstGeom prst="wedgeRoundRectCallout">
            <a:avLst>
              <a:gd name="adj1" fmla="val 85448"/>
              <a:gd name="adj2" fmla="val -122396"/>
              <a:gd name="adj3" fmla="val 16667"/>
            </a:avLst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MOE Fault!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550EFE7-DAF5-4F2E-B2E4-374E77031D48}"/>
              </a:ext>
            </a:extLst>
          </p:cNvPr>
          <p:cNvSpPr/>
          <p:nvPr/>
        </p:nvSpPr>
        <p:spPr>
          <a:xfrm flipH="1" flipV="1">
            <a:off x="4364038" y="5809464"/>
            <a:ext cx="4767689" cy="10485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BC859B-00C3-4065-9C3A-08A489B23216}"/>
              </a:ext>
            </a:extLst>
          </p:cNvPr>
          <p:cNvSpPr/>
          <p:nvPr/>
        </p:nvSpPr>
        <p:spPr>
          <a:xfrm>
            <a:off x="4545691" y="4760930"/>
            <a:ext cx="1557909" cy="860549"/>
          </a:xfrm>
          <a:prstGeom prst="roundRect">
            <a:avLst/>
          </a:prstGeom>
          <a:solidFill>
            <a:srgbClr val="4CB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48F5F-6F1C-4B41-991C-4C065E645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44" b="96667" l="2058" r="99657">
                        <a14:foregroundMark x1="91740" y1="12327" x2="98456" y2="12500"/>
                        <a14:foregroundMark x1="87650" y1="12222" x2="88623" y2="12247"/>
                        <a14:foregroundMark x1="94168" y1="15833" x2="91081" y2="49167"/>
                        <a14:foregroundMark x1="91081" y1="49167" x2="96569" y2="35278"/>
                        <a14:foregroundMark x1="96569" y1="35278" x2="98799" y2="60000"/>
                        <a14:foregroundMark x1="99142" y1="18333" x2="98285" y2="40556"/>
                        <a14:foregroundMark x1="97770" y1="70833" x2="70154" y2="70000"/>
                        <a14:foregroundMark x1="70154" y1="70000" x2="54031" y2="76667"/>
                        <a14:foregroundMark x1="55060" y1="75000" x2="58148" y2="73056"/>
                        <a14:foregroundMark x1="80961" y1="63333" x2="59005" y2="63333"/>
                        <a14:foregroundMark x1="48885" y1="76111" x2="44082" y2="88333"/>
                        <a14:foregroundMark x1="44082" y1="88333" x2="33448" y2="91111"/>
                        <a14:foregroundMark x1="53688" y1="85556" x2="47856" y2="97222"/>
                        <a14:foregroundMark x1="47856" y1="97222" x2="39280" y2="95000"/>
                        <a14:foregroundMark x1="39280" y1="95000" x2="34991" y2="96111"/>
                        <a14:foregroundMark x1="57976" y1="72778" x2="51801" y2="84167"/>
                        <a14:foregroundMark x1="97942" y1="70000" x2="99657" y2="63056"/>
                        <a14:foregroundMark x1="98799" y1="41111" x2="98285" y2="55000"/>
                        <a14:foregroundMark x1="98285" y1="55000" x2="90223" y2="63611"/>
                        <a14:foregroundMark x1="90223" y1="63611" x2="93310" y2="50278"/>
                        <a14:foregroundMark x1="93310" y1="50278" x2="93482" y2="67222"/>
                        <a14:foregroundMark x1="93482" y1="67222" x2="81647" y2="63056"/>
                        <a14:foregroundMark x1="81647" y1="63056" x2="72556" y2="67222"/>
                        <a14:foregroundMark x1="72556" y1="67222" x2="85592" y2="68889"/>
                        <a14:foregroundMark x1="85592" y1="68889" x2="72041" y2="68056"/>
                        <a14:foregroundMark x1="72041" y1="68056" x2="82333" y2="63889"/>
                        <a14:foregroundMark x1="82333" y1="63889" x2="61750" y2="67222"/>
                        <a14:foregroundMark x1="61750" y1="67222" x2="93310" y2="56111"/>
                        <a14:foregroundMark x1="93310" y1="56111" x2="48370" y2="65000"/>
                        <a14:foregroundMark x1="48370" y1="65000" x2="70840" y2="59167"/>
                        <a14:foregroundMark x1="70840" y1="59167" x2="49400" y2="65000"/>
                        <a14:foregroundMark x1="49400" y1="65000" x2="51458" y2="79167"/>
                        <a14:foregroundMark x1="51458" y1="79167" x2="58491" y2="63889"/>
                        <a14:foregroundMark x1="58491" y1="63889" x2="44597" y2="91667"/>
                        <a14:foregroundMark x1="44597" y1="91667" x2="45798" y2="73611"/>
                        <a14:foregroundMark x1="45798" y1="73611" x2="38079" y2="83333"/>
                        <a14:foregroundMark x1="38079" y1="83333" x2="27616" y2="85278"/>
                        <a14:foregroundMark x1="27616" y1="85278" x2="33791" y2="96667"/>
                        <a14:foregroundMark x1="33791" y1="96667" x2="25386" y2="93056"/>
                        <a14:foregroundMark x1="25386" y1="93056" x2="38250" y2="90833"/>
                        <a14:foregroundMark x1="38250" y1="90833" x2="23842" y2="90278"/>
                        <a14:foregroundMark x1="23842" y1="90278" x2="32933" y2="87222"/>
                        <a14:foregroundMark x1="32933" y1="87222" x2="31218" y2="86111"/>
                        <a14:foregroundMark x1="20755" y1="97222" x2="11664" y2="95000"/>
                        <a14:foregroundMark x1="11664" y1="95000" x2="5832" y2="85000"/>
                        <a14:foregroundMark x1="5832" y1="85000" x2="3602" y2="71111"/>
                        <a14:foregroundMark x1="3602" y1="71111" x2="5146" y2="42500"/>
                        <a14:foregroundMark x1="5146" y1="42500" x2="2230" y2="26111"/>
                        <a14:foregroundMark x1="2230" y1="26389" x2="30360" y2="33056"/>
                        <a14:foregroundMark x1="30360" y1="33056" x2="41509" y2="32500"/>
                        <a14:foregroundMark x1="41509" y1="32500" x2="48714" y2="22222"/>
                        <a14:foregroundMark x1="48714" y1="22222" x2="49571" y2="8333"/>
                        <a14:foregroundMark x1="49571" y1="8333" x2="57976" y2="278"/>
                        <a14:foregroundMark x1="57976" y1="278" x2="78388" y2="4722"/>
                        <a14:foregroundMark x1="84173" y1="10146" x2="84906" y2="10833"/>
                        <a14:foregroundMark x1="78388" y1="4722" x2="83546" y2="9558"/>
                        <a14:foregroundMark x1="2058" y1="76944" x2="2573" y2="75278"/>
                        <a14:backgroundMark x1="87136" y1="1111" x2="92110" y2="11944"/>
                        <a14:backgroundMark x1="86621" y1="2500" x2="86449" y2="10278"/>
                        <a14:backgroundMark x1="99485" y1="62778" x2="99485" y2="62778"/>
                      </a14:backgroundRemoval>
                    </a14:imgEffect>
                  </a14:imgLayer>
                </a14:imgProps>
              </a:ext>
            </a:extLst>
          </a:blip>
          <a:srcRect l="-1" r="163"/>
          <a:stretch/>
        </p:blipFill>
        <p:spPr>
          <a:xfrm>
            <a:off x="540711" y="1664339"/>
            <a:ext cx="3900030" cy="240825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9373E4-ECE1-4ADB-B118-3865E2429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29451"/>
              </p:ext>
            </p:extLst>
          </p:nvPr>
        </p:nvGraphicFramePr>
        <p:xfrm>
          <a:off x="3666124" y="768516"/>
          <a:ext cx="4662997" cy="226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98735F-2695-4DC7-B091-B1D981F04857}"/>
              </a:ext>
            </a:extLst>
          </p:cNvPr>
          <p:cNvSpPr/>
          <p:nvPr/>
        </p:nvSpPr>
        <p:spPr>
          <a:xfrm>
            <a:off x="6747883" y="4760930"/>
            <a:ext cx="1557909" cy="853453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Wave 14">
            <a:extLst>
              <a:ext uri="{FF2B5EF4-FFF2-40B4-BE49-F238E27FC236}">
                <a16:creationId xmlns:a16="http://schemas.microsoft.com/office/drawing/2014/main" id="{739AF3A0-3BA2-44E0-9D46-EAA44B966F76}"/>
              </a:ext>
            </a:extLst>
          </p:cNvPr>
          <p:cNvSpPr/>
          <p:nvPr/>
        </p:nvSpPr>
        <p:spPr>
          <a:xfrm>
            <a:off x="617303" y="584371"/>
            <a:ext cx="3746735" cy="74427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FY21</a:t>
            </a:r>
            <a:r>
              <a:rPr lang="en-US" dirty="0"/>
              <a:t> Special Education Actual Costs $600,000 (Increase due to COVID-19)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3B4F0B-4EE1-4540-851B-7C85BFF4E3DC}"/>
              </a:ext>
            </a:extLst>
          </p:cNvPr>
          <p:cNvGrpSpPr/>
          <p:nvPr/>
        </p:nvGrpSpPr>
        <p:grpSpPr>
          <a:xfrm>
            <a:off x="2672665" y="4458009"/>
            <a:ext cx="1014107" cy="426689"/>
            <a:chOff x="1492159" y="9860"/>
            <a:chExt cx="3170837" cy="1029600"/>
          </a:xfrm>
          <a:scene3d>
            <a:camera prst="orthographicFront"/>
            <a:lightRig rig="flat" dir="t"/>
          </a:scene3d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462D89-54DA-4E54-B55F-CBF525DE9D01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29407-56EE-4277-B9B9-22B5C180B323}"/>
                </a:ext>
              </a:extLst>
            </p:cNvPr>
            <p:cNvSpPr txBox="1"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$350,000   Level of Effort</a:t>
              </a:r>
              <a:endParaRPr lang="en-US" sz="1100" kern="1200" dirty="0"/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5DDA05-3ED8-4105-A89F-759FF6451313}"/>
              </a:ext>
            </a:extLst>
          </p:cNvPr>
          <p:cNvCxnSpPr/>
          <p:nvPr/>
        </p:nvCxnSpPr>
        <p:spPr>
          <a:xfrm>
            <a:off x="3803440" y="4671354"/>
            <a:ext cx="683090" cy="0"/>
          </a:xfrm>
          <a:prstGeom prst="straightConnector1">
            <a:avLst/>
          </a:prstGeom>
          <a:ln w="66675">
            <a:solidFill>
              <a:srgbClr val="4CB4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7F437-0588-4900-A1C8-12292E9D2BF2}"/>
              </a:ext>
            </a:extLst>
          </p:cNvPr>
          <p:cNvGrpSpPr/>
          <p:nvPr/>
        </p:nvGrpSpPr>
        <p:grpSpPr>
          <a:xfrm>
            <a:off x="9293862" y="4578846"/>
            <a:ext cx="1042165" cy="461479"/>
            <a:chOff x="1404429" y="9860"/>
            <a:chExt cx="3258567" cy="1113548"/>
          </a:xfrm>
          <a:scene3d>
            <a:camera prst="orthographicFront"/>
            <a:lightRig rig="flat" dir="t"/>
          </a:scene3d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3CA2D82-25BD-49C2-A720-FF1FEF9663D8}"/>
                </a:ext>
              </a:extLst>
            </p:cNvPr>
            <p:cNvSpPr/>
            <p:nvPr/>
          </p:nvSpPr>
          <p:spPr>
            <a:xfrm>
              <a:off x="1492159" y="9860"/>
              <a:ext cx="3170837" cy="1029600"/>
            </a:xfrm>
            <a:prstGeom prst="rect">
              <a:avLst/>
            </a:prstGeom>
            <a:gradFill rotWithShape="0">
              <a:gsLst>
                <a:gs pos="10000">
                  <a:srgbClr val="7FC97F"/>
                </a:gs>
                <a:gs pos="31000">
                  <a:srgbClr val="4CB44C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4A11DB-D118-47CC-91ED-C3431F20CC56}"/>
                </a:ext>
              </a:extLst>
            </p:cNvPr>
            <p:cNvSpPr txBox="1"/>
            <p:nvPr/>
          </p:nvSpPr>
          <p:spPr>
            <a:xfrm>
              <a:off x="1404429" y="9862"/>
              <a:ext cx="3170837" cy="1113546"/>
            </a:xfrm>
            <a:prstGeom prst="rect">
              <a:avLst/>
            </a:prstGeom>
            <a:solidFill>
              <a:srgbClr val="0070C0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dirty="0"/>
                <a:t>$300,000   Federal Funds</a:t>
              </a:r>
              <a:endParaRPr lang="en-US" sz="1100" kern="1200" dirty="0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6C9AD50-0C4B-44EC-8C76-6A6F65E39EF2}"/>
              </a:ext>
            </a:extLst>
          </p:cNvPr>
          <p:cNvCxnSpPr>
            <a:cxnSpLocks/>
          </p:cNvCxnSpPr>
          <p:nvPr/>
        </p:nvCxnSpPr>
        <p:spPr>
          <a:xfrm flipH="1">
            <a:off x="8522014" y="4848665"/>
            <a:ext cx="643525" cy="0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B617B31-C5FE-4E0E-BB33-807485379FD6}"/>
              </a:ext>
            </a:extLst>
          </p:cNvPr>
          <p:cNvSpPr/>
          <p:nvPr/>
        </p:nvSpPr>
        <p:spPr>
          <a:xfrm>
            <a:off x="6085537" y="4460977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9048A6-197F-4846-A802-959D90B0A12E}"/>
              </a:ext>
            </a:extLst>
          </p:cNvPr>
          <p:cNvSpPr/>
          <p:nvPr/>
        </p:nvSpPr>
        <p:spPr>
          <a:xfrm>
            <a:off x="4502139" y="4584296"/>
            <a:ext cx="45719" cy="1350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5AB4BA89-2CCE-4AF2-884E-2505814334FA}"/>
              </a:ext>
            </a:extLst>
          </p:cNvPr>
          <p:cNvSpPr/>
          <p:nvPr/>
        </p:nvSpPr>
        <p:spPr>
          <a:xfrm>
            <a:off x="8548577" y="956510"/>
            <a:ext cx="2232837" cy="2266113"/>
          </a:xfrm>
          <a:prstGeom prst="verticalScroll">
            <a:avLst/>
          </a:prstGeom>
          <a:solidFill>
            <a:srgbClr val="0075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 Award $150,000</a:t>
            </a:r>
          </a:p>
          <a:p>
            <a:pPr algn="ctr"/>
            <a:r>
              <a:rPr lang="en-US" dirty="0"/>
              <a:t>CARES</a:t>
            </a:r>
          </a:p>
          <a:p>
            <a:pPr algn="ctr"/>
            <a:r>
              <a:rPr lang="en-US" dirty="0"/>
              <a:t>$150,000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Total Fed Funds</a:t>
            </a:r>
          </a:p>
          <a:p>
            <a:pPr algn="ctr"/>
            <a:r>
              <a:rPr lang="en-US" dirty="0"/>
              <a:t>$300,000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73B9E99-2D0A-4018-B1A0-E613AF05260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52231" y="6235642"/>
            <a:ext cx="1539697" cy="5206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FFEAEA-3FB7-4353-BBCE-8936557143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8091" y="3678473"/>
            <a:ext cx="1557909" cy="213099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E28E21-1D8E-47F8-AD2B-AC463EBEB74B}"/>
              </a:ext>
            </a:extLst>
          </p:cNvPr>
          <p:cNvCxnSpPr>
            <a:cxnSpLocks/>
          </p:cNvCxnSpPr>
          <p:nvPr/>
        </p:nvCxnSpPr>
        <p:spPr>
          <a:xfrm flipV="1">
            <a:off x="4582618" y="4647002"/>
            <a:ext cx="1458392" cy="13689"/>
          </a:xfrm>
          <a:prstGeom prst="line">
            <a:avLst/>
          </a:prstGeom>
          <a:ln w="31750">
            <a:solidFill>
              <a:srgbClr val="368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Hexagon 28">
            <a:extLst>
              <a:ext uri="{FF2B5EF4-FFF2-40B4-BE49-F238E27FC236}">
                <a16:creationId xmlns:a16="http://schemas.microsoft.com/office/drawing/2014/main" id="{AAD958DD-3C02-4A2F-AF6F-DB7B5EA4BC33}"/>
              </a:ext>
            </a:extLst>
          </p:cNvPr>
          <p:cNvSpPr/>
          <p:nvPr/>
        </p:nvSpPr>
        <p:spPr>
          <a:xfrm>
            <a:off x="3098879" y="5089139"/>
            <a:ext cx="1247183" cy="1048535"/>
          </a:xfrm>
          <a:prstGeom prst="hexagon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$50,000 MOE Fault!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69AC07-450D-4DF1-B9B3-472BD4CB37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65" b="99671" l="2174" r="99517">
                        <a14:foregroundMark x1="6763" y1="82537" x2="7505" y2="82714"/>
                        <a14:foregroundMark x1="95800" y1="64657" x2="97980" y2="48929"/>
                        <a14:foregroundMark x1="98308" y1="43987" x2="96928" y2="39316"/>
                        <a14:foregroundMark x1="3218" y1="74867" x2="2899" y2="77759"/>
                        <a14:foregroundMark x1="4008" y1="67710" x2="3642" y2="71025"/>
                        <a14:foregroundMark x1="4463" y1="63591" x2="4117" y2="66722"/>
                        <a14:foregroundMark x1="2899" y1="77759" x2="5035" y2="74760"/>
                        <a14:foregroundMark x1="8131" y1="5232" x2="16908" y2="2142"/>
                        <a14:foregroundMark x1="1932" y1="7414" x2="6090" y2="5950"/>
                        <a14:foregroundMark x1="16908" y1="2142" x2="32367" y2="1977"/>
                        <a14:foregroundMark x1="32367" y1="1977" x2="49275" y2="3295"/>
                        <a14:foregroundMark x1="49275" y1="3295" x2="67150" y2="1647"/>
                        <a14:foregroundMark x1="67150" y1="1647" x2="97585" y2="6096"/>
                        <a14:foregroundMark x1="97448" y1="7678" x2="97143" y2="11218"/>
                        <a14:foregroundMark x1="97585" y1="6096" x2="97528" y2="6759"/>
                        <a14:foregroundMark x1="90097" y1="3460" x2="8696" y2="2142"/>
                        <a14:foregroundMark x1="8696" y1="2142" x2="15023" y2="5898"/>
                        <a14:foregroundMark x1="24693" y1="6833" x2="30193" y2="1153"/>
                        <a14:foregroundMark x1="30193" y1="1153" x2="35946" y2="7922"/>
                        <a14:foregroundMark x1="43833" y1="8180" x2="49517" y2="1977"/>
                        <a14:foregroundMark x1="49517" y1="1977" x2="69303" y2="8621"/>
                        <a14:foregroundMark x1="86014" y1="9135" x2="99517" y2="165"/>
                        <a14:foregroundMark x1="96135" y1="64086" x2="96162" y2="64689"/>
                        <a14:foregroundMark x1="92742" y1="84904" x2="92512" y2="85502"/>
                        <a14:foregroundMark x1="89774" y1="86362" x2="89390" y2="86482"/>
                        <a14:foregroundMark x1="92512" y1="85502" x2="90016" y2="86286"/>
                        <a14:foregroundMark x1="97101" y1="48929" x2="97101" y2="64772"/>
                        <a14:foregroundMark x1="97101" y1="41021" x2="97101" y2="43987"/>
                        <a14:foregroundMark x1="96064" y1="48929" x2="95894" y2="61450"/>
                        <a14:foregroundMark x1="96135" y1="43657" x2="96131" y2="43987"/>
                        <a14:foregroundMark x1="3807" y1="63591" x2="3859" y2="66722"/>
                        <a14:foregroundMark x1="3412" y1="40186" x2="3440" y2="41845"/>
                        <a14:foregroundMark x1="3026" y1="17277" x2="3366" y2="37429"/>
                        <a14:foregroundMark x1="98129" y1="39262" x2="98068" y2="43657"/>
                        <a14:foregroundMark x1="98370" y1="21778" x2="98266" y2="29327"/>
                        <a14:foregroundMark x1="98551" y1="8731" x2="98516" y2="11233"/>
                        <a14:foregroundMark x1="97581" y1="77600" x2="96860" y2="92916"/>
                        <a14:foregroundMark x1="97631" y1="76537" x2="97595" y2="77306"/>
                        <a14:foregroundMark x1="98551" y1="57002" x2="98181" y2="64867"/>
                        <a14:foregroundMark x1="96860" y1="92916" x2="76329" y2="95222"/>
                        <a14:foregroundMark x1="76329" y1="95222" x2="33575" y2="92092"/>
                        <a14:foregroundMark x1="33575" y1="92092" x2="17391" y2="93575"/>
                        <a14:foregroundMark x1="17391" y1="93575" x2="4106" y2="91269"/>
                        <a14:foregroundMark x1="3140" y1="88468" x2="1208" y2="98847"/>
                        <a14:foregroundMark x1="1208" y1="98847" x2="36715" y2="97694"/>
                        <a14:foregroundMark x1="36715" y1="97694" x2="91304" y2="99835"/>
                        <a14:foregroundMark x1="91304" y1="99835" x2="66667" y2="95387"/>
                        <a14:foregroundMark x1="3623" y1="42339" x2="3623" y2="50741"/>
                        <a14:foregroundMark x1="3623" y1="50741" x2="4106" y2="63427"/>
                        <a14:foregroundMark x1="3865" y1="52059" x2="4106" y2="54201"/>
                        <a14:foregroundMark x1="3865" y1="42339" x2="3140" y2="44975"/>
                        <a14:foregroundMark x1="3742" y1="44834" x2="2899" y2="47941"/>
                        <a14:foregroundMark x1="4106" y1="43493" x2="4096" y2="43531"/>
                        <a14:foregroundMark x1="96943" y1="24271" x2="97585" y2="38715"/>
                        <a14:foregroundMark x1="3140" y1="37891" x2="4106" y2="39868"/>
                        <a14:foregroundMark x1="3140" y1="7414" x2="2174" y2="17463"/>
                        <a14:foregroundMark x1="3382" y1="22735" x2="3382" y2="28007"/>
                        <a14:foregroundMark x1="3382" y1="9555" x2="2657" y2="17957"/>
                        <a14:foregroundMark x1="96377" y1="29325" x2="97343" y2="41845"/>
                        <a14:foregroundMark x1="10121" y1="84259" x2="8454" y2="83690"/>
                        <a14:foregroundMark x1="21014" y1="87974" x2="20634" y2="87844"/>
                        <a14:foregroundMark x1="22705" y1="87644" x2="22705" y2="87644"/>
                        <a14:foregroundMark x1="10870" y1="85173" x2="18357" y2="88138"/>
                        <a14:foregroundMark x1="15217" y1="86491" x2="18357" y2="87315"/>
                        <a14:foregroundMark x1="96618" y1="64745" x2="97101" y2="72158"/>
                        <a14:foregroundMark x1="98068" y1="11367" x2="96618" y2="17792"/>
                        <a14:foregroundMark x1="97343" y1="43822" x2="98551" y2="48929"/>
                        <a14:foregroundMark x1="97343" y1="44646" x2="97585" y2="48600"/>
                        <a14:foregroundMark x1="97343" y1="44152" x2="97343" y2="48600"/>
                        <a14:foregroundMark x1="96135" y1="43987" x2="97101" y2="48600"/>
                        <a14:foregroundMark x1="97101" y1="7908" x2="97585" y2="20758"/>
                        <a14:foregroundMark x1="97101" y1="7743" x2="98068" y2="27018"/>
                        <a14:foregroundMark x1="97101" y1="37068" x2="98551" y2="42998"/>
                        <a14:foregroundMark x1="97585" y1="37727" x2="97343" y2="43822"/>
                        <a14:foregroundMark x1="97343" y1="39539" x2="97101" y2="43657"/>
                        <a14:foregroundMark x1="97101" y1="41186" x2="97101" y2="43657"/>
                        <a14:foregroundMark x1="80918" y1="7578" x2="39130" y2="7908"/>
                        <a14:foregroundMark x1="50725" y1="8731" x2="39372" y2="8402"/>
                        <a14:foregroundMark x1="48068" y1="8567" x2="37681" y2="8731"/>
                        <a14:backgroundMark x1="9930" y1="51386" x2="24155" y2="52059"/>
                        <a14:backgroundMark x1="24155" y1="52059" x2="42271" y2="50741"/>
                        <a14:backgroundMark x1="42271" y1="50741" x2="89855" y2="54695"/>
                        <a14:backgroundMark x1="89855" y1="54695" x2="91836" y2="57709"/>
                        <a14:backgroundMark x1="22940" y1="39512" x2="36473" y2="42010"/>
                        <a14:backgroundMark x1="36473" y1="42010" x2="52174" y2="42504"/>
                        <a14:backgroundMark x1="52174" y1="42504" x2="68116" y2="42339"/>
                        <a14:backgroundMark x1="68116" y1="42339" x2="72677" y2="41139"/>
                        <a14:backgroundMark x1="86658" y1="39183" x2="92287" y2="43633"/>
                        <a14:backgroundMark x1="89555" y1="82313" x2="87714" y2="84051"/>
                        <a14:backgroundMark x1="43798" y1="86926" x2="37022" y2="86944"/>
                        <a14:backgroundMark x1="7097" y1="81331" x2="6612" y2="77949"/>
                        <a14:backgroundMark x1="10145" y1="52224" x2="22464" y2="73311"/>
                        <a14:backgroundMark x1="22464" y1="73311" x2="52899" y2="81054"/>
                        <a14:backgroundMark x1="52899" y1="81054" x2="68599" y2="79242"/>
                        <a14:backgroundMark x1="68599" y1="79242" x2="90338" y2="57002"/>
                        <a14:backgroundMark x1="15459" y1="79901" x2="29952" y2="84843"/>
                        <a14:backgroundMark x1="29952" y1="84843" x2="47826" y2="86656"/>
                        <a14:backgroundMark x1="47826" y1="86656" x2="64734" y2="86161"/>
                        <a14:backgroundMark x1="64734" y1="86161" x2="77536" y2="78089"/>
                        <a14:backgroundMark x1="77536" y1="78089" x2="86232" y2="68369"/>
                        <a14:backgroundMark x1="86232" y1="68369" x2="85266" y2="64415"/>
                        <a14:backgroundMark x1="86957" y1="69852" x2="88406" y2="81054"/>
                        <a14:backgroundMark x1="88406" y1="81054" x2="73188" y2="86161"/>
                        <a14:backgroundMark x1="73188" y1="86161" x2="58696" y2="85997"/>
                        <a14:backgroundMark x1="20700" y1="86469" x2="22947" y2="87150"/>
                        <a14:backgroundMark x1="22947" y1="87150" x2="55072" y2="88797"/>
                        <a14:backgroundMark x1="55072" y1="88797" x2="65459" y2="87809"/>
                        <a14:backgroundMark x1="72947" y1="88468" x2="86772" y2="84514"/>
                        <a14:backgroundMark x1="93112" y1="76450" x2="94444" y2="74465"/>
                        <a14:backgroundMark x1="93802" y1="64830" x2="93720" y2="63591"/>
                        <a14:backgroundMark x1="94444" y1="74465" x2="94296" y2="72243"/>
                        <a14:backgroundMark x1="79227" y1="87479" x2="88715" y2="81817"/>
                        <a14:backgroundMark x1="92853" y1="76404" x2="93237" y2="75618"/>
                        <a14:backgroundMark x1="78986" y1="87315" x2="88171" y2="83214"/>
                        <a14:backgroundMark x1="93098" y1="76448" x2="93237" y2="75618"/>
                        <a14:backgroundMark x1="7775" y1="51845" x2="9903" y2="46129"/>
                        <a14:backgroundMark x1="9903" y1="46129" x2="21498" y2="39044"/>
                        <a14:backgroundMark x1="21498" y1="39044" x2="24396" y2="39374"/>
                        <a14:backgroundMark x1="19807" y1="38880" x2="5314" y2="41845"/>
                        <a14:backgroundMark x1="5314" y1="41845" x2="5314" y2="42339"/>
                        <a14:backgroundMark x1="6763" y1="70840" x2="7246" y2="74629"/>
                        <a14:backgroundMark x1="5556" y1="63401" x2="5556" y2="63591"/>
                        <a14:backgroundMark x1="5314" y1="66722" x2="5314" y2="67710"/>
                        <a14:backgroundMark x1="79227" y1="87479" x2="88025" y2="83590"/>
                        <a14:backgroundMark x1="78744" y1="87479" x2="83706" y2="86324"/>
                        <a14:backgroundMark x1="6604" y1="22735" x2="6763" y2="20428"/>
                        <a14:backgroundMark x1="5600" y1="37351" x2="6242" y2="28007"/>
                        <a14:backgroundMark x1="5314" y1="41516" x2="5447" y2="39574"/>
                        <a14:backgroundMark x1="6763" y1="20428" x2="21498" y2="14992"/>
                        <a14:backgroundMark x1="21498" y1="14992" x2="85749" y2="20593"/>
                        <a14:backgroundMark x1="85749" y1="20593" x2="92990" y2="27801"/>
                        <a14:backgroundMark x1="7488" y1="21911" x2="10628" y2="37891"/>
                        <a14:backgroundMark x1="82126" y1="34267" x2="65217" y2="39209"/>
                        <a14:backgroundMark x1="65217" y1="39209" x2="50725" y2="35585"/>
                        <a14:backgroundMark x1="50725" y1="35585" x2="29710" y2="34926"/>
                        <a14:backgroundMark x1="29710" y1="34926" x2="14976" y2="38221"/>
                        <a14:backgroundMark x1="14976" y1="38221" x2="15217" y2="38221"/>
                        <a14:backgroundMark x1="86232" y1="37232" x2="34058" y2="38386"/>
                        <a14:backgroundMark x1="34058" y1="38386" x2="28019" y2="37232"/>
                        <a14:backgroundMark x1="88406" y1="36573" x2="82126" y2="36079"/>
                        <a14:backgroundMark x1="9179" y1="21746" x2="8696" y2="22405"/>
                        <a14:backgroundMark x1="6763" y1="36903" x2="7488" y2="39044"/>
                        <a14:backgroundMark x1="8937" y1="36738" x2="8937" y2="36738"/>
                        <a14:backgroundMark x1="8937" y1="19934" x2="8213" y2="23394"/>
                        <a14:backgroundMark x1="4348" y1="7249" x2="4375" y2="7469"/>
                        <a14:backgroundMark x1="7232" y1="7670" x2="36957" y2="10544"/>
                        <a14:backgroundMark x1="52372" y1="10544" x2="53382" y2="10544"/>
                        <a14:backgroundMark x1="36957" y1="10544" x2="39399" y2="10544"/>
                        <a14:backgroundMark x1="53382" y1="10544" x2="85507" y2="11532"/>
                        <a14:backgroundMark x1="85507" y1="11532" x2="93064" y2="9814"/>
                        <a14:backgroundMark x1="66184" y1="11697" x2="59662" y2="11367"/>
                        <a14:backgroundMark x1="52657" y1="12521" x2="41304" y2="13344"/>
                        <a14:backgroundMark x1="10628" y1="10544" x2="9420" y2="17133"/>
                        <a14:backgroundMark x1="9420" y1="15486" x2="9662" y2="17957"/>
                        <a14:backgroundMark x1="88564" y1="82203" x2="86232" y2="85173"/>
                        <a14:backgroundMark x1="93478" y1="75947" x2="93086" y2="76446"/>
                        <a14:backgroundMark x1="86232" y1="85173" x2="86232" y2="85173"/>
                        <a14:backgroundMark x1="87978" y1="83710" x2="82609" y2="86656"/>
                        <a14:backgroundMark x1="13171" y1="83533" x2="10870" y2="82702"/>
                        <a14:backgroundMark x1="93720" y1="76606" x2="90580" y2="84514"/>
                        <a14:backgroundMark x1="93720" y1="75288" x2="93478" y2="76606"/>
                        <a14:backgroundMark x1="94428" y1="72239" x2="94203" y2="75618"/>
                        <a14:backgroundMark x1="94203" y1="75618" x2="94203" y2="75618"/>
                        <a14:backgroundMark x1="94928" y1="64580" x2="94886" y2="64797"/>
                        <a14:backgroundMark x1="84300" y1="87150" x2="76087" y2="88468"/>
                        <a14:backgroundMark x1="77536" y1="88468" x2="68357" y2="88962"/>
                        <a14:backgroundMark x1="12303" y1="84152" x2="8696" y2="82043"/>
                        <a14:backgroundMark x1="11353" y1="84349" x2="8937" y2="82537"/>
                        <a14:backgroundMark x1="11111" y1="84514" x2="9662" y2="82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47883" y="3678472"/>
            <a:ext cx="1557909" cy="213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0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37E80E31-8C58-4D62-B96F-43D84D9FF49C}"/>
              </a:ext>
            </a:extLst>
          </p:cNvPr>
          <p:cNvSpPr/>
          <p:nvPr/>
        </p:nvSpPr>
        <p:spPr>
          <a:xfrm>
            <a:off x="2149091" y="383230"/>
            <a:ext cx="6964387" cy="5890399"/>
          </a:xfrm>
          <a:prstGeom prst="hexagon">
            <a:avLst/>
          </a:prstGeom>
          <a:solidFill>
            <a:srgbClr val="A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STOP!</a:t>
            </a:r>
          </a:p>
          <a:p>
            <a:pPr algn="ctr"/>
            <a:r>
              <a:rPr lang="en-US" dirty="0"/>
              <a:t>$50,000 MOE Failure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86185A-DEFE-4C34-9E6F-03891110A8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6" b="97241" l="0" r="99175">
                        <a14:foregroundMark x1="12028" y1="13793" x2="63561" y2="29655"/>
                        <a14:foregroundMark x1="63561" y1="29655" x2="83608" y2="22414"/>
                        <a14:foregroundMark x1="83608" y1="22414" x2="89623" y2="10345"/>
                        <a14:foregroundMark x1="89623" y1="10345" x2="68042" y2="11379"/>
                        <a14:foregroundMark x1="68042" y1="11379" x2="26415" y2="41379"/>
                        <a14:foregroundMark x1="26415" y1="41379" x2="21816" y2="55862"/>
                        <a14:foregroundMark x1="21816" y1="55862" x2="29717" y2="66552"/>
                        <a14:foregroundMark x1="29717" y1="66552" x2="72052" y2="80690"/>
                        <a14:foregroundMark x1="72052" y1="80690" x2="83373" y2="80000"/>
                        <a14:foregroundMark x1="83373" y1="80000" x2="40448" y2="70000"/>
                        <a14:foregroundMark x1="40448" y1="70000" x2="38325" y2="64828"/>
                        <a14:foregroundMark x1="97759" y1="7931" x2="91863" y2="82414"/>
                        <a14:foregroundMark x1="91863" y1="82414" x2="97524" y2="15862"/>
                        <a14:foregroundMark x1="97524" y1="15862" x2="88325" y2="88276"/>
                        <a14:foregroundMark x1="88325" y1="88276" x2="86557" y2="30345"/>
                        <a14:foregroundMark x1="86557" y1="30345" x2="82311" y2="80690"/>
                        <a14:foregroundMark x1="82311" y1="80690" x2="83019" y2="49655"/>
                        <a14:foregroundMark x1="83019" y1="49655" x2="73585" y2="75862"/>
                        <a14:foregroundMark x1="73585" y1="75862" x2="67453" y2="75172"/>
                        <a14:foregroundMark x1="67453" y1="75172" x2="64033" y2="93448"/>
                        <a14:foregroundMark x1="64033" y1="93448" x2="66038" y2="70345"/>
                        <a14:foregroundMark x1="66038" y1="70345" x2="61675" y2="49655"/>
                        <a14:foregroundMark x1="61675" y1="49655" x2="54599" y2="69655"/>
                        <a14:foregroundMark x1="54599" y1="69655" x2="55307" y2="32759"/>
                        <a14:foregroundMark x1="55307" y1="32759" x2="49646" y2="42414"/>
                        <a14:foregroundMark x1="49646" y1="42414" x2="48703" y2="61379"/>
                        <a14:foregroundMark x1="48703" y1="61379" x2="51061" y2="26552"/>
                        <a14:foregroundMark x1="51061" y1="26552" x2="45991" y2="44828"/>
                        <a14:foregroundMark x1="45991" y1="44828" x2="47052" y2="20345"/>
                        <a14:foregroundMark x1="47052" y1="20345" x2="42925" y2="58276"/>
                        <a14:foregroundMark x1="42925" y1="58276" x2="42217" y2="33793"/>
                        <a14:foregroundMark x1="42217" y1="33793" x2="33255" y2="13103"/>
                        <a14:foregroundMark x1="33255" y1="13103" x2="27476" y2="72069"/>
                        <a14:foregroundMark x1="27476" y1="72069" x2="31014" y2="86207"/>
                        <a14:foregroundMark x1="31014" y1="86207" x2="32429" y2="55172"/>
                        <a14:foregroundMark x1="32429" y1="55172" x2="26769" y2="27931"/>
                        <a14:foregroundMark x1="26769" y1="27931" x2="22995" y2="43793"/>
                        <a14:foregroundMark x1="22995" y1="43793" x2="22288" y2="69655"/>
                        <a14:foregroundMark x1="22288" y1="69655" x2="22759" y2="49655"/>
                        <a14:foregroundMark x1="22759" y1="49655" x2="18750" y2="83793"/>
                        <a14:foregroundMark x1="18750" y1="83793" x2="17925" y2="37931"/>
                        <a14:foregroundMark x1="17925" y1="37931" x2="12146" y2="20345"/>
                        <a14:foregroundMark x1="12146" y1="20345" x2="7783" y2="44138"/>
                        <a14:foregroundMark x1="7783" y1="44138" x2="11792" y2="70000"/>
                        <a14:foregroundMark x1="11792" y1="70000" x2="13443" y2="37586"/>
                        <a14:foregroundMark x1="13443" y1="37586" x2="12854" y2="51034"/>
                        <a14:foregroundMark x1="77948" y1="32414" x2="71108" y2="33448"/>
                        <a14:foregroundMark x1="71108" y1="33448" x2="76769" y2="27586"/>
                        <a14:foregroundMark x1="76769" y1="27586" x2="65448" y2="34483"/>
                        <a14:foregroundMark x1="65448" y1="34483" x2="58491" y2="54828"/>
                        <a14:foregroundMark x1="58491" y1="54828" x2="71108" y2="62069"/>
                        <a14:foregroundMark x1="71108" y1="62069" x2="60024" y2="66207"/>
                        <a14:foregroundMark x1="60024" y1="66207" x2="83962" y2="59655"/>
                        <a14:foregroundMark x1="83962" y1="59655" x2="65802" y2="59655"/>
                        <a14:foregroundMark x1="65802" y1="59655" x2="80071" y2="54138"/>
                        <a14:foregroundMark x1="80071" y1="54138" x2="69458" y2="49310"/>
                        <a14:foregroundMark x1="69458" y1="49310" x2="75708" y2="48621"/>
                        <a14:foregroundMark x1="75708" y1="48621" x2="43750" y2="59655"/>
                        <a14:foregroundMark x1="43750" y1="59655" x2="56958" y2="55517"/>
                        <a14:foregroundMark x1="56958" y1="55517" x2="49646" y2="56897"/>
                        <a14:foregroundMark x1="49646" y1="56897" x2="61675" y2="51379"/>
                        <a14:foregroundMark x1="61675" y1="51379" x2="47170" y2="53448"/>
                        <a14:foregroundMark x1="47170" y1="53448" x2="56250" y2="57586"/>
                        <a14:foregroundMark x1="56250" y1="57586" x2="46698" y2="59310"/>
                        <a14:foregroundMark x1="46698" y1="59310" x2="46344" y2="54828"/>
                        <a14:foregroundMark x1="44104" y1="58621" x2="36910" y2="69655"/>
                        <a14:foregroundMark x1="36910" y1="69655" x2="38443" y2="49655"/>
                        <a14:foregroundMark x1="38443" y1="49655" x2="24410" y2="84828"/>
                        <a14:foregroundMark x1="24410" y1="84828" x2="34316" y2="99655"/>
                        <a14:foregroundMark x1="34316" y1="99655" x2="28302" y2="92069"/>
                        <a14:foregroundMark x1="28302" y1="92069" x2="65330" y2="86897"/>
                        <a14:foregroundMark x1="65330" y1="86897" x2="33255" y2="93793"/>
                        <a14:foregroundMark x1="33255" y1="93793" x2="58373" y2="87241"/>
                        <a14:foregroundMark x1="58373" y1="87241" x2="43042" y2="90000"/>
                        <a14:foregroundMark x1="43042" y1="90000" x2="68160" y2="84828"/>
                        <a14:foregroundMark x1="68160" y1="84828" x2="22995" y2="78621"/>
                        <a14:foregroundMark x1="22995" y1="78621" x2="47877" y2="74483"/>
                        <a14:foregroundMark x1="47877" y1="74483" x2="47288" y2="80000"/>
                        <a14:foregroundMark x1="93160" y1="21379" x2="95401" y2="2759"/>
                        <a14:foregroundMark x1="95401" y1="2759" x2="94929" y2="25517"/>
                        <a14:foregroundMark x1="94929" y1="25517" x2="99410" y2="48276"/>
                        <a14:foregroundMark x1="99410" y1="48276" x2="99410" y2="4828"/>
                        <a14:foregroundMark x1="99410" y1="4828" x2="94340" y2="56897"/>
                        <a14:foregroundMark x1="94340" y1="56897" x2="98349" y2="28276"/>
                        <a14:foregroundMark x1="98349" y1="28276" x2="95283" y2="74138"/>
                        <a14:foregroundMark x1="95283" y1="74138" x2="98113" y2="19655"/>
                        <a14:foregroundMark x1="98113" y1="19655" x2="96698" y2="96207"/>
                        <a14:foregroundMark x1="96698" y1="96207" x2="96580" y2="62069"/>
                        <a14:foregroundMark x1="96580" y1="62069" x2="94575" y2="91379"/>
                        <a14:foregroundMark x1="94575" y1="91379" x2="95755" y2="71379"/>
                        <a14:foregroundMark x1="95755" y1="71379" x2="94340" y2="51724"/>
                        <a14:foregroundMark x1="94340" y1="51724" x2="90094" y2="88276"/>
                        <a14:foregroundMark x1="90094" y1="88276" x2="90330" y2="17241"/>
                        <a14:foregroundMark x1="90330" y1="17241" x2="89387" y2="47931"/>
                        <a14:foregroundMark x1="89387" y1="47931" x2="92925" y2="9655"/>
                        <a14:foregroundMark x1="92925" y1="9655" x2="88443" y2="40690"/>
                        <a14:foregroundMark x1="88443" y1="40690" x2="90920" y2="19310"/>
                        <a14:foregroundMark x1="90920" y1="19310" x2="84670" y2="50000"/>
                        <a14:foregroundMark x1="84670" y1="50000" x2="84434" y2="55862"/>
                        <a14:foregroundMark x1="96698" y1="52069" x2="97288" y2="8621"/>
                        <a14:foregroundMark x1="97288" y1="8621" x2="96226" y2="37586"/>
                        <a14:foregroundMark x1="96226" y1="37586" x2="98113" y2="55862"/>
                        <a14:foregroundMark x1="98113" y1="55862" x2="97995" y2="7586"/>
                        <a14:foregroundMark x1="97995" y1="7586" x2="95519" y2="30345"/>
                        <a14:foregroundMark x1="95519" y1="30345" x2="96344" y2="53103"/>
                        <a14:foregroundMark x1="96344" y1="53103" x2="98467" y2="21724"/>
                        <a14:foregroundMark x1="98467" y1="21724" x2="99410" y2="72414"/>
                        <a14:foregroundMark x1="99292" y1="87586" x2="94458" y2="99310"/>
                        <a14:foregroundMark x1="94458" y1="99310" x2="88797" y2="94138"/>
                        <a14:foregroundMark x1="88797" y1="94138" x2="96108" y2="99310"/>
                        <a14:foregroundMark x1="96108" y1="99310" x2="53302" y2="92069"/>
                        <a14:foregroundMark x1="53302" y1="92069" x2="68160" y2="97241"/>
                        <a14:foregroundMark x1="68160" y1="97241" x2="75354" y2="97241"/>
                        <a14:foregroundMark x1="75354" y1="97241" x2="51179" y2="94483"/>
                        <a14:foregroundMark x1="51179" y1="94483" x2="57901" y2="94828"/>
                        <a14:foregroundMark x1="57901" y1="94828" x2="40094" y2="95862"/>
                        <a14:foregroundMark x1="40094" y1="95862" x2="51533" y2="97931"/>
                        <a14:foregroundMark x1="51533" y1="97931" x2="31368" y2="94828"/>
                        <a14:foregroundMark x1="31368" y1="94828" x2="37146" y2="99310"/>
                        <a14:foregroundMark x1="37146" y1="99310" x2="43750" y2="99310"/>
                        <a14:foregroundMark x1="43750" y1="99310" x2="91156" y2="90690"/>
                        <a14:foregroundMark x1="91156" y1="90690" x2="62618" y2="95517"/>
                        <a14:foregroundMark x1="62618" y1="95517" x2="91038" y2="84483"/>
                        <a14:foregroundMark x1="91038" y1="84483" x2="75825" y2="88966"/>
                        <a14:foregroundMark x1="75825" y1="88966" x2="87618" y2="82414"/>
                        <a14:foregroundMark x1="87618" y1="82414" x2="69929" y2="92069"/>
                        <a14:foregroundMark x1="69929" y1="92069" x2="77123" y2="82759"/>
                        <a14:foregroundMark x1="77123" y1="82759" x2="66863" y2="86552"/>
                        <a14:foregroundMark x1="66863" y1="86552" x2="78066" y2="82414"/>
                        <a14:foregroundMark x1="78066" y1="82414" x2="67925" y2="91034"/>
                        <a14:foregroundMark x1="67925" y1="91034" x2="68750" y2="86897"/>
                        <a14:foregroundMark x1="7901" y1="8966" x2="7901" y2="8966"/>
                        <a14:foregroundMark x1="8019" y1="9310" x2="8019" y2="9310"/>
                        <a14:foregroundMark x1="10024" y1="76897" x2="6840" y2="95517"/>
                        <a14:foregroundMark x1="6840" y1="95517" x2="6722" y2="97586"/>
                        <a14:foregroundMark x1="5778" y1="96552" x2="12500" y2="84138"/>
                        <a14:foregroundMark x1="12500" y1="84138" x2="4009" y2="79655"/>
                        <a14:foregroundMark x1="4009" y1="79655" x2="1651" y2="39310"/>
                        <a14:foregroundMark x1="1651" y1="39310" x2="2476" y2="20345"/>
                        <a14:foregroundMark x1="310" y1="17931" x2="0" y2="17586"/>
                        <a14:foregroundMark x1="2476" y1="20345" x2="310" y2="17931"/>
                        <a14:backgroundMark x1="0" y1="17931" x2="0" y2="17931"/>
                        <a14:backgroundMark x1="0" y1="16897" x2="0" y2="16897"/>
                      </a14:backgroundRemoval>
                    </a14:imgEffect>
                  </a14:imgLayer>
                </a14:imgProps>
              </a:ext>
            </a:extLst>
          </a:blip>
          <a:srcRect b="1129"/>
          <a:stretch/>
        </p:blipFill>
        <p:spPr>
          <a:xfrm>
            <a:off x="130966" y="6214468"/>
            <a:ext cx="1539697" cy="5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5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489FA263FB5543BC7163C05C51A54B" ma:contentTypeVersion="11" ma:contentTypeDescription="Create a new document." ma:contentTypeScope="" ma:versionID="35978edb4bfbfaacdb9153837c5ca383">
  <xsd:schema xmlns:xsd="http://www.w3.org/2001/XMLSchema" xmlns:xs="http://www.w3.org/2001/XMLSchema" xmlns:p="http://schemas.microsoft.com/office/2006/metadata/properties" xmlns:ns3="5ca6cff0-282a-474a-8a9a-e57004c19a3a" xmlns:ns4="e2c2f301-4a03-4ece-b5a5-e8fe594b9300" targetNamespace="http://schemas.microsoft.com/office/2006/metadata/properties" ma:root="true" ma:fieldsID="74aeec32cc85e52dea8938a577d78390" ns3:_="" ns4:_="">
    <xsd:import namespace="5ca6cff0-282a-474a-8a9a-e57004c19a3a"/>
    <xsd:import namespace="e2c2f301-4a03-4ece-b5a5-e8fe594b93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6cff0-282a-474a-8a9a-e57004c19a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c2f301-4a03-4ece-b5a5-e8fe594b930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57FEC3-871D-4C5B-BFBF-91E7A8A5B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5943D-0FD1-4988-B774-1675F6A4D6D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2c2f301-4a03-4ece-b5a5-e8fe594b9300"/>
    <ds:schemaRef ds:uri="5ca6cff0-282a-474a-8a9a-e57004c19a3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F966DD3-0355-41A1-9899-BBAB3E721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6cff0-282a-474a-8a9a-e57004c19a3a"/>
    <ds:schemaRef ds:uri="e2c2f301-4a03-4ece-b5a5-e8fe594b93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319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McGowen, Barbara A</dc:creator>
  <cp:lastModifiedBy>Frazier, Erin</cp:lastModifiedBy>
  <cp:revision>21</cp:revision>
  <dcterms:created xsi:type="dcterms:W3CDTF">2020-05-14T12:18:05Z</dcterms:created>
  <dcterms:modified xsi:type="dcterms:W3CDTF">2020-05-18T21:09:35Z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0x0101008F489FA263FB5543BC7163C05C51A54B</vt:lpwstr>
  </property>
</Properties>
</file>