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f31b776c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f31b776c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 House Is Built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sequencing sheets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f31b776c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f31b776c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f31b776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f31b776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f31b776c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f31b776c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f31b776c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f31b776c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03300" y="564200"/>
            <a:ext cx="73374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 House Is Built </a:t>
            </a:r>
            <a:endParaRPr i="1"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By Gail Gibbons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Sequencing Sheets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Aloud Unit 3, Week 5 Day 5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211" y="152400"/>
            <a:ext cx="634157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294" y="152400"/>
            <a:ext cx="637341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075" y="152400"/>
            <a:ext cx="64318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879" y="152399"/>
            <a:ext cx="622024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943" y="152400"/>
            <a:ext cx="638411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