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raro" TargetMode="External"/><Relationship Id="rId3" Type="http://schemas.openxmlformats.org/officeDocument/2006/relationships/hyperlink" Target="https://www.spanishdict.com/pronunciation/raro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hueco" TargetMode="External"/><Relationship Id="rId3" Type="http://schemas.openxmlformats.org/officeDocument/2006/relationships/hyperlink" Target="https://www.spanishdict.com/pronunciation/hueco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aciente" TargetMode="External"/><Relationship Id="rId3" Type="http://schemas.openxmlformats.org/officeDocument/2006/relationships/hyperlink" Target="https://www.spanishdict.com/pronunciation/paciente" TargetMode="External"/><Relationship Id="rId4" Type="http://schemas.openxmlformats.org/officeDocument/2006/relationships/hyperlink" Target="https://www.spanishdict.com/pronunciation/pacient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lgado" TargetMode="External"/><Relationship Id="rId3" Type="http://schemas.openxmlformats.org/officeDocument/2006/relationships/hyperlink" Target="https://www.spanishdict.com/pronunciation/delgado" TargetMode="External"/><Relationship Id="rId4" Type="http://schemas.openxmlformats.org/officeDocument/2006/relationships/hyperlink" Target="https://www.spanishdict.com/pronunciation/delgad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levantar" TargetMode="External"/><Relationship Id="rId3" Type="http://schemas.openxmlformats.org/officeDocument/2006/relationships/hyperlink" Target="https://www.spanishdict.com/pronunciation/levantar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9c2694a9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9c2694a9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raro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rrah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-roh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not many or very few.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/r/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a rare frog. There are not many of them in the world. It is very rare.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9c2694a9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9c2694a9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fruit that is rare in Boston, called a durian. These are hard to find in a store or fruit stand. However, in Thailand and Malaysia, they are not rare at all; they are quite common.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“Rare.”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“Rare,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rare, rare.”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9c2694a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9c2694a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hueco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weh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-koh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empty on the inside.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/h/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tree is empty on the inside.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c2694a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c2694a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chocolate is hollow. It is empty on the inside.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“Hol-low.”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Hol-low, hol-low, hol-low.”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c2694a9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c2694a9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paciente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pah-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syehn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-teh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atient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able to wait without getting upset.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kids are being very patient while they are waiting in line.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9c2694a9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9c2694a9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kids are being patient as they wait for their turn in gym class; they are waiting patiently.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“Pa-tient.”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a-tient, pa-tient, pa-tient.”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c2694a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c2694a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delgado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dehl-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gah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-doh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not thick.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/s/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heels on these shoes are very slim. They are not thick at all.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c2694a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c2694a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dog is very slim. He is not big or thick, he is skinny or slim.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“Slim.” One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“Slim, slim, slim.”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9c2694a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9c2694a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levantar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leh-bahn-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lift carefully.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/r/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kids raise their hands because they have something to say.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c2694a9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9c2694a9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man is raising the child up in the air. He is lifting him up.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“Raise.”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“Raise, raise, raise.”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873" y="0"/>
            <a:ext cx="47422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40875"/>
            <a:ext cx="85206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rare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188288" y="4703475"/>
            <a:ext cx="8520600" cy="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https://www.pinterest.com/pin/149674387600350390/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925" y="1017875"/>
            <a:ext cx="4217350" cy="35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148700"/>
            <a:ext cx="85206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rare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638" y="1045575"/>
            <a:ext cx="5803725" cy="3250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113400" y="4707850"/>
            <a:ext cx="8362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https://theculturetrip.com/asia/singapore/articles/8-things-you-need-to-know-about-durian-the-worlds-smelliest-fruit/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688" y="148700"/>
            <a:ext cx="85206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ollow</a:t>
            </a:r>
            <a:endParaRPr b="1" sz="4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01050" y="4573100"/>
            <a:ext cx="8731200" cy="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http://www.strangehistory.net/2015/10/18/real-tree-trunk-deaths/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875" y="1017800"/>
            <a:ext cx="4278240" cy="3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22425"/>
            <a:ext cx="85206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hollow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07025" y="4696700"/>
            <a:ext cx="8725200" cy="2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https://www.candywarehouse.com/hersheys-giant-kiss-milk-chocolate-12-ounce-gift-box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837" y="1093925"/>
            <a:ext cx="3945568" cy="34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48700"/>
            <a:ext cx="8520600" cy="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patient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70750" y="4645900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https://tilson.wordpress.com/2010-photos/45131_432112911574_561461574_4899916_640824_n-1/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113" y="1057100"/>
            <a:ext cx="4581867" cy="34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04000"/>
            <a:ext cx="85206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patient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80225" y="4684475"/>
            <a:ext cx="8430900" cy="2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http://ddsayspracticemakesperfect.blogspot.com/2016/02/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775" y="1290876"/>
            <a:ext cx="5604844" cy="28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48700"/>
            <a:ext cx="85206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slim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20275" y="4711650"/>
            <a:ext cx="8712000" cy="2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https://www.dhgate.com/product/zandina-ladies-handmade-fashion-aso-kate/393164113.html#redirect_detail=WAP2PC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/>
          <p:nvPr/>
        </p:nvSpPr>
        <p:spPr>
          <a:xfrm rot="-1301051">
            <a:off x="6023523" y="2201599"/>
            <a:ext cx="1225202" cy="34834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013" y="1045480"/>
            <a:ext cx="3052525" cy="30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04000"/>
            <a:ext cx="85206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slim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43450" y="4663575"/>
            <a:ext cx="85206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https://www.pinterest.com/pin/340584790544844956/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850" y="1009875"/>
            <a:ext cx="5051800" cy="34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120950"/>
            <a:ext cx="85206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raise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167475" y="4759725"/>
            <a:ext cx="8520600" cy="2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https://www.additudemag.com/classroom-rules-that-work-for-students-with-adhd/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563" y="910250"/>
            <a:ext cx="5166426" cy="36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185550"/>
            <a:ext cx="85206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raise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05475" y="4570500"/>
            <a:ext cx="8621400" cy="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https://legacyproject.human.cornell.edu/category/young-children/</a:t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988" y="1043000"/>
            <a:ext cx="3854012" cy="32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