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ingeniero" TargetMode="External"/><Relationship Id="rId3" Type="http://schemas.openxmlformats.org/officeDocument/2006/relationships/hyperlink" Target="https://www.spanishdict.com/pronunciation/ingeniero" TargetMode="External"/><Relationship Id="rId4" Type="http://schemas.openxmlformats.org/officeDocument/2006/relationships/hyperlink" Target="https://www.spanishdict.com/pronunciation/ingeniero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movimiento" TargetMode="External"/><Relationship Id="rId3" Type="http://schemas.openxmlformats.org/officeDocument/2006/relationships/hyperlink" Target="https://www.spanishdict.com/pronunciation/movimiento" TargetMode="External"/><Relationship Id="rId4" Type="http://schemas.openxmlformats.org/officeDocument/2006/relationships/hyperlink" Target="https://www.spanishdict.com/pronunciation/movimient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person who designs and builds machines or public works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examine, gather and record information about a topic or an area of land; a tool that gathers data (give images for both meanings)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ingeniero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ingeniera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eeng-heh-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nyeh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-roh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/rah)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who designs and builds machines or public works.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”Engineer.”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/e/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engineer is making a model of a machine she developed. She will test her ideas to make sure her design works well.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two engineers are checking the plans they drew to decide the next steps in the construction process.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“En-gi-neer.” 3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En-gi-neer, en-gi-neer, en-gi-neer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inspecciona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(eens-pehk-syoh-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survey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examine, gather, and record information about a topic or an area of land. It is a verb, an action people do.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We also take surveys in class, such as when I ask you, “Would you rather be a lion or a dolphin? In that case the word is a noun, a thing.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different ways of using the word, as a verb or a noun.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text, people will survey a place.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”Survey.”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/s/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the verb or action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diver is surveying the ocean floor to collect information about the different plants and animals in that area.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engineers are surveying the construction site. They are gathering information to make sure things are being built right and in a safe manner.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Sur-vey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Sur-vey, sur-vey, sur-vey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31cac4b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31cac4b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movimiento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moh-bee-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myehn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-toh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movement. These two words are synonyms. They have the same meaning.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”Motion.”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hear the /m/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photographer captured all the movements the dancer did for the jump. He captured the dancer’s motion.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1cac4bc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31cac4b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the word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is running. He does motions with his arms and legs.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“Mo-tion.” 2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Mo-tion, mo-tion, mo-tion.”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onstructionplacements.com/how-to-properly-inspect-a-construction-site-for-hazardous-materials/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224" l="11318" r="12099" t="6720"/>
          <a:stretch/>
        </p:blipFill>
        <p:spPr>
          <a:xfrm>
            <a:off x="2525925" y="246000"/>
            <a:ext cx="4092150" cy="46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15890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engineer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https://sghijabgirl.wordpress.com/2011/01/25/whoever-said-that-wearing-a-hijab-is-a-hindrance-to-ones-hopes-and-dreams/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150" y="1138400"/>
            <a:ext cx="47625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engineer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https://depositphotos.com/85787608/stock-photo-vietnamese-engineers-examining-blueprint.html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675" y="1106500"/>
            <a:ext cx="5022661" cy="335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survey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6750" y="4755300"/>
            <a:ext cx="787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https://reefs.com/2015/07/11/astronaut-takes-a-dive-into-the-new-england-aquarium/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500" y="1059000"/>
            <a:ext cx="5148977" cy="343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survey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34343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https://www.constructionplacements.com/how-to-properly-inspect-a-construction-site-for-hazardous-materials/</a:t>
            </a:r>
            <a:r>
              <a:rPr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500" y="1108525"/>
            <a:ext cx="5148977" cy="343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motion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4620125"/>
            <a:ext cx="734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https://blog.bodiesinmotion.photo/bim-vi-new-ballet-motions/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350" y="1296725"/>
            <a:ext cx="6699297" cy="317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motion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311700" y="4737025"/>
            <a:ext cx="85206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https://economictimes.indiatimes.com/news/sports/from-pv-sindhu-to-s-jaishankar-india-is-on-a-running-movement/the-goal/slideshow/77648584.cms?from=mdr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825" y="998625"/>
            <a:ext cx="4226357" cy="35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