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9"/>
  </p:notesMasterIdLst>
  <p:sldIdLst>
    <p:sldId id="256" r:id="rId6"/>
    <p:sldId id="269" r:id="rId7"/>
    <p:sldId id="281" r:id="rId8"/>
    <p:sldId id="260" r:id="rId9"/>
    <p:sldId id="261" r:id="rId10"/>
    <p:sldId id="278" r:id="rId11"/>
    <p:sldId id="267" r:id="rId12"/>
    <p:sldId id="264" r:id="rId13"/>
    <p:sldId id="262" r:id="rId14"/>
    <p:sldId id="280" r:id="rId15"/>
    <p:sldId id="265" r:id="rId16"/>
    <p:sldId id="272" r:id="rId17"/>
    <p:sldId id="275" r:id="rId18"/>
  </p:sldIdLst>
  <p:sldSz cx="9144000" cy="6858000" type="screen4x3"/>
  <p:notesSz cx="6858000" cy="142875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ughty, Travis W" initials="DTW" lastIdx="6" clrIdx="0">
    <p:extLst>
      <p:ext uri="{19B8F6BF-5375-455C-9EA6-DF929625EA0E}">
        <p15:presenceInfo xmlns:p15="http://schemas.microsoft.com/office/powerpoint/2012/main" userId="S::travis.w.doughty@maine.gov::2af79734-9c26-4951-8a84-7dac823d28bc" providerId="AD"/>
      </p:ext>
    </p:extLst>
  </p:cmAuthor>
  <p:cmAuthor id="2" name="Fortin, Chelsey A" initials="FCA" lastIdx="7" clrIdx="1">
    <p:extLst>
      <p:ext uri="{19B8F6BF-5375-455C-9EA6-DF929625EA0E}">
        <p15:presenceInfo xmlns:p15="http://schemas.microsoft.com/office/powerpoint/2012/main" userId="S::chelsey.a.fortin@maine.gov::4a64a745-e754-4b8b-a631-28c8e8eeca06" providerId="AD"/>
      </p:ext>
    </p:extLst>
  </p:cmAuthor>
  <p:cmAuthor id="3" name="Sullivan, Monique" initials="SM" lastIdx="1" clrIdx="2">
    <p:extLst>
      <p:ext uri="{19B8F6BF-5375-455C-9EA6-DF929625EA0E}">
        <p15:presenceInfo xmlns:p15="http://schemas.microsoft.com/office/powerpoint/2012/main" userId="S::monique.sullivan@maine.gov::e1443f5f-2f60-4a31-b838-25908be2bc11" providerId="AD"/>
      </p:ext>
    </p:extLst>
  </p:cmAuthor>
  <p:cmAuthor id="4" name="Kirk, Janette" initials="KJ" lastIdx="4" clrIdx="3">
    <p:extLst>
      <p:ext uri="{19B8F6BF-5375-455C-9EA6-DF929625EA0E}">
        <p15:presenceInfo xmlns:p15="http://schemas.microsoft.com/office/powerpoint/2012/main" userId="S::janette.kirk@maine.gov::8f2332c0-4b00-4a76-9377-94b25ed40654" providerId="AD"/>
      </p:ext>
    </p:extLst>
  </p:cmAuthor>
  <p:cmAuthor id="5" name="ChasseJohndro, Shelly" initials="CS" lastIdx="7" clrIdx="4">
    <p:extLst>
      <p:ext uri="{19B8F6BF-5375-455C-9EA6-DF929625EA0E}">
        <p15:presenceInfo xmlns:p15="http://schemas.microsoft.com/office/powerpoint/2012/main" userId="S::shelly.chassejohndro@maine.gov::46a429b4-9437-4195-95a0-18c67ca9844f" providerId="AD"/>
      </p:ext>
    </p:extLst>
  </p:cmAuthor>
  <p:cmAuthor id="6" name="Kusiak, Karen" initials="KK" lastIdx="1" clrIdx="5">
    <p:extLst>
      <p:ext uri="{19B8F6BF-5375-455C-9EA6-DF929625EA0E}">
        <p15:presenceInfo xmlns:p15="http://schemas.microsoft.com/office/powerpoint/2012/main" userId="S::karen.kusiak@maine.gov::4206f0b0-5525-45a5-8537-e311a10d281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5880"/>
    <a:srgbClr val="548DBF"/>
    <a:srgbClr val="8A2E13"/>
    <a:srgbClr val="EFF2F5"/>
    <a:srgbClr val="162C40"/>
    <a:srgbClr val="EAEEF2"/>
    <a:srgbClr val="E0E6EC"/>
    <a:srgbClr val="EEE6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D464AF-7039-4C0F-B5D7-1CBAE5DCA74F}" v="819" dt="2021-01-15T13:36:04.1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0" d="100"/>
          <a:sy n="90" d="100"/>
        </p:scale>
        <p:origin x="600" y="-392"/>
      </p:cViewPr>
      <p:guideLst>
        <p:guide orient="horz" pos="2160"/>
        <p:guide pos="2880"/>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3.xml" Id="rId8" /><Relationship Type="http://schemas.openxmlformats.org/officeDocument/2006/relationships/slide" Target="slides/slide8.xml" Id="rId13" /><Relationship Type="http://schemas.openxmlformats.org/officeDocument/2006/relationships/slide" Target="slides/slide13.xml" Id="rId18" /><Relationship Type="http://schemas.microsoft.com/office/2015/10/relationships/revisionInfo" Target="revisionInfo.xml" Id="rId26" /><Relationship Type="http://schemas.openxmlformats.org/officeDocument/2006/relationships/customXml" Target="../customXml/item3.xml" Id="rId3" /><Relationship Type="http://schemas.openxmlformats.org/officeDocument/2006/relationships/presProps" Target="presProps.xml" Id="rId21" /><Relationship Type="http://schemas.openxmlformats.org/officeDocument/2006/relationships/slide" Target="slides/slide2.xml" Id="rId7" /><Relationship Type="http://schemas.openxmlformats.org/officeDocument/2006/relationships/slide" Target="slides/slide7.xml" Id="rId12" /><Relationship Type="http://schemas.openxmlformats.org/officeDocument/2006/relationships/slide" Target="slides/slide12.xml" Id="rId17" /><Relationship Type="http://schemas.openxmlformats.org/officeDocument/2006/relationships/customXml" Target="../customXml/item2.xml" Id="rId2" /><Relationship Type="http://schemas.openxmlformats.org/officeDocument/2006/relationships/slide" Target="slides/slide11.xml" Id="rId16" /><Relationship Type="http://schemas.openxmlformats.org/officeDocument/2006/relationships/commentAuthors" Target="commentAuthors.xml" Id="rId20" /><Relationship Type="http://schemas.openxmlformats.org/officeDocument/2006/relationships/customXml" Target="../customXml/item1.xml" Id="rId1" /><Relationship Type="http://schemas.openxmlformats.org/officeDocument/2006/relationships/slide" Target="slides/slide1.xml" Id="rId6" /><Relationship Type="http://schemas.openxmlformats.org/officeDocument/2006/relationships/slide" Target="slides/slide6.xml" Id="rId11" /><Relationship Type="http://schemas.openxmlformats.org/officeDocument/2006/relationships/tableStyles" Target="tableStyles.xml" Id="rId24" /><Relationship Type="http://schemas.openxmlformats.org/officeDocument/2006/relationships/slideMaster" Target="slideMasters/slideMaster1.xml" Id="rId5" /><Relationship Type="http://schemas.openxmlformats.org/officeDocument/2006/relationships/slide" Target="slides/slide10.xml" Id="rId15" /><Relationship Type="http://schemas.openxmlformats.org/officeDocument/2006/relationships/theme" Target="theme/theme1.xml" Id="rId23" /><Relationship Type="http://schemas.openxmlformats.org/officeDocument/2006/relationships/slide" Target="slides/slide5.xml" Id="rId10" /><Relationship Type="http://schemas.openxmlformats.org/officeDocument/2006/relationships/notesMaster" Target="notesMasters/notesMaster1.xml" Id="rId19" /><Relationship Type="http://schemas.openxmlformats.org/officeDocument/2006/relationships/customXml" Target="../customXml/item4.xml" Id="rId4" /><Relationship Type="http://schemas.openxmlformats.org/officeDocument/2006/relationships/slide" Target="slides/slide4.xml" Id="rId9" /><Relationship Type="http://schemas.openxmlformats.org/officeDocument/2006/relationships/slide" Target="slides/slide9.xml" Id="rId14" /><Relationship Type="http://schemas.openxmlformats.org/officeDocument/2006/relationships/viewProps" Target="viewProps.xml" Id="rId22"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0F18DA-A9FD-4FE4-A15F-1AA39C3FD152}" type="datetimeFigureOut">
              <a:rPr lang="en-US" smtClean="0"/>
              <a:t>1/14/2021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61126D-0C2D-4452-9714-915E4F9A08F4}" type="slidenum">
              <a:rPr lang="en-US" smtClean="0"/>
              <a:t>‹#›</a:t>
            </a:fld>
            <a:endParaRPr lang="en-US"/>
          </a:p>
        </p:txBody>
      </p:sp>
    </p:spTree>
    <p:extLst>
      <p:ext uri="{BB962C8B-B14F-4D97-AF65-F5344CB8AC3E}">
        <p14:creationId xmlns:p14="http://schemas.microsoft.com/office/powerpoint/2010/main" val="2805191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Jaci</a:t>
            </a:r>
          </a:p>
        </p:txBody>
      </p:sp>
      <p:sp>
        <p:nvSpPr>
          <p:cNvPr id="4" name="Slide Number Placeholder 3"/>
          <p:cNvSpPr>
            <a:spLocks noGrp="1"/>
          </p:cNvSpPr>
          <p:nvPr>
            <p:ph type="sldNum" sz="quarter" idx="5"/>
          </p:nvPr>
        </p:nvSpPr>
        <p:spPr/>
        <p:txBody>
          <a:bodyPr/>
          <a:lstStyle/>
          <a:p>
            <a:fld id="{0D61126D-0C2D-4452-9714-915E4F9A08F4}" type="slidenum">
              <a:rPr lang="en-US" smtClean="0"/>
              <a:t>2</a:t>
            </a:fld>
            <a:endParaRPr lang="en-US"/>
          </a:p>
        </p:txBody>
      </p:sp>
    </p:spTree>
    <p:extLst>
      <p:ext uri="{BB962C8B-B14F-4D97-AF65-F5344CB8AC3E}">
        <p14:creationId xmlns:p14="http://schemas.microsoft.com/office/powerpoint/2010/main" val="2503206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Nicole</a:t>
            </a:r>
          </a:p>
        </p:txBody>
      </p:sp>
      <p:sp>
        <p:nvSpPr>
          <p:cNvPr id="4" name="Slide Number Placeholder 3"/>
          <p:cNvSpPr>
            <a:spLocks noGrp="1"/>
          </p:cNvSpPr>
          <p:nvPr>
            <p:ph type="sldNum" sz="quarter" idx="5"/>
          </p:nvPr>
        </p:nvSpPr>
        <p:spPr/>
        <p:txBody>
          <a:bodyPr/>
          <a:lstStyle/>
          <a:p>
            <a:fld id="{0D61126D-0C2D-4452-9714-915E4F9A08F4}" type="slidenum">
              <a:rPr lang="en-US" smtClean="0"/>
              <a:t>11</a:t>
            </a:fld>
            <a:endParaRPr lang="en-US"/>
          </a:p>
        </p:txBody>
      </p:sp>
    </p:spTree>
    <p:extLst>
      <p:ext uri="{BB962C8B-B14F-4D97-AF65-F5344CB8AC3E}">
        <p14:creationId xmlns:p14="http://schemas.microsoft.com/office/powerpoint/2010/main" val="1767238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Chelsey </a:t>
            </a:r>
          </a:p>
        </p:txBody>
      </p:sp>
      <p:sp>
        <p:nvSpPr>
          <p:cNvPr id="4" name="Slide Number Placeholder 3"/>
          <p:cNvSpPr>
            <a:spLocks noGrp="1"/>
          </p:cNvSpPr>
          <p:nvPr>
            <p:ph type="sldNum" sz="quarter" idx="5"/>
          </p:nvPr>
        </p:nvSpPr>
        <p:spPr/>
        <p:txBody>
          <a:bodyPr/>
          <a:lstStyle/>
          <a:p>
            <a:fld id="{0D61126D-0C2D-4452-9714-915E4F9A08F4}" type="slidenum">
              <a:rPr lang="en-US" smtClean="0"/>
              <a:t>12</a:t>
            </a:fld>
            <a:endParaRPr lang="en-US"/>
          </a:p>
        </p:txBody>
      </p:sp>
    </p:spTree>
    <p:extLst>
      <p:ext uri="{BB962C8B-B14F-4D97-AF65-F5344CB8AC3E}">
        <p14:creationId xmlns:p14="http://schemas.microsoft.com/office/powerpoint/2010/main" val="1096539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Nicole</a:t>
            </a:r>
          </a:p>
          <a:p>
            <a:r>
              <a:rPr lang="en-US" dirty="0"/>
              <a:t>https://mailchi.mp/maine/cu5lemq6y0-1322480</a:t>
            </a:r>
          </a:p>
        </p:txBody>
      </p:sp>
      <p:sp>
        <p:nvSpPr>
          <p:cNvPr id="4" name="Slide Number Placeholder 3"/>
          <p:cNvSpPr>
            <a:spLocks noGrp="1"/>
          </p:cNvSpPr>
          <p:nvPr>
            <p:ph type="sldNum" sz="quarter" idx="5"/>
          </p:nvPr>
        </p:nvSpPr>
        <p:spPr/>
        <p:txBody>
          <a:bodyPr/>
          <a:lstStyle/>
          <a:p>
            <a:fld id="{0D61126D-0C2D-4452-9714-915E4F9A08F4}" type="slidenum">
              <a:rPr lang="en-US" smtClean="0"/>
              <a:t>3</a:t>
            </a:fld>
            <a:endParaRPr lang="en-US"/>
          </a:p>
        </p:txBody>
      </p:sp>
    </p:spTree>
    <p:extLst>
      <p:ext uri="{BB962C8B-B14F-4D97-AF65-F5344CB8AC3E}">
        <p14:creationId xmlns:p14="http://schemas.microsoft.com/office/powerpoint/2010/main" val="767266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Jaci</a:t>
            </a:r>
          </a:p>
        </p:txBody>
      </p:sp>
      <p:sp>
        <p:nvSpPr>
          <p:cNvPr id="4" name="Slide Number Placeholder 3"/>
          <p:cNvSpPr>
            <a:spLocks noGrp="1"/>
          </p:cNvSpPr>
          <p:nvPr>
            <p:ph type="sldNum" sz="quarter" idx="5"/>
          </p:nvPr>
        </p:nvSpPr>
        <p:spPr/>
        <p:txBody>
          <a:bodyPr/>
          <a:lstStyle/>
          <a:p>
            <a:fld id="{0D61126D-0C2D-4452-9714-915E4F9A08F4}" type="slidenum">
              <a:rPr lang="en-US" smtClean="0"/>
              <a:t>4</a:t>
            </a:fld>
            <a:endParaRPr lang="en-US"/>
          </a:p>
        </p:txBody>
      </p:sp>
    </p:spTree>
    <p:extLst>
      <p:ext uri="{BB962C8B-B14F-4D97-AF65-F5344CB8AC3E}">
        <p14:creationId xmlns:p14="http://schemas.microsoft.com/office/powerpoint/2010/main" val="4285568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Chelsey</a:t>
            </a:r>
          </a:p>
        </p:txBody>
      </p:sp>
      <p:sp>
        <p:nvSpPr>
          <p:cNvPr id="4" name="Slide Number Placeholder 3"/>
          <p:cNvSpPr>
            <a:spLocks noGrp="1"/>
          </p:cNvSpPr>
          <p:nvPr>
            <p:ph type="sldNum" sz="quarter" idx="5"/>
          </p:nvPr>
        </p:nvSpPr>
        <p:spPr/>
        <p:txBody>
          <a:bodyPr/>
          <a:lstStyle/>
          <a:p>
            <a:fld id="{0D61126D-0C2D-4452-9714-915E4F9A08F4}" type="slidenum">
              <a:rPr lang="en-US" smtClean="0"/>
              <a:t>5</a:t>
            </a:fld>
            <a:endParaRPr lang="en-US"/>
          </a:p>
        </p:txBody>
      </p:sp>
    </p:spTree>
    <p:extLst>
      <p:ext uri="{BB962C8B-B14F-4D97-AF65-F5344CB8AC3E}">
        <p14:creationId xmlns:p14="http://schemas.microsoft.com/office/powerpoint/2010/main" val="2582756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Chelsey </a:t>
            </a:r>
          </a:p>
        </p:txBody>
      </p:sp>
      <p:sp>
        <p:nvSpPr>
          <p:cNvPr id="4" name="Slide Number Placeholder 3"/>
          <p:cNvSpPr>
            <a:spLocks noGrp="1"/>
          </p:cNvSpPr>
          <p:nvPr>
            <p:ph type="sldNum" sz="quarter" idx="5"/>
          </p:nvPr>
        </p:nvSpPr>
        <p:spPr/>
        <p:txBody>
          <a:bodyPr/>
          <a:lstStyle/>
          <a:p>
            <a:fld id="{0D61126D-0C2D-4452-9714-915E4F9A08F4}" type="slidenum">
              <a:rPr lang="en-US" smtClean="0"/>
              <a:t>6</a:t>
            </a:fld>
            <a:endParaRPr lang="en-US"/>
          </a:p>
        </p:txBody>
      </p:sp>
    </p:spTree>
    <p:extLst>
      <p:ext uri="{BB962C8B-B14F-4D97-AF65-F5344CB8AC3E}">
        <p14:creationId xmlns:p14="http://schemas.microsoft.com/office/powerpoint/2010/main" val="1669937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Chelsey </a:t>
            </a:r>
          </a:p>
        </p:txBody>
      </p:sp>
      <p:sp>
        <p:nvSpPr>
          <p:cNvPr id="4" name="Slide Number Placeholder 3"/>
          <p:cNvSpPr>
            <a:spLocks noGrp="1"/>
          </p:cNvSpPr>
          <p:nvPr>
            <p:ph type="sldNum" sz="quarter" idx="5"/>
          </p:nvPr>
        </p:nvSpPr>
        <p:spPr/>
        <p:txBody>
          <a:bodyPr/>
          <a:lstStyle/>
          <a:p>
            <a:fld id="{0D61126D-0C2D-4452-9714-915E4F9A08F4}" type="slidenum">
              <a:rPr lang="en-US" smtClean="0"/>
              <a:t>7</a:t>
            </a:fld>
            <a:endParaRPr lang="en-US"/>
          </a:p>
        </p:txBody>
      </p:sp>
    </p:spTree>
    <p:extLst>
      <p:ext uri="{BB962C8B-B14F-4D97-AF65-F5344CB8AC3E}">
        <p14:creationId xmlns:p14="http://schemas.microsoft.com/office/powerpoint/2010/main" val="1060023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Jaci </a:t>
            </a:r>
          </a:p>
        </p:txBody>
      </p:sp>
      <p:sp>
        <p:nvSpPr>
          <p:cNvPr id="4" name="Slide Number Placeholder 3"/>
          <p:cNvSpPr>
            <a:spLocks noGrp="1"/>
          </p:cNvSpPr>
          <p:nvPr>
            <p:ph type="sldNum" sz="quarter" idx="5"/>
          </p:nvPr>
        </p:nvSpPr>
        <p:spPr/>
        <p:txBody>
          <a:bodyPr/>
          <a:lstStyle/>
          <a:p>
            <a:fld id="{0D61126D-0C2D-4452-9714-915E4F9A08F4}" type="slidenum">
              <a:rPr lang="en-US" smtClean="0"/>
              <a:t>8</a:t>
            </a:fld>
            <a:endParaRPr lang="en-US"/>
          </a:p>
        </p:txBody>
      </p:sp>
    </p:spTree>
    <p:extLst>
      <p:ext uri="{BB962C8B-B14F-4D97-AF65-F5344CB8AC3E}">
        <p14:creationId xmlns:p14="http://schemas.microsoft.com/office/powerpoint/2010/main" val="807188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Jaci</a:t>
            </a:r>
          </a:p>
        </p:txBody>
      </p:sp>
      <p:sp>
        <p:nvSpPr>
          <p:cNvPr id="4" name="Slide Number Placeholder 3"/>
          <p:cNvSpPr>
            <a:spLocks noGrp="1"/>
          </p:cNvSpPr>
          <p:nvPr>
            <p:ph type="sldNum" sz="quarter" idx="5"/>
          </p:nvPr>
        </p:nvSpPr>
        <p:spPr/>
        <p:txBody>
          <a:bodyPr/>
          <a:lstStyle/>
          <a:p>
            <a:fld id="{0D61126D-0C2D-4452-9714-915E4F9A08F4}" type="slidenum">
              <a:rPr lang="en-US" smtClean="0"/>
              <a:t>9</a:t>
            </a:fld>
            <a:endParaRPr lang="en-US"/>
          </a:p>
        </p:txBody>
      </p:sp>
    </p:spTree>
    <p:extLst>
      <p:ext uri="{BB962C8B-B14F-4D97-AF65-F5344CB8AC3E}">
        <p14:creationId xmlns:p14="http://schemas.microsoft.com/office/powerpoint/2010/main" val="2291508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Jaci</a:t>
            </a:r>
          </a:p>
        </p:txBody>
      </p:sp>
      <p:sp>
        <p:nvSpPr>
          <p:cNvPr id="4" name="Slide Number Placeholder 3"/>
          <p:cNvSpPr>
            <a:spLocks noGrp="1"/>
          </p:cNvSpPr>
          <p:nvPr>
            <p:ph type="sldNum" sz="quarter" idx="5"/>
          </p:nvPr>
        </p:nvSpPr>
        <p:spPr/>
        <p:txBody>
          <a:bodyPr/>
          <a:lstStyle/>
          <a:p>
            <a:fld id="{0D61126D-0C2D-4452-9714-915E4F9A08F4}" type="slidenum">
              <a:rPr lang="en-US" smtClean="0"/>
              <a:t>10</a:t>
            </a:fld>
            <a:endParaRPr lang="en-US"/>
          </a:p>
        </p:txBody>
      </p:sp>
    </p:spTree>
    <p:extLst>
      <p:ext uri="{BB962C8B-B14F-4D97-AF65-F5344CB8AC3E}">
        <p14:creationId xmlns:p14="http://schemas.microsoft.com/office/powerpoint/2010/main" val="720624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B953375-7EB7-4195-B599-FDDD80C3C285}"/>
              </a:ext>
            </a:extLst>
          </p:cNvPr>
          <p:cNvSpPr>
            <a:spLocks noGrp="1" noChangeArrowheads="1"/>
          </p:cNvSpPr>
          <p:nvPr>
            <p:ph type="ctrTitle"/>
          </p:nvPr>
        </p:nvSpPr>
        <p:spPr>
          <a:xfrm>
            <a:off x="685800" y="1600200"/>
            <a:ext cx="7772400" cy="1470025"/>
          </a:xfrm>
          <a:extLst>
            <a:ext uri="{91240B29-F687-4F45-9708-019B960494DF}">
              <a14:hiddenLine xmlns:a14="http://schemas.microsoft.com/office/drawing/2010/main" w="38100" cap="rnd">
                <a:solidFill>
                  <a:srgbClr val="274F73"/>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nchor="b" anchorCtr="1"/>
          <a:lstStyle>
            <a:lvl1pPr algn="ctr">
              <a:defRPr sz="4000">
                <a:solidFill>
                  <a:schemeClr val="tx1"/>
                </a:solidFill>
              </a:defRPr>
            </a:lvl1pPr>
          </a:lstStyle>
          <a:p>
            <a:pPr lvl="0"/>
            <a:r>
              <a:rPr lang="en-US" altLang="en-US" noProof="0"/>
              <a:t>Click to edit Master title style</a:t>
            </a:r>
          </a:p>
        </p:txBody>
      </p:sp>
      <p:sp>
        <p:nvSpPr>
          <p:cNvPr id="3075" name="Rectangle 3">
            <a:extLst>
              <a:ext uri="{FF2B5EF4-FFF2-40B4-BE49-F238E27FC236}">
                <a16:creationId xmlns:a16="http://schemas.microsoft.com/office/drawing/2014/main" id="{E27AD042-E2F7-46C7-8ADB-4D81EBBAD34B}"/>
              </a:ext>
            </a:extLst>
          </p:cNvPr>
          <p:cNvSpPr>
            <a:spLocks noGrp="1" noChangeArrowheads="1"/>
          </p:cNvSpPr>
          <p:nvPr>
            <p:ph type="subTitle" idx="1"/>
          </p:nvPr>
        </p:nvSpPr>
        <p:spPr>
          <a:xfrm>
            <a:off x="1371600" y="3429000"/>
            <a:ext cx="6400800" cy="1752600"/>
          </a:xfrm>
        </p:spPr>
        <p:txBody>
          <a:bodyPr/>
          <a:lstStyle>
            <a:lvl1pPr marL="0" indent="0" algn="ctr">
              <a:buFontTx/>
              <a:buNone/>
              <a:defRPr sz="2400">
                <a:solidFill>
                  <a:srgbClr val="2B5880"/>
                </a:solidFill>
              </a:defRPr>
            </a:lvl1pPr>
          </a:lstStyle>
          <a:p>
            <a:pPr lvl="0"/>
            <a:r>
              <a:rPr lang="en-US" altLang="en-US" noProof="0"/>
              <a:t>Click to edit Master subtitle style</a:t>
            </a:r>
          </a:p>
        </p:txBody>
      </p:sp>
      <p:sp>
        <p:nvSpPr>
          <p:cNvPr id="3077" name="Rectangle 5">
            <a:extLst>
              <a:ext uri="{FF2B5EF4-FFF2-40B4-BE49-F238E27FC236}">
                <a16:creationId xmlns:a16="http://schemas.microsoft.com/office/drawing/2014/main" id="{489346BF-BAB4-4590-AF81-A2C1CB51B1D9}"/>
              </a:ext>
            </a:extLst>
          </p:cNvPr>
          <p:cNvSpPr>
            <a:spLocks noGrp="1" noChangeArrowheads="1"/>
          </p:cNvSpPr>
          <p:nvPr>
            <p:ph type="ftr" sz="quarter" idx="3"/>
          </p:nvPr>
        </p:nvSpPr>
        <p:spPr/>
        <p:txBody>
          <a:bodyPr/>
          <a:lstStyle>
            <a:lvl1pPr>
              <a:defRPr/>
            </a:lvl1pPr>
          </a:lstStyle>
          <a:p>
            <a:endParaRPr lang="en-US" altLang="en-US"/>
          </a:p>
        </p:txBody>
      </p:sp>
      <p:sp>
        <p:nvSpPr>
          <p:cNvPr id="3078" name="Rectangle 6">
            <a:extLst>
              <a:ext uri="{FF2B5EF4-FFF2-40B4-BE49-F238E27FC236}">
                <a16:creationId xmlns:a16="http://schemas.microsoft.com/office/drawing/2014/main" id="{A25C7753-A357-4D37-AE4D-580F88CBEE4C}"/>
              </a:ext>
            </a:extLst>
          </p:cNvPr>
          <p:cNvSpPr>
            <a:spLocks noGrp="1" noChangeArrowheads="1"/>
          </p:cNvSpPr>
          <p:nvPr>
            <p:ph type="sldNum" sz="quarter" idx="4"/>
          </p:nvPr>
        </p:nvSpPr>
        <p:spPr/>
        <p:txBody>
          <a:bodyPr/>
          <a:lstStyle>
            <a:lvl1pPr>
              <a:defRPr/>
            </a:lvl1pPr>
          </a:lstStyle>
          <a:p>
            <a:fld id="{ECE8E496-5703-4281-A64A-0D72E24CB4F5}" type="slidenum">
              <a:rPr lang="en-US" altLang="en-US"/>
              <a:pPr/>
              <a:t>‹#›</a:t>
            </a:fld>
            <a:endParaRPr lang="en-US" altLang="en-US"/>
          </a:p>
        </p:txBody>
      </p:sp>
      <p:pic>
        <p:nvPicPr>
          <p:cNvPr id="3090" name="Picture 18" descr="starline">
            <a:extLst>
              <a:ext uri="{FF2B5EF4-FFF2-40B4-BE49-F238E27FC236}">
                <a16:creationId xmlns:a16="http://schemas.microsoft.com/office/drawing/2014/main" id="{DB872E8C-CD15-4ACE-94AA-D83C653C32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124200"/>
            <a:ext cx="7310438" cy="1730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75149-C903-4D9E-897B-D8796FA939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0AB229-6FBD-46E1-86CB-DB3D3A978C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3E7E82A1-F669-419D-B639-BEEDA7A39F0B}"/>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71DCAF79-07F6-46C0-86CA-2B2C2D42AE00}"/>
              </a:ext>
            </a:extLst>
          </p:cNvPr>
          <p:cNvSpPr>
            <a:spLocks noGrp="1"/>
          </p:cNvSpPr>
          <p:nvPr>
            <p:ph type="sldNum" sz="quarter" idx="11"/>
          </p:nvPr>
        </p:nvSpPr>
        <p:spPr/>
        <p:txBody>
          <a:bodyPr/>
          <a:lstStyle>
            <a:lvl1pPr>
              <a:defRPr/>
            </a:lvl1pPr>
          </a:lstStyle>
          <a:p>
            <a:fld id="{BF98B99E-A82A-4E15-9CC6-B70788BD155F}" type="slidenum">
              <a:rPr lang="en-US" altLang="en-US"/>
              <a:pPr/>
              <a:t>‹#›</a:t>
            </a:fld>
            <a:endParaRPr lang="en-US" altLang="en-US"/>
          </a:p>
        </p:txBody>
      </p:sp>
    </p:spTree>
    <p:extLst>
      <p:ext uri="{BB962C8B-B14F-4D97-AF65-F5344CB8AC3E}">
        <p14:creationId xmlns:p14="http://schemas.microsoft.com/office/powerpoint/2010/main" val="2096229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14BC0C-8874-436D-AB87-7285CE8EE4A1}"/>
              </a:ext>
            </a:extLst>
          </p:cNvPr>
          <p:cNvSpPr>
            <a:spLocks noGrp="1"/>
          </p:cNvSpPr>
          <p:nvPr>
            <p:ph type="title" orient="vert"/>
          </p:nvPr>
        </p:nvSpPr>
        <p:spPr>
          <a:xfrm>
            <a:off x="6629400" y="274638"/>
            <a:ext cx="2057400" cy="544036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92A2CF-E416-4F71-94DB-E021A4E61982}"/>
              </a:ext>
            </a:extLst>
          </p:cNvPr>
          <p:cNvSpPr>
            <a:spLocks noGrp="1"/>
          </p:cNvSpPr>
          <p:nvPr>
            <p:ph type="body" orient="vert" idx="1"/>
          </p:nvPr>
        </p:nvSpPr>
        <p:spPr>
          <a:xfrm>
            <a:off x="457200" y="274638"/>
            <a:ext cx="6019800" cy="5440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6CB9C26E-87C7-42FC-A1C1-F5EA64AEE893}"/>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38BCDC98-0A14-4F22-BEAC-57E515F6160C}"/>
              </a:ext>
            </a:extLst>
          </p:cNvPr>
          <p:cNvSpPr>
            <a:spLocks noGrp="1"/>
          </p:cNvSpPr>
          <p:nvPr>
            <p:ph type="sldNum" sz="quarter" idx="11"/>
          </p:nvPr>
        </p:nvSpPr>
        <p:spPr/>
        <p:txBody>
          <a:bodyPr/>
          <a:lstStyle>
            <a:lvl1pPr>
              <a:defRPr/>
            </a:lvl1pPr>
          </a:lstStyle>
          <a:p>
            <a:fld id="{6BA3E835-469C-429D-AC73-786022509D36}" type="slidenum">
              <a:rPr lang="en-US" altLang="en-US"/>
              <a:pPr/>
              <a:t>‹#›</a:t>
            </a:fld>
            <a:endParaRPr lang="en-US" altLang="en-US"/>
          </a:p>
        </p:txBody>
      </p:sp>
    </p:spTree>
    <p:extLst>
      <p:ext uri="{BB962C8B-B14F-4D97-AF65-F5344CB8AC3E}">
        <p14:creationId xmlns:p14="http://schemas.microsoft.com/office/powerpoint/2010/main" val="2366856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33F3-E3B4-4A8C-BD31-64A319D044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85EDB7-6F43-45D3-B4B0-3F4F254883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FCF82F36-3155-4D00-8272-E5DE1E5BD61E}"/>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1BED5C4-5A5F-4198-A0A2-17DB8DF26B0E}"/>
              </a:ext>
            </a:extLst>
          </p:cNvPr>
          <p:cNvSpPr>
            <a:spLocks noGrp="1"/>
          </p:cNvSpPr>
          <p:nvPr>
            <p:ph type="sldNum" sz="quarter" idx="11"/>
          </p:nvPr>
        </p:nvSpPr>
        <p:spPr/>
        <p:txBody>
          <a:bodyPr/>
          <a:lstStyle>
            <a:lvl1pPr>
              <a:defRPr/>
            </a:lvl1pPr>
          </a:lstStyle>
          <a:p>
            <a:fld id="{6AEBCBB7-F6B5-49FC-AD75-37A529294CBE}" type="slidenum">
              <a:rPr lang="en-US" altLang="en-US"/>
              <a:pPr/>
              <a:t>‹#›</a:t>
            </a:fld>
            <a:endParaRPr lang="en-US" altLang="en-US"/>
          </a:p>
        </p:txBody>
      </p:sp>
    </p:spTree>
    <p:extLst>
      <p:ext uri="{BB962C8B-B14F-4D97-AF65-F5344CB8AC3E}">
        <p14:creationId xmlns:p14="http://schemas.microsoft.com/office/powerpoint/2010/main" val="2840311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8E663-5E6D-4CFE-973B-56F3AA35771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B2B9F5-70C9-496E-B6C9-A5A692934F4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a:extLst>
              <a:ext uri="{FF2B5EF4-FFF2-40B4-BE49-F238E27FC236}">
                <a16:creationId xmlns:a16="http://schemas.microsoft.com/office/drawing/2014/main" id="{5A48619C-5913-4BBB-8819-FAA070801FF0}"/>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D38241C4-FB7D-4E90-AEF5-1F9BBABA8F47}"/>
              </a:ext>
            </a:extLst>
          </p:cNvPr>
          <p:cNvSpPr>
            <a:spLocks noGrp="1"/>
          </p:cNvSpPr>
          <p:nvPr>
            <p:ph type="sldNum" sz="quarter" idx="11"/>
          </p:nvPr>
        </p:nvSpPr>
        <p:spPr/>
        <p:txBody>
          <a:bodyPr/>
          <a:lstStyle>
            <a:lvl1pPr>
              <a:defRPr/>
            </a:lvl1pPr>
          </a:lstStyle>
          <a:p>
            <a:fld id="{58CB2D35-65E4-485D-8084-D2DB3652DCC4}" type="slidenum">
              <a:rPr lang="en-US" altLang="en-US"/>
              <a:pPr/>
              <a:t>‹#›</a:t>
            </a:fld>
            <a:endParaRPr lang="en-US" altLang="en-US"/>
          </a:p>
        </p:txBody>
      </p:sp>
    </p:spTree>
    <p:extLst>
      <p:ext uri="{BB962C8B-B14F-4D97-AF65-F5344CB8AC3E}">
        <p14:creationId xmlns:p14="http://schemas.microsoft.com/office/powerpoint/2010/main" val="2608132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D86A3-DC9A-4787-9CF7-F42D601890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636D8D-9278-445F-B48C-9F6A9F6084DB}"/>
              </a:ext>
            </a:extLst>
          </p:cNvPr>
          <p:cNvSpPr>
            <a:spLocks noGrp="1"/>
          </p:cNvSpPr>
          <p:nvPr>
            <p:ph sz="half" idx="1"/>
          </p:nvPr>
        </p:nvSpPr>
        <p:spPr>
          <a:xfrm>
            <a:off x="457200" y="1600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ACD10A-A57E-4595-BB8B-F732FDA655FB}"/>
              </a:ext>
            </a:extLst>
          </p:cNvPr>
          <p:cNvSpPr>
            <a:spLocks noGrp="1"/>
          </p:cNvSpPr>
          <p:nvPr>
            <p:ph sz="half" idx="2"/>
          </p:nvPr>
        </p:nvSpPr>
        <p:spPr>
          <a:xfrm>
            <a:off x="4648200" y="1600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BB191D7C-C647-4F95-9E5A-EF70997CFFC0}"/>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FEAFC66-1741-4570-9293-35EA7C9A6A67}"/>
              </a:ext>
            </a:extLst>
          </p:cNvPr>
          <p:cNvSpPr>
            <a:spLocks noGrp="1"/>
          </p:cNvSpPr>
          <p:nvPr>
            <p:ph type="sldNum" sz="quarter" idx="11"/>
          </p:nvPr>
        </p:nvSpPr>
        <p:spPr/>
        <p:txBody>
          <a:bodyPr/>
          <a:lstStyle>
            <a:lvl1pPr>
              <a:defRPr/>
            </a:lvl1pPr>
          </a:lstStyle>
          <a:p>
            <a:fld id="{5092D5CC-4464-4AD6-9DB9-A981566DB829}" type="slidenum">
              <a:rPr lang="en-US" altLang="en-US"/>
              <a:pPr/>
              <a:t>‹#›</a:t>
            </a:fld>
            <a:endParaRPr lang="en-US" altLang="en-US"/>
          </a:p>
        </p:txBody>
      </p:sp>
    </p:spTree>
    <p:extLst>
      <p:ext uri="{BB962C8B-B14F-4D97-AF65-F5344CB8AC3E}">
        <p14:creationId xmlns:p14="http://schemas.microsoft.com/office/powerpoint/2010/main" val="3371105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5DCAE-CBCD-4375-9BCE-3A5B17260EDA}"/>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81D5D45-9D6B-4BC7-ADE8-9BE925506C7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00B9C3-C027-43EE-B6AF-5D537934F74F}"/>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9D3041-0CA3-4DEB-A1FE-087815193B6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8EAC8E-80B5-4AD6-ABAC-F458C707EA7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id="{655FB902-9C5E-419A-93F6-29E3A2C662F0}"/>
              </a:ext>
            </a:extLst>
          </p:cNvPr>
          <p:cNvSpPr>
            <a:spLocks noGrp="1"/>
          </p:cNvSpPr>
          <p:nvPr>
            <p:ph type="ftr" sz="quarter" idx="10"/>
          </p:nvPr>
        </p:nvSpPr>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4AFE7664-84E7-41DE-8666-FB19F4C6C32B}"/>
              </a:ext>
            </a:extLst>
          </p:cNvPr>
          <p:cNvSpPr>
            <a:spLocks noGrp="1"/>
          </p:cNvSpPr>
          <p:nvPr>
            <p:ph type="sldNum" sz="quarter" idx="11"/>
          </p:nvPr>
        </p:nvSpPr>
        <p:spPr/>
        <p:txBody>
          <a:bodyPr/>
          <a:lstStyle>
            <a:lvl1pPr>
              <a:defRPr/>
            </a:lvl1pPr>
          </a:lstStyle>
          <a:p>
            <a:fld id="{A9DFF710-A911-4E47-B2AB-B2190B875114}" type="slidenum">
              <a:rPr lang="en-US" altLang="en-US"/>
              <a:pPr/>
              <a:t>‹#›</a:t>
            </a:fld>
            <a:endParaRPr lang="en-US" altLang="en-US"/>
          </a:p>
        </p:txBody>
      </p:sp>
    </p:spTree>
    <p:extLst>
      <p:ext uri="{BB962C8B-B14F-4D97-AF65-F5344CB8AC3E}">
        <p14:creationId xmlns:p14="http://schemas.microsoft.com/office/powerpoint/2010/main" val="469504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190A0-E8DE-4C7F-905C-34DB29E17987}"/>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8EE8C5F4-BA9F-4904-95C2-EC33B6488264}"/>
              </a:ext>
            </a:extLst>
          </p:cNvPr>
          <p:cNvSpPr>
            <a:spLocks noGrp="1"/>
          </p:cNvSpPr>
          <p:nvPr>
            <p:ph type="ftr" sz="quarter" idx="10"/>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CE925D99-DE1E-4A7A-9FFA-192CBAABDE51}"/>
              </a:ext>
            </a:extLst>
          </p:cNvPr>
          <p:cNvSpPr>
            <a:spLocks noGrp="1"/>
          </p:cNvSpPr>
          <p:nvPr>
            <p:ph type="sldNum" sz="quarter" idx="11"/>
          </p:nvPr>
        </p:nvSpPr>
        <p:spPr/>
        <p:txBody>
          <a:bodyPr/>
          <a:lstStyle>
            <a:lvl1pPr>
              <a:defRPr/>
            </a:lvl1pPr>
          </a:lstStyle>
          <a:p>
            <a:fld id="{2F7E38AE-CCE1-4082-AD46-BFC7590CC52C}" type="slidenum">
              <a:rPr lang="en-US" altLang="en-US"/>
              <a:pPr/>
              <a:t>‹#›</a:t>
            </a:fld>
            <a:endParaRPr lang="en-US" altLang="en-US"/>
          </a:p>
        </p:txBody>
      </p:sp>
    </p:spTree>
    <p:extLst>
      <p:ext uri="{BB962C8B-B14F-4D97-AF65-F5344CB8AC3E}">
        <p14:creationId xmlns:p14="http://schemas.microsoft.com/office/powerpoint/2010/main" val="2683699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89265B8-C3D0-4306-84B0-7830C5A53B2D}"/>
              </a:ext>
            </a:extLst>
          </p:cNvPr>
          <p:cNvSpPr>
            <a:spLocks noGrp="1"/>
          </p:cNvSpPr>
          <p:nvPr>
            <p:ph type="ftr" sz="quarter" idx="10"/>
          </p:nvPr>
        </p:nvSpPr>
        <p:spPr/>
        <p:txBody>
          <a:bodyPr/>
          <a:lstStyle>
            <a:lvl1pPr>
              <a:defRPr/>
            </a:lvl1pPr>
          </a:lstStyle>
          <a:p>
            <a:endParaRPr lang="en-US" altLang="en-US"/>
          </a:p>
        </p:txBody>
      </p:sp>
      <p:sp>
        <p:nvSpPr>
          <p:cNvPr id="3" name="Slide Number Placeholder 2">
            <a:extLst>
              <a:ext uri="{FF2B5EF4-FFF2-40B4-BE49-F238E27FC236}">
                <a16:creationId xmlns:a16="http://schemas.microsoft.com/office/drawing/2014/main" id="{DFADC5BF-79E4-4E53-954E-903514336F8C}"/>
              </a:ext>
            </a:extLst>
          </p:cNvPr>
          <p:cNvSpPr>
            <a:spLocks noGrp="1"/>
          </p:cNvSpPr>
          <p:nvPr>
            <p:ph type="sldNum" sz="quarter" idx="11"/>
          </p:nvPr>
        </p:nvSpPr>
        <p:spPr/>
        <p:txBody>
          <a:bodyPr/>
          <a:lstStyle>
            <a:lvl1pPr>
              <a:defRPr/>
            </a:lvl1pPr>
          </a:lstStyle>
          <a:p>
            <a:fld id="{244C0581-2B76-45BC-B323-17699233C502}" type="slidenum">
              <a:rPr lang="en-US" altLang="en-US"/>
              <a:pPr/>
              <a:t>‹#›</a:t>
            </a:fld>
            <a:endParaRPr lang="en-US" altLang="en-US"/>
          </a:p>
        </p:txBody>
      </p:sp>
    </p:spTree>
    <p:extLst>
      <p:ext uri="{BB962C8B-B14F-4D97-AF65-F5344CB8AC3E}">
        <p14:creationId xmlns:p14="http://schemas.microsoft.com/office/powerpoint/2010/main" val="2528990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F78A3-1561-43BE-8C0B-4E0FCBDD890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1B4A89-1AA9-4109-BA50-C975287B12F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B4DD55-EB7E-4CDA-A001-21585E781AA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id="{F8DBEA8F-199E-4B9C-86C0-B350FEC0B4C5}"/>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7D2D70A-7123-4795-BA6D-7599C520E6E6}"/>
              </a:ext>
            </a:extLst>
          </p:cNvPr>
          <p:cNvSpPr>
            <a:spLocks noGrp="1"/>
          </p:cNvSpPr>
          <p:nvPr>
            <p:ph type="sldNum" sz="quarter" idx="11"/>
          </p:nvPr>
        </p:nvSpPr>
        <p:spPr/>
        <p:txBody>
          <a:bodyPr/>
          <a:lstStyle>
            <a:lvl1pPr>
              <a:defRPr/>
            </a:lvl1pPr>
          </a:lstStyle>
          <a:p>
            <a:fld id="{BDBEDE4B-0C28-49A2-A569-11B7B848FB68}" type="slidenum">
              <a:rPr lang="en-US" altLang="en-US"/>
              <a:pPr/>
              <a:t>‹#›</a:t>
            </a:fld>
            <a:endParaRPr lang="en-US" altLang="en-US"/>
          </a:p>
        </p:txBody>
      </p:sp>
    </p:spTree>
    <p:extLst>
      <p:ext uri="{BB962C8B-B14F-4D97-AF65-F5344CB8AC3E}">
        <p14:creationId xmlns:p14="http://schemas.microsoft.com/office/powerpoint/2010/main" val="530568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2BBD1-0B2F-4DD5-8356-EFBB4ABB27E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F1591A-527A-4B7E-97BB-E84861BC368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3C5029B-A82D-42C1-A330-CF9937D0224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id="{0A875465-3068-4B1F-9F23-59BDD3506539}"/>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1C21AB7-8EFE-424F-AFE6-ABFFB09DE584}"/>
              </a:ext>
            </a:extLst>
          </p:cNvPr>
          <p:cNvSpPr>
            <a:spLocks noGrp="1"/>
          </p:cNvSpPr>
          <p:nvPr>
            <p:ph type="sldNum" sz="quarter" idx="11"/>
          </p:nvPr>
        </p:nvSpPr>
        <p:spPr/>
        <p:txBody>
          <a:bodyPr/>
          <a:lstStyle>
            <a:lvl1pPr>
              <a:defRPr/>
            </a:lvl1pPr>
          </a:lstStyle>
          <a:p>
            <a:fld id="{131E9F53-5BDA-4EC9-83C9-13B968157D51}" type="slidenum">
              <a:rPr lang="en-US" altLang="en-US"/>
              <a:pPr/>
              <a:t>‹#›</a:t>
            </a:fld>
            <a:endParaRPr lang="en-US" altLang="en-US"/>
          </a:p>
        </p:txBody>
      </p:sp>
    </p:spTree>
    <p:extLst>
      <p:ext uri="{BB962C8B-B14F-4D97-AF65-F5344CB8AC3E}">
        <p14:creationId xmlns:p14="http://schemas.microsoft.com/office/powerpoint/2010/main" val="1797128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BEEF7CD-4D05-4292-9DED-F281F2EAE2FE}"/>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7BBA6B7-5E5C-4EC8-B76E-FC6093591BC6}"/>
              </a:ext>
            </a:extLst>
          </p:cNvPr>
          <p:cNvSpPr>
            <a:spLocks noGrp="1" noChangeArrowheads="1"/>
          </p:cNvSpPr>
          <p:nvPr>
            <p:ph type="body" idx="1"/>
          </p:nvPr>
        </p:nvSpPr>
        <p:spPr bwMode="auto">
          <a:xfrm>
            <a:off x="457200" y="1600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a:extLst>
              <a:ext uri="{FF2B5EF4-FFF2-40B4-BE49-F238E27FC236}">
                <a16:creationId xmlns:a16="http://schemas.microsoft.com/office/drawing/2014/main" id="{0BC24B94-96AA-4A04-BF28-EC388C3C858A}"/>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1839BEC6-5415-4487-BB21-9BD6E3ED94E4}"/>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0F450E2-0874-45D2-B586-E54F66A9AEF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eaLnBrk="1" fontAlgn="base" hangingPunct="1">
        <a:spcBef>
          <a:spcPct val="0"/>
        </a:spcBef>
        <a:spcAft>
          <a:spcPct val="0"/>
        </a:spcAft>
        <a:defRPr sz="3600" b="1" kern="1200">
          <a:solidFill>
            <a:srgbClr val="2B5880"/>
          </a:solidFill>
          <a:latin typeface="+mj-lt"/>
          <a:ea typeface="+mj-ea"/>
          <a:cs typeface="+mj-cs"/>
        </a:defRPr>
      </a:lvl1pPr>
      <a:lvl2pPr algn="l" rtl="0" eaLnBrk="1" fontAlgn="base" hangingPunct="1">
        <a:spcBef>
          <a:spcPct val="0"/>
        </a:spcBef>
        <a:spcAft>
          <a:spcPct val="0"/>
        </a:spcAft>
        <a:defRPr sz="3600" b="1">
          <a:solidFill>
            <a:srgbClr val="2B5880"/>
          </a:solidFill>
          <a:latin typeface="Arial" panose="020B0604020202020204" pitchFamily="34" charset="0"/>
        </a:defRPr>
      </a:lvl2pPr>
      <a:lvl3pPr algn="l" rtl="0" eaLnBrk="1" fontAlgn="base" hangingPunct="1">
        <a:spcBef>
          <a:spcPct val="0"/>
        </a:spcBef>
        <a:spcAft>
          <a:spcPct val="0"/>
        </a:spcAft>
        <a:defRPr sz="3600" b="1">
          <a:solidFill>
            <a:srgbClr val="2B5880"/>
          </a:solidFill>
          <a:latin typeface="Arial" panose="020B0604020202020204" pitchFamily="34" charset="0"/>
        </a:defRPr>
      </a:lvl3pPr>
      <a:lvl4pPr algn="l" rtl="0" eaLnBrk="1" fontAlgn="base" hangingPunct="1">
        <a:spcBef>
          <a:spcPct val="0"/>
        </a:spcBef>
        <a:spcAft>
          <a:spcPct val="0"/>
        </a:spcAft>
        <a:defRPr sz="3600" b="1">
          <a:solidFill>
            <a:srgbClr val="2B5880"/>
          </a:solidFill>
          <a:latin typeface="Arial" panose="020B0604020202020204" pitchFamily="34" charset="0"/>
        </a:defRPr>
      </a:lvl4pPr>
      <a:lvl5pPr algn="l" rtl="0" eaLnBrk="1" fontAlgn="base" hangingPunct="1">
        <a:spcBef>
          <a:spcPct val="0"/>
        </a:spcBef>
        <a:spcAft>
          <a:spcPct val="0"/>
        </a:spcAft>
        <a:defRPr sz="3600" b="1">
          <a:solidFill>
            <a:srgbClr val="2B5880"/>
          </a:solidFill>
          <a:latin typeface="Arial" panose="020B0604020202020204" pitchFamily="34" charset="0"/>
        </a:defRPr>
      </a:lvl5pPr>
      <a:lvl6pPr marL="457200" algn="l" rtl="0" eaLnBrk="1" fontAlgn="base" hangingPunct="1">
        <a:spcBef>
          <a:spcPct val="0"/>
        </a:spcBef>
        <a:spcAft>
          <a:spcPct val="0"/>
        </a:spcAft>
        <a:defRPr sz="3600" b="1">
          <a:solidFill>
            <a:srgbClr val="2B5880"/>
          </a:solidFill>
          <a:latin typeface="Arial" panose="020B0604020202020204" pitchFamily="34" charset="0"/>
        </a:defRPr>
      </a:lvl6pPr>
      <a:lvl7pPr marL="914400" algn="l" rtl="0" eaLnBrk="1" fontAlgn="base" hangingPunct="1">
        <a:spcBef>
          <a:spcPct val="0"/>
        </a:spcBef>
        <a:spcAft>
          <a:spcPct val="0"/>
        </a:spcAft>
        <a:defRPr sz="3600" b="1">
          <a:solidFill>
            <a:srgbClr val="2B5880"/>
          </a:solidFill>
          <a:latin typeface="Arial" panose="020B0604020202020204" pitchFamily="34" charset="0"/>
        </a:defRPr>
      </a:lvl7pPr>
      <a:lvl8pPr marL="1371600" algn="l" rtl="0" eaLnBrk="1" fontAlgn="base" hangingPunct="1">
        <a:spcBef>
          <a:spcPct val="0"/>
        </a:spcBef>
        <a:spcAft>
          <a:spcPct val="0"/>
        </a:spcAft>
        <a:defRPr sz="3600" b="1">
          <a:solidFill>
            <a:srgbClr val="2B5880"/>
          </a:solidFill>
          <a:latin typeface="Arial" panose="020B0604020202020204" pitchFamily="34" charset="0"/>
        </a:defRPr>
      </a:lvl8pPr>
      <a:lvl9pPr marL="1828800" algn="l" rtl="0" eaLnBrk="1" fontAlgn="base" hangingPunct="1">
        <a:spcBef>
          <a:spcPct val="0"/>
        </a:spcBef>
        <a:spcAft>
          <a:spcPct val="0"/>
        </a:spcAft>
        <a:defRPr sz="3600" b="1">
          <a:solidFill>
            <a:srgbClr val="2B5880"/>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maine.gov/doe/funding/accounting/handbook"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Nicole.L.Denis@maine.gov" TargetMode="External"/><Relationship Id="rId2" Type="http://schemas.openxmlformats.org/officeDocument/2006/relationships/hyperlink" Target="mailto:Tyler.Backus@maine.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cc02.safelinks.protection.outlook.com/?url=https%3A%2F%2Fmaine.us2.list-manage.com%2Ftrack%2Fclick%3Fu%3Da582edd6473e477ef6307c769%26id%3D89a3e03d9f%26e%3D5646ba2784&amp;data=04%7C01%7CChelsey.A.Fortin%40maine.gov%7C425c4a06d0534868bc3d08d8b4199f43%7C413fa8ab207d4b629bcdea1a8f2f864e%7C0%7C0%7C637457369431090247%7CUnknown%7CTWFpbGZsb3d8eyJWIjoiMC4wLjAwMDAiLCJQIjoiV2luMzIiLCJBTiI6Ik1haWwiLCJXVCI6Mn0%3D%7C1000&amp;sdata=55G4UmGxGgqf%2FW8avfnyGxKAXIzi1Fru9MvyAW23y2g%3D&amp;reserved=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4pcamain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4pcamaine.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3FB9585-C28F-45AA-A557-F24B40838BB6}"/>
              </a:ext>
            </a:extLst>
          </p:cNvPr>
          <p:cNvSpPr>
            <a:spLocks noGrp="1" noChangeArrowheads="1"/>
          </p:cNvSpPr>
          <p:nvPr>
            <p:ph type="ctrTitle"/>
          </p:nvPr>
        </p:nvSpPr>
        <p:spPr/>
        <p:txBody>
          <a:bodyPr/>
          <a:lstStyle/>
          <a:p>
            <a:r>
              <a:rPr lang="en-US" sz="4800" dirty="0">
                <a:solidFill>
                  <a:schemeClr val="bg2"/>
                </a:solidFill>
                <a:latin typeface="Times New Roman"/>
                <a:ea typeface="ＭＳ Ｐゴシック"/>
                <a:cs typeface="Times New Roman"/>
              </a:rPr>
              <a:t>CRRSA Act</a:t>
            </a:r>
            <a:endParaRPr lang="en-US" altLang="en-US" sz="4800" dirty="0">
              <a:solidFill>
                <a:schemeClr val="bg2"/>
              </a:solidFill>
              <a:latin typeface="Times New Roman"/>
              <a:cs typeface="Times New Roman"/>
            </a:endParaRPr>
          </a:p>
        </p:txBody>
      </p:sp>
      <p:sp>
        <p:nvSpPr>
          <p:cNvPr id="2051" name="Rectangle 3">
            <a:extLst>
              <a:ext uri="{FF2B5EF4-FFF2-40B4-BE49-F238E27FC236}">
                <a16:creationId xmlns:a16="http://schemas.microsoft.com/office/drawing/2014/main" id="{C58DE2B1-0E24-4950-9CD2-2CB2F60297AD}"/>
              </a:ext>
            </a:extLst>
          </p:cNvPr>
          <p:cNvSpPr>
            <a:spLocks noGrp="1" noChangeArrowheads="1"/>
          </p:cNvSpPr>
          <p:nvPr>
            <p:ph type="subTitle" idx="1"/>
          </p:nvPr>
        </p:nvSpPr>
        <p:spPr/>
        <p:txBody>
          <a:bodyPr/>
          <a:lstStyle/>
          <a:p>
            <a:r>
              <a:rPr lang="en-US" dirty="0">
                <a:latin typeface="Times" panose="02020603050405020304" pitchFamily="18" charset="0"/>
                <a:cs typeface="Times" panose="02020603050405020304" pitchFamily="18" charset="0"/>
              </a:rPr>
              <a:t>Coronavirus Response and Relief Supplemental Appropriations (CRRSA) Act</a:t>
            </a:r>
          </a:p>
          <a:p>
            <a:endParaRPr lang="en-US" altLang="en-US" dirty="0">
              <a:latin typeface="Times New Roman" panose="02020603050405020304" pitchFamily="18" charset="0"/>
              <a:cs typeface="Times New Roman" panose="02020603050405020304" pitchFamily="18" charset="0"/>
            </a:endParaRPr>
          </a:p>
          <a:p>
            <a:r>
              <a:rPr lang="en-US" altLang="en-US" dirty="0">
                <a:latin typeface="Times New Roman"/>
                <a:cs typeface="Times New Roman"/>
              </a:rPr>
              <a:t>January 15, 2021</a:t>
            </a:r>
          </a:p>
        </p:txBody>
      </p:sp>
      <p:sp>
        <p:nvSpPr>
          <p:cNvPr id="2" name="Slide Number Placeholder 1">
            <a:extLst>
              <a:ext uri="{FF2B5EF4-FFF2-40B4-BE49-F238E27FC236}">
                <a16:creationId xmlns:a16="http://schemas.microsoft.com/office/drawing/2014/main" id="{99431B86-C81C-4649-BE09-F5FE1BE2EB86}"/>
              </a:ext>
            </a:extLst>
          </p:cNvPr>
          <p:cNvSpPr>
            <a:spLocks noGrp="1"/>
          </p:cNvSpPr>
          <p:nvPr>
            <p:ph type="sldNum" sz="quarter" idx="4"/>
          </p:nvPr>
        </p:nvSpPr>
        <p:spPr/>
        <p:txBody>
          <a:bodyPr/>
          <a:lstStyle/>
          <a:p>
            <a:fld id="{ECE8E496-5703-4281-A64A-0D72E24CB4F5}" type="slidenum">
              <a:rPr lang="en-US" altLang="en-US" smtClean="0"/>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731D2-2878-4348-B096-E3DF5EB39F67}"/>
              </a:ext>
            </a:extLst>
          </p:cNvPr>
          <p:cNvSpPr>
            <a:spLocks noGrp="1"/>
          </p:cNvSpPr>
          <p:nvPr>
            <p:ph type="title"/>
          </p:nvPr>
        </p:nvSpPr>
        <p:spPr/>
        <p:txBody>
          <a:bodyPr/>
          <a:lstStyle/>
          <a:p>
            <a:r>
              <a:rPr lang="en-US">
                <a:latin typeface="Times New Roman"/>
                <a:cs typeface="Arial"/>
              </a:rPr>
              <a:t>Maintenance of Effort</a:t>
            </a:r>
            <a:endParaRPr lang="en-US">
              <a:latin typeface="Times New Roman"/>
              <a:cs typeface="Times New Roman"/>
            </a:endParaRPr>
          </a:p>
        </p:txBody>
      </p:sp>
      <p:sp>
        <p:nvSpPr>
          <p:cNvPr id="3" name="Content Placeholder 2">
            <a:extLst>
              <a:ext uri="{FF2B5EF4-FFF2-40B4-BE49-F238E27FC236}">
                <a16:creationId xmlns:a16="http://schemas.microsoft.com/office/drawing/2014/main" id="{D2165764-297A-40C3-BB1A-C0B6101E9C1E}"/>
              </a:ext>
            </a:extLst>
          </p:cNvPr>
          <p:cNvSpPr>
            <a:spLocks noGrp="1"/>
          </p:cNvSpPr>
          <p:nvPr>
            <p:ph idx="1"/>
          </p:nvPr>
        </p:nvSpPr>
        <p:spPr/>
        <p:txBody>
          <a:bodyPr/>
          <a:lstStyle/>
          <a:p>
            <a:pPr marL="0" indent="0">
              <a:buNone/>
            </a:pPr>
            <a:r>
              <a:rPr lang="en-US" dirty="0">
                <a:solidFill>
                  <a:schemeClr val="bg2"/>
                </a:solidFill>
                <a:latin typeface="Times New Roman"/>
                <a:ea typeface="+mn-lt"/>
                <a:cs typeface="+mn-lt"/>
              </a:rPr>
              <a:t>Under the CRRSA Act, a State that receives ESSER II funds must maintain support for elementary and secondary education and higher education in FY 2022 based on the proportional share of the State’s support for elementary and secondary education and higher education relative to the State’s overall spending averaged over FYs 2017, 2018, and 2019</a:t>
            </a:r>
            <a:endParaRPr lang="en-US" dirty="0">
              <a:solidFill>
                <a:schemeClr val="bg2"/>
              </a:solidFill>
              <a:latin typeface="Times New Roman"/>
              <a:cs typeface="Times New Roman"/>
            </a:endParaRPr>
          </a:p>
        </p:txBody>
      </p:sp>
      <p:sp>
        <p:nvSpPr>
          <p:cNvPr id="4" name="Slide Number Placeholder 3">
            <a:extLst>
              <a:ext uri="{FF2B5EF4-FFF2-40B4-BE49-F238E27FC236}">
                <a16:creationId xmlns:a16="http://schemas.microsoft.com/office/drawing/2014/main" id="{269D4E1B-D183-41E7-B49B-544E0A62C191}"/>
              </a:ext>
            </a:extLst>
          </p:cNvPr>
          <p:cNvSpPr>
            <a:spLocks noGrp="1"/>
          </p:cNvSpPr>
          <p:nvPr>
            <p:ph type="sldNum" sz="quarter" idx="11"/>
          </p:nvPr>
        </p:nvSpPr>
        <p:spPr/>
        <p:txBody>
          <a:bodyPr/>
          <a:lstStyle/>
          <a:p>
            <a:fld id="{6AEBCBB7-F6B5-49FC-AD75-37A529294CBE}" type="slidenum">
              <a:rPr lang="en-US" altLang="en-US"/>
              <a:pPr/>
              <a:t>10</a:t>
            </a:fld>
            <a:endParaRPr lang="en-US" altLang="en-US"/>
          </a:p>
        </p:txBody>
      </p:sp>
    </p:spTree>
    <p:extLst>
      <p:ext uri="{BB962C8B-B14F-4D97-AF65-F5344CB8AC3E}">
        <p14:creationId xmlns:p14="http://schemas.microsoft.com/office/powerpoint/2010/main" val="193099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DD37C-57A4-4B32-AC5D-25B4287562FF}"/>
              </a:ext>
            </a:extLst>
          </p:cNvPr>
          <p:cNvSpPr>
            <a:spLocks noGrp="1"/>
          </p:cNvSpPr>
          <p:nvPr>
            <p:ph type="title"/>
          </p:nvPr>
        </p:nvSpPr>
        <p:spPr/>
        <p:txBody>
          <a:bodyPr/>
          <a:lstStyle/>
          <a:p>
            <a:pPr algn="ctr"/>
            <a:r>
              <a:rPr lang="en-US" sz="3200">
                <a:latin typeface="Times New Roman"/>
                <a:cs typeface="Times New Roman"/>
              </a:rPr>
              <a:t>ESSER Financial Recording</a:t>
            </a:r>
          </a:p>
        </p:txBody>
      </p:sp>
      <p:sp>
        <p:nvSpPr>
          <p:cNvPr id="3" name="Content Placeholder 2">
            <a:extLst>
              <a:ext uri="{FF2B5EF4-FFF2-40B4-BE49-F238E27FC236}">
                <a16:creationId xmlns:a16="http://schemas.microsoft.com/office/drawing/2014/main" id="{77C340D8-4921-4C31-8BA6-625586B57C7B}"/>
              </a:ext>
            </a:extLst>
          </p:cNvPr>
          <p:cNvSpPr>
            <a:spLocks noGrp="1"/>
          </p:cNvSpPr>
          <p:nvPr>
            <p:ph idx="1"/>
          </p:nvPr>
        </p:nvSpPr>
        <p:spPr/>
        <p:txBody>
          <a:bodyPr/>
          <a:lstStyle/>
          <a:p>
            <a:pPr marL="0" indent="0" algn="ctr">
              <a:buNone/>
            </a:pPr>
            <a:endParaRPr lang="en-US" sz="2400" dirty="0">
              <a:solidFill>
                <a:schemeClr val="bg2"/>
              </a:solidFill>
              <a:latin typeface="Times" panose="02020603050405020304" pitchFamily="18" charset="0"/>
              <a:ea typeface="+mn-lt"/>
              <a:cs typeface="Times" panose="02020603050405020304" pitchFamily="18" charset="0"/>
            </a:endParaRPr>
          </a:p>
          <a:p>
            <a:pPr marL="0" indent="0" algn="ctr">
              <a:buNone/>
            </a:pPr>
            <a:r>
              <a:rPr lang="en-US" sz="2400" dirty="0">
                <a:solidFill>
                  <a:schemeClr val="bg2"/>
                </a:solidFill>
                <a:latin typeface="Times"/>
                <a:ea typeface="+mn-lt"/>
                <a:cs typeface="Times"/>
              </a:rPr>
              <a:t>ESSER I Fund 2605, Revenue 4531</a:t>
            </a:r>
          </a:p>
          <a:p>
            <a:pPr marL="0" indent="0" algn="ctr">
              <a:buNone/>
            </a:pPr>
            <a:r>
              <a:rPr lang="en-US" sz="2400" dirty="0">
                <a:solidFill>
                  <a:schemeClr val="bg2"/>
                </a:solidFill>
                <a:latin typeface="Times"/>
                <a:ea typeface="+mn-lt"/>
                <a:cs typeface="Times"/>
              </a:rPr>
              <a:t>ESSER II Fund 2614, Revenue 4531</a:t>
            </a:r>
          </a:p>
          <a:p>
            <a:pPr marL="0" indent="0" algn="ctr">
              <a:buNone/>
            </a:pPr>
            <a:r>
              <a:rPr lang="en-US" sz="2400" dirty="0">
                <a:solidFill>
                  <a:schemeClr val="bg2"/>
                </a:solidFill>
                <a:latin typeface="Times"/>
                <a:cs typeface="Times"/>
              </a:rPr>
              <a:t>ESSER II funds must be tracked separately from ESSER I Funds</a:t>
            </a:r>
            <a:endParaRPr lang="en-US" sz="2400" dirty="0">
              <a:solidFill>
                <a:schemeClr val="bg2"/>
              </a:solidFill>
              <a:latin typeface="Times" panose="02020603050405020304" pitchFamily="18" charset="0"/>
              <a:cs typeface="Times" panose="02020603050405020304" pitchFamily="18" charset="0"/>
            </a:endParaRPr>
          </a:p>
          <a:p>
            <a:pPr marL="0" indent="0" algn="ctr">
              <a:buNone/>
            </a:pPr>
            <a:r>
              <a:rPr lang="en-US" sz="2400" b="1" dirty="0">
                <a:solidFill>
                  <a:schemeClr val="bg2"/>
                </a:solidFill>
                <a:latin typeface="Times"/>
                <a:cs typeface="Times"/>
                <a:hlinkClick r:id="rId3">
                  <a:extLst>
                    <a:ext uri="{A12FA001-AC4F-418D-AE19-62706E023703}">
                      <ahyp:hlinkClr xmlns:ahyp="http://schemas.microsoft.com/office/drawing/2018/hyperlinkcolor" val="tx"/>
                    </a:ext>
                  </a:extLst>
                </a:hlinkClick>
              </a:rPr>
              <a:t>Model Chart of Accounts</a:t>
            </a:r>
            <a:endParaRPr lang="en-US" sz="2400" b="1" dirty="0">
              <a:solidFill>
                <a:schemeClr val="bg2"/>
              </a:solidFill>
              <a:latin typeface="Times"/>
              <a:cs typeface="Times"/>
            </a:endParaRPr>
          </a:p>
          <a:p>
            <a:pPr lvl="1"/>
            <a:endParaRPr lang="en-US" dirty="0">
              <a:solidFill>
                <a:schemeClr val="bg2"/>
              </a:solidFill>
              <a:latin typeface="Times New Roman"/>
              <a:cs typeface="Times New Roman"/>
            </a:endParaRPr>
          </a:p>
        </p:txBody>
      </p:sp>
      <p:sp>
        <p:nvSpPr>
          <p:cNvPr id="4" name="Slide Number Placeholder 3">
            <a:extLst>
              <a:ext uri="{FF2B5EF4-FFF2-40B4-BE49-F238E27FC236}">
                <a16:creationId xmlns:a16="http://schemas.microsoft.com/office/drawing/2014/main" id="{824CCCA6-1D59-4689-B4CE-71A032422FA0}"/>
              </a:ext>
            </a:extLst>
          </p:cNvPr>
          <p:cNvSpPr>
            <a:spLocks noGrp="1"/>
          </p:cNvSpPr>
          <p:nvPr>
            <p:ph type="sldNum" sz="quarter" idx="11"/>
          </p:nvPr>
        </p:nvSpPr>
        <p:spPr/>
        <p:txBody>
          <a:bodyPr/>
          <a:lstStyle/>
          <a:p>
            <a:fld id="{6AEBCBB7-F6B5-49FC-AD75-37A529294CBE}" type="slidenum">
              <a:rPr lang="en-US" altLang="en-US"/>
              <a:pPr/>
              <a:t>11</a:t>
            </a:fld>
            <a:endParaRPr lang="en-US" altLang="en-US"/>
          </a:p>
        </p:txBody>
      </p:sp>
    </p:spTree>
    <p:extLst>
      <p:ext uri="{BB962C8B-B14F-4D97-AF65-F5344CB8AC3E}">
        <p14:creationId xmlns:p14="http://schemas.microsoft.com/office/powerpoint/2010/main" val="2990667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C6096-7AF2-491B-B678-41EB118F1CFC}"/>
              </a:ext>
            </a:extLst>
          </p:cNvPr>
          <p:cNvSpPr>
            <a:spLocks noGrp="1"/>
          </p:cNvSpPr>
          <p:nvPr>
            <p:ph type="title"/>
          </p:nvPr>
        </p:nvSpPr>
        <p:spPr/>
        <p:txBody>
          <a:bodyPr/>
          <a:lstStyle/>
          <a:p>
            <a:pPr algn="ctr"/>
            <a:r>
              <a:rPr lang="en-US">
                <a:latin typeface="Times"/>
                <a:cs typeface="Arial"/>
              </a:rPr>
              <a:t>Financial Implications of Costs</a:t>
            </a:r>
            <a:endParaRPr lang="en-US"/>
          </a:p>
        </p:txBody>
      </p:sp>
      <p:sp>
        <p:nvSpPr>
          <p:cNvPr id="3" name="Content Placeholder 2">
            <a:extLst>
              <a:ext uri="{FF2B5EF4-FFF2-40B4-BE49-F238E27FC236}">
                <a16:creationId xmlns:a16="http://schemas.microsoft.com/office/drawing/2014/main" id="{3C1C2B6B-40BC-4863-8487-76D5E67188E0}"/>
              </a:ext>
            </a:extLst>
          </p:cNvPr>
          <p:cNvSpPr>
            <a:spLocks noGrp="1"/>
          </p:cNvSpPr>
          <p:nvPr>
            <p:ph idx="1"/>
          </p:nvPr>
        </p:nvSpPr>
        <p:spPr/>
        <p:txBody>
          <a:bodyPr/>
          <a:lstStyle/>
          <a:p>
            <a:r>
              <a:rPr lang="en-US" sz="2000" dirty="0">
                <a:solidFill>
                  <a:schemeClr val="tx2">
                    <a:lumMod val="75000"/>
                    <a:lumOff val="25000"/>
                  </a:schemeClr>
                </a:solidFill>
                <a:latin typeface="Times New Roman"/>
                <a:ea typeface="+mn-lt"/>
                <a:cs typeface="+mn-lt"/>
              </a:rPr>
              <a:t>Personnel paid with ESSER funds </a:t>
            </a:r>
          </a:p>
          <a:p>
            <a:pPr lvl="1"/>
            <a:r>
              <a:rPr lang="en-US" sz="1600" dirty="0">
                <a:solidFill>
                  <a:schemeClr val="tx2">
                    <a:lumMod val="75000"/>
                    <a:lumOff val="25000"/>
                  </a:schemeClr>
                </a:solidFill>
                <a:latin typeface="Times New Roman"/>
                <a:ea typeface="+mn-lt"/>
                <a:cs typeface="+mn-lt"/>
              </a:rPr>
              <a:t>The employer retirement cost and administrative operating expenses related to the retirement programs applicable to those teachers whose funding is provided from federal grants or through federal reimbursement must be paid by local school systems from those federal funds. </a:t>
            </a:r>
          </a:p>
          <a:p>
            <a:r>
              <a:rPr lang="en-US" sz="2000" dirty="0">
                <a:solidFill>
                  <a:schemeClr val="tx2">
                    <a:lumMod val="75000"/>
                    <a:lumOff val="25000"/>
                  </a:schemeClr>
                </a:solidFill>
                <a:latin typeface="Times New Roman"/>
                <a:cs typeface="Arial"/>
              </a:rPr>
              <a:t>Costs reflected in the ED 279</a:t>
            </a:r>
          </a:p>
          <a:p>
            <a:pPr lvl="1"/>
            <a:r>
              <a:rPr lang="en-US" sz="1600" dirty="0">
                <a:solidFill>
                  <a:schemeClr val="tx2">
                    <a:lumMod val="75000"/>
                    <a:lumOff val="25000"/>
                  </a:schemeClr>
                </a:solidFill>
                <a:latin typeface="Times New Roman"/>
                <a:cs typeface="Arial"/>
              </a:rPr>
              <a:t>Special education, career &amp; technical education, gifted &amp; talented, transportation, approved bus purchases</a:t>
            </a:r>
          </a:p>
          <a:p>
            <a:pPr>
              <a:buFont typeface="Arial"/>
              <a:buChar char="•"/>
            </a:pPr>
            <a:r>
              <a:rPr lang="en-US" sz="2000" dirty="0">
                <a:solidFill>
                  <a:schemeClr val="tx2">
                    <a:lumMod val="75000"/>
                    <a:lumOff val="25000"/>
                  </a:schemeClr>
                </a:solidFill>
                <a:latin typeface="Times New Roman"/>
                <a:cs typeface="Times New Roman"/>
              </a:rPr>
              <a:t>Requirements for federal funds</a:t>
            </a:r>
            <a:endParaRPr lang="en-US" sz="2000" dirty="0">
              <a:solidFill>
                <a:schemeClr val="tx2">
                  <a:lumMod val="75000"/>
                  <a:lumOff val="25000"/>
                </a:schemeClr>
              </a:solidFill>
              <a:ea typeface="+mn-lt"/>
              <a:cs typeface="+mn-lt"/>
            </a:endParaRPr>
          </a:p>
          <a:p>
            <a:pPr lvl="1">
              <a:buFont typeface="Arial"/>
              <a:buChar char="–"/>
            </a:pPr>
            <a:r>
              <a:rPr lang="en-US" sz="1600" dirty="0">
                <a:solidFill>
                  <a:schemeClr val="tx2">
                    <a:lumMod val="75000"/>
                    <a:lumOff val="25000"/>
                  </a:schemeClr>
                </a:solidFill>
                <a:latin typeface="Times New Roman"/>
                <a:cs typeface="Times New Roman"/>
              </a:rPr>
              <a:t>Time &amp; Effort requirement for personnel</a:t>
            </a:r>
          </a:p>
          <a:p>
            <a:pPr lvl="1">
              <a:buFont typeface="Arial"/>
              <a:buChar char="–"/>
            </a:pPr>
            <a:r>
              <a:rPr lang="en-US" sz="1600" dirty="0">
                <a:solidFill>
                  <a:schemeClr val="tx2">
                    <a:lumMod val="75000"/>
                    <a:lumOff val="25000"/>
                  </a:schemeClr>
                </a:solidFill>
                <a:latin typeface="Times New Roman"/>
                <a:cs typeface="Times New Roman"/>
              </a:rPr>
              <a:t>Tracking of equipment &amp; disposition</a:t>
            </a:r>
          </a:p>
          <a:p>
            <a:pPr lvl="1">
              <a:buFont typeface="Arial"/>
              <a:buChar char="–"/>
            </a:pPr>
            <a:r>
              <a:rPr lang="en-US" sz="1600" dirty="0">
                <a:solidFill>
                  <a:schemeClr val="tx2">
                    <a:lumMod val="75000"/>
                    <a:lumOff val="25000"/>
                  </a:schemeClr>
                </a:solidFill>
                <a:latin typeface="Times New Roman"/>
                <a:cs typeface="Times New Roman"/>
              </a:rPr>
              <a:t>Federal procurement requirements</a:t>
            </a:r>
          </a:p>
          <a:p>
            <a:pPr lvl="1">
              <a:buFont typeface="Arial"/>
              <a:buChar char="•"/>
            </a:pPr>
            <a:endParaRPr lang="en-US" sz="1600" dirty="0">
              <a:solidFill>
                <a:schemeClr val="tx2">
                  <a:lumMod val="75000"/>
                  <a:lumOff val="25000"/>
                </a:schemeClr>
              </a:solidFill>
              <a:latin typeface="Times New Roman"/>
              <a:cs typeface="Arial"/>
            </a:endParaRPr>
          </a:p>
        </p:txBody>
      </p:sp>
      <p:sp>
        <p:nvSpPr>
          <p:cNvPr id="4" name="Slide Number Placeholder 3">
            <a:extLst>
              <a:ext uri="{FF2B5EF4-FFF2-40B4-BE49-F238E27FC236}">
                <a16:creationId xmlns:a16="http://schemas.microsoft.com/office/drawing/2014/main" id="{0D0116CE-9105-432C-A37A-CDF793A7F52A}"/>
              </a:ext>
            </a:extLst>
          </p:cNvPr>
          <p:cNvSpPr>
            <a:spLocks noGrp="1"/>
          </p:cNvSpPr>
          <p:nvPr>
            <p:ph type="sldNum" sz="quarter" idx="11"/>
          </p:nvPr>
        </p:nvSpPr>
        <p:spPr/>
        <p:txBody>
          <a:bodyPr/>
          <a:lstStyle/>
          <a:p>
            <a:fld id="{6AEBCBB7-F6B5-49FC-AD75-37A529294CBE}" type="slidenum">
              <a:rPr lang="en-US" altLang="en-US"/>
              <a:pPr/>
              <a:t>12</a:t>
            </a:fld>
            <a:endParaRPr lang="en-US" altLang="en-US"/>
          </a:p>
        </p:txBody>
      </p:sp>
    </p:spTree>
    <p:extLst>
      <p:ext uri="{BB962C8B-B14F-4D97-AF65-F5344CB8AC3E}">
        <p14:creationId xmlns:p14="http://schemas.microsoft.com/office/powerpoint/2010/main" val="692249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7DF91-D58F-4265-A977-B880E064DCD8}"/>
              </a:ext>
            </a:extLst>
          </p:cNvPr>
          <p:cNvSpPr>
            <a:spLocks noGrp="1"/>
          </p:cNvSpPr>
          <p:nvPr>
            <p:ph type="title"/>
          </p:nvPr>
        </p:nvSpPr>
        <p:spPr/>
        <p:txBody>
          <a:bodyPr/>
          <a:lstStyle/>
          <a:p>
            <a:pPr algn="ctr"/>
            <a:r>
              <a:rPr lang="en-US" sz="3200">
                <a:latin typeface="Times New Roman"/>
                <a:cs typeface="Times New Roman"/>
              </a:rPr>
              <a:t>Contact Information</a:t>
            </a:r>
            <a:endParaRPr lang="en-US" sz="320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DBAD65A-16F2-461F-A64C-DB5EA41B6630}"/>
              </a:ext>
            </a:extLst>
          </p:cNvPr>
          <p:cNvSpPr>
            <a:spLocks noGrp="1"/>
          </p:cNvSpPr>
          <p:nvPr>
            <p:ph idx="1"/>
          </p:nvPr>
        </p:nvSpPr>
        <p:spPr>
          <a:xfrm>
            <a:off x="457200" y="1341120"/>
            <a:ext cx="8229600" cy="4373880"/>
          </a:xfrm>
        </p:spPr>
        <p:txBody>
          <a:bodyPr/>
          <a:lstStyle/>
          <a:p>
            <a:pPr marL="0" indent="0">
              <a:buNone/>
            </a:pPr>
            <a:endParaRPr lang="en-US" sz="2200">
              <a:solidFill>
                <a:schemeClr val="bg2"/>
              </a:solidFill>
              <a:latin typeface="Times"/>
              <a:cs typeface="Times New Roman" panose="02020603050405020304" pitchFamily="18" charset="0"/>
            </a:endParaRPr>
          </a:p>
          <a:p>
            <a:pPr marL="0" indent="0">
              <a:buNone/>
            </a:pPr>
            <a:r>
              <a:rPr lang="en-US" sz="2200">
                <a:solidFill>
                  <a:schemeClr val="bg2"/>
                </a:solidFill>
                <a:latin typeface="Times"/>
                <a:cs typeface="Times"/>
              </a:rPr>
              <a:t>Please email ESSER II program and application related questions to the DOE's </a:t>
            </a:r>
            <a:r>
              <a:rPr lang="en-US" sz="2200">
                <a:solidFill>
                  <a:schemeClr val="bg2"/>
                </a:solidFill>
                <a:latin typeface="Times"/>
                <a:cs typeface="Arial"/>
              </a:rPr>
              <a:t>Director of Policy and Government Affairs, Chelsey Fortin-Trimble at </a:t>
            </a:r>
            <a:r>
              <a:rPr lang="en-US" sz="2200" u="sng">
                <a:solidFill>
                  <a:schemeClr val="bg2"/>
                </a:solidFill>
                <a:latin typeface="Times"/>
                <a:cs typeface="Arial"/>
              </a:rPr>
              <a:t>Chelsey.A.Fortin@mane.gov</a:t>
            </a:r>
          </a:p>
          <a:p>
            <a:pPr marL="0" indent="0">
              <a:buNone/>
            </a:pPr>
            <a:endParaRPr lang="en-US" sz="2200">
              <a:solidFill>
                <a:schemeClr val="bg2"/>
              </a:solidFill>
              <a:latin typeface="Times"/>
              <a:cs typeface="Arial"/>
            </a:endParaRPr>
          </a:p>
          <a:p>
            <a:pPr marL="0" indent="0">
              <a:buNone/>
            </a:pPr>
            <a:r>
              <a:rPr lang="en-US" sz="2200">
                <a:solidFill>
                  <a:schemeClr val="bg2"/>
                </a:solidFill>
                <a:latin typeface="Times"/>
                <a:cs typeface="Times New Roman"/>
              </a:rPr>
              <a:t>Please email finance related questions to the DOE's </a:t>
            </a:r>
            <a:r>
              <a:rPr lang="en-US" sz="2200">
                <a:solidFill>
                  <a:schemeClr val="bg2"/>
                </a:solidFill>
                <a:latin typeface="Times"/>
                <a:ea typeface="+mn-lt"/>
                <a:cs typeface="+mn-lt"/>
              </a:rPr>
              <a:t>School Finance Compliance &amp; Governance Coordinator, Tyler Backus at </a:t>
            </a:r>
            <a:r>
              <a:rPr lang="en-US" sz="2200">
                <a:solidFill>
                  <a:schemeClr val="bg2"/>
                </a:solidFill>
                <a:latin typeface="Times"/>
                <a:ea typeface="+mn-lt"/>
                <a:cs typeface="+mn-lt"/>
                <a:hlinkClick r:id="rId2">
                  <a:extLst>
                    <a:ext uri="{A12FA001-AC4F-418D-AE19-62706E023703}">
                      <ahyp:hlinkClr xmlns:ahyp="http://schemas.microsoft.com/office/drawing/2018/hyperlinkcolor" val="tx"/>
                    </a:ext>
                  </a:extLst>
                </a:hlinkClick>
              </a:rPr>
              <a:t>Tyler.Backus@maine.gov</a:t>
            </a:r>
            <a:endParaRPr lang="en-US" sz="2200">
              <a:solidFill>
                <a:schemeClr val="bg2"/>
              </a:solidFill>
              <a:latin typeface="Times"/>
              <a:cs typeface="Arial"/>
            </a:endParaRPr>
          </a:p>
          <a:p>
            <a:pPr marL="0" indent="0">
              <a:buNone/>
            </a:pPr>
            <a:endParaRPr lang="en-US" sz="2200">
              <a:solidFill>
                <a:schemeClr val="bg2"/>
              </a:solidFill>
              <a:latin typeface="Times"/>
              <a:ea typeface="+mn-lt"/>
              <a:cs typeface="Arial"/>
            </a:endParaRPr>
          </a:p>
          <a:p>
            <a:pPr marL="0" indent="0">
              <a:buNone/>
            </a:pPr>
            <a:r>
              <a:rPr lang="en-US" sz="2200">
                <a:solidFill>
                  <a:schemeClr val="bg2"/>
                </a:solidFill>
                <a:latin typeface="Times"/>
                <a:cs typeface="Times New Roman"/>
              </a:rPr>
              <a:t>Please email reimbursement related questions to the DOE’s </a:t>
            </a:r>
            <a:r>
              <a:rPr lang="en-US" sz="2200">
                <a:solidFill>
                  <a:schemeClr val="bg2"/>
                </a:solidFill>
                <a:latin typeface="Times"/>
                <a:ea typeface="+mn-lt"/>
                <a:cs typeface="+mn-lt"/>
              </a:rPr>
              <a:t>Federal Fiscal Coordinator, Nicole Denis at </a:t>
            </a:r>
            <a:r>
              <a:rPr lang="en-US" sz="2200">
                <a:solidFill>
                  <a:schemeClr val="bg2"/>
                </a:solidFill>
                <a:latin typeface="Times"/>
                <a:ea typeface="+mn-lt"/>
                <a:cs typeface="+mn-lt"/>
                <a:hlinkClick r:id="rId3">
                  <a:extLst>
                    <a:ext uri="{A12FA001-AC4F-418D-AE19-62706E023703}">
                      <ahyp:hlinkClr xmlns:ahyp="http://schemas.microsoft.com/office/drawing/2018/hyperlinkcolor" val="tx"/>
                    </a:ext>
                  </a:extLst>
                </a:hlinkClick>
              </a:rPr>
              <a:t>Nicole.L.Denis@maine.gov</a:t>
            </a:r>
            <a:r>
              <a:rPr lang="en-US" sz="2200">
                <a:solidFill>
                  <a:schemeClr val="bg2"/>
                </a:solidFill>
                <a:latin typeface="Times"/>
                <a:ea typeface="+mn-lt"/>
                <a:cs typeface="+mn-lt"/>
              </a:rPr>
              <a:t> </a:t>
            </a:r>
            <a:endParaRPr lang="en-US" sz="2200">
              <a:solidFill>
                <a:schemeClr val="bg2"/>
              </a:solidFill>
              <a:latin typeface="Times"/>
              <a:cs typeface="Arial"/>
            </a:endParaRPr>
          </a:p>
          <a:p>
            <a:pPr marL="0" indent="0">
              <a:buNone/>
            </a:pPr>
            <a:endParaRPr lang="en-US" sz="2200">
              <a:solidFill>
                <a:schemeClr val="bg2"/>
              </a:solidFill>
              <a:latin typeface="Times"/>
              <a:ea typeface="+mn-lt"/>
              <a:cs typeface="+mn-lt"/>
            </a:endParaRPr>
          </a:p>
          <a:p>
            <a:pPr marL="0" indent="0">
              <a:buNone/>
            </a:pPr>
            <a:endParaRPr lang="en-US">
              <a:solidFill>
                <a:schemeClr val="bg2"/>
              </a:solidFill>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6C4D8A-BD1E-4CDD-A320-59BBEEE2249A}"/>
              </a:ext>
            </a:extLst>
          </p:cNvPr>
          <p:cNvSpPr>
            <a:spLocks noGrp="1"/>
          </p:cNvSpPr>
          <p:nvPr>
            <p:ph type="sldNum" sz="quarter" idx="11"/>
          </p:nvPr>
        </p:nvSpPr>
        <p:spPr/>
        <p:txBody>
          <a:bodyPr/>
          <a:lstStyle/>
          <a:p>
            <a:fld id="{6AEBCBB7-F6B5-49FC-AD75-37A529294CBE}" type="slidenum">
              <a:rPr lang="en-US" altLang="en-US" smtClean="0"/>
              <a:pPr/>
              <a:t>13</a:t>
            </a:fld>
            <a:endParaRPr lang="en-US" altLang="en-US"/>
          </a:p>
        </p:txBody>
      </p:sp>
    </p:spTree>
    <p:extLst>
      <p:ext uri="{BB962C8B-B14F-4D97-AF65-F5344CB8AC3E}">
        <p14:creationId xmlns:p14="http://schemas.microsoft.com/office/powerpoint/2010/main" val="3154262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70C81-ECE2-40EF-BBF5-A3225EC9E823}"/>
              </a:ext>
            </a:extLst>
          </p:cNvPr>
          <p:cNvSpPr>
            <a:spLocks noGrp="1"/>
          </p:cNvSpPr>
          <p:nvPr>
            <p:ph type="title"/>
          </p:nvPr>
        </p:nvSpPr>
        <p:spPr/>
        <p:txBody>
          <a:bodyPr/>
          <a:lstStyle/>
          <a:p>
            <a:pPr algn="ctr"/>
            <a:r>
              <a:rPr lang="en-US" sz="2400">
                <a:solidFill>
                  <a:schemeClr val="bg2"/>
                </a:solidFill>
                <a:latin typeface="Times New Roman"/>
                <a:cs typeface="Times New Roman"/>
              </a:rPr>
              <a:t>Public Law 116-260</a:t>
            </a:r>
            <a:br>
              <a:rPr lang="en-US" sz="2400">
                <a:solidFill>
                  <a:schemeClr val="bg2"/>
                </a:solidFill>
                <a:latin typeface="Times New Roman"/>
                <a:cs typeface="Times New Roman"/>
              </a:rPr>
            </a:br>
            <a:r>
              <a:rPr lang="en-US" sz="2400">
                <a:solidFill>
                  <a:schemeClr val="bg2"/>
                </a:solidFill>
                <a:latin typeface="Times New Roman"/>
                <a:cs typeface="Times New Roman"/>
              </a:rPr>
              <a:t>CRRSA</a:t>
            </a:r>
            <a:endParaRPr lang="en-US" sz="2400">
              <a:solidFill>
                <a:schemeClr val="bg2"/>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168127A-FB7F-440D-B601-6A1DB4DD573B}"/>
              </a:ext>
            </a:extLst>
          </p:cNvPr>
          <p:cNvSpPr>
            <a:spLocks noGrp="1"/>
          </p:cNvSpPr>
          <p:nvPr>
            <p:ph idx="1"/>
          </p:nvPr>
        </p:nvSpPr>
        <p:spPr/>
        <p:txBody>
          <a:bodyPr/>
          <a:lstStyle/>
          <a:p>
            <a:r>
              <a:rPr lang="en-US" sz="2400">
                <a:solidFill>
                  <a:schemeClr val="bg2"/>
                </a:solidFill>
                <a:latin typeface="Times New Roman"/>
                <a:ea typeface="ＭＳ Ｐゴシック"/>
                <a:cs typeface="Times New Roman"/>
              </a:rPr>
              <a:t>CRRSA Act Signed into law on  December 27, 2020</a:t>
            </a:r>
          </a:p>
          <a:p>
            <a:pPr lvl="1"/>
            <a:r>
              <a:rPr lang="en-US">
                <a:solidFill>
                  <a:schemeClr val="bg2"/>
                </a:solidFill>
                <a:latin typeface="Times New Roman"/>
                <a:ea typeface="ＭＳ Ｐゴシック"/>
                <a:cs typeface="Times New Roman"/>
              </a:rPr>
              <a:t>$82 billion in emergency education funding to states:</a:t>
            </a:r>
          </a:p>
          <a:p>
            <a:pPr lvl="2"/>
            <a:r>
              <a:rPr lang="en-US" sz="2400">
                <a:solidFill>
                  <a:schemeClr val="bg2"/>
                </a:solidFill>
                <a:latin typeface="Times New Roman"/>
                <a:ea typeface="ＭＳ Ｐゴシック"/>
                <a:cs typeface="Times New Roman"/>
              </a:rPr>
              <a:t>After reservations, ED allocates funds as follows: </a:t>
            </a:r>
          </a:p>
          <a:p>
            <a:pPr lvl="3"/>
            <a:r>
              <a:rPr lang="en-US" sz="2400">
                <a:solidFill>
                  <a:schemeClr val="bg2"/>
                </a:solidFill>
                <a:latin typeface="Times New Roman"/>
                <a:ea typeface="ＭＳ Ｐゴシック"/>
                <a:cs typeface="Times New Roman"/>
              </a:rPr>
              <a:t>$4.05 Billion to Governors Emergency Education Relief  (GEER) Fund, which includes; a $2.5 billion set-aside for services to private K-12 schools, to be administered by public agencies;</a:t>
            </a:r>
          </a:p>
          <a:p>
            <a:pPr lvl="3"/>
            <a:r>
              <a:rPr lang="en-US" sz="2400">
                <a:solidFill>
                  <a:schemeClr val="bg2"/>
                </a:solidFill>
                <a:latin typeface="Times New Roman"/>
                <a:ea typeface="ＭＳ Ｐゴシック"/>
                <a:cs typeface="Times New Roman"/>
              </a:rPr>
              <a:t>$54.3 billion for ESSER II for SEA activities and grants to LEAs; and </a:t>
            </a:r>
          </a:p>
          <a:p>
            <a:pPr lvl="3"/>
            <a:r>
              <a:rPr lang="en-US" sz="2400">
                <a:solidFill>
                  <a:schemeClr val="bg2"/>
                </a:solidFill>
                <a:latin typeface="Times New Roman"/>
                <a:ea typeface="ＭＳ Ｐゴシック"/>
                <a:cs typeface="Times New Roman"/>
              </a:rPr>
              <a:t>$22.7 billion  for Higher Education Emergency Relief Fund</a:t>
            </a:r>
            <a:endParaRPr lang="en-US" sz="2400">
              <a:solidFill>
                <a:schemeClr val="bg2"/>
              </a:solidFill>
              <a:latin typeface="Times New Roman"/>
              <a:cs typeface="Times New Roman"/>
            </a:endParaRPr>
          </a:p>
          <a:p>
            <a:endParaRPr lang="en-US"/>
          </a:p>
        </p:txBody>
      </p:sp>
      <p:sp>
        <p:nvSpPr>
          <p:cNvPr id="4" name="Slide Number Placeholder 3">
            <a:extLst>
              <a:ext uri="{FF2B5EF4-FFF2-40B4-BE49-F238E27FC236}">
                <a16:creationId xmlns:a16="http://schemas.microsoft.com/office/drawing/2014/main" id="{C24B99EE-B0C9-4228-839D-66D491FAACFA}"/>
              </a:ext>
            </a:extLst>
          </p:cNvPr>
          <p:cNvSpPr>
            <a:spLocks noGrp="1"/>
          </p:cNvSpPr>
          <p:nvPr>
            <p:ph type="sldNum" sz="quarter" idx="11"/>
          </p:nvPr>
        </p:nvSpPr>
        <p:spPr/>
        <p:txBody>
          <a:bodyPr/>
          <a:lstStyle/>
          <a:p>
            <a:fld id="{6AEBCBB7-F6B5-49FC-AD75-37A529294CBE}" type="slidenum">
              <a:rPr lang="en-US" altLang="en-US" smtClean="0"/>
              <a:pPr/>
              <a:t>2</a:t>
            </a:fld>
            <a:endParaRPr lang="en-US" altLang="en-US"/>
          </a:p>
        </p:txBody>
      </p:sp>
    </p:spTree>
    <p:extLst>
      <p:ext uri="{BB962C8B-B14F-4D97-AF65-F5344CB8AC3E}">
        <p14:creationId xmlns:p14="http://schemas.microsoft.com/office/powerpoint/2010/main" val="3553219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C6096-7AF2-491B-B678-41EB118F1CFC}"/>
              </a:ext>
            </a:extLst>
          </p:cNvPr>
          <p:cNvSpPr>
            <a:spLocks noGrp="1"/>
          </p:cNvSpPr>
          <p:nvPr>
            <p:ph type="title"/>
          </p:nvPr>
        </p:nvSpPr>
        <p:spPr/>
        <p:txBody>
          <a:bodyPr/>
          <a:lstStyle/>
          <a:p>
            <a:pPr algn="ctr"/>
            <a:r>
              <a:rPr lang="en-US" dirty="0">
                <a:latin typeface="Times"/>
                <a:cs typeface="Arial"/>
              </a:rPr>
              <a:t>Coronavirus Relief Funds Update</a:t>
            </a:r>
            <a:endParaRPr lang="en-US" dirty="0"/>
          </a:p>
        </p:txBody>
      </p:sp>
      <p:sp>
        <p:nvSpPr>
          <p:cNvPr id="3" name="Content Placeholder 2">
            <a:extLst>
              <a:ext uri="{FF2B5EF4-FFF2-40B4-BE49-F238E27FC236}">
                <a16:creationId xmlns:a16="http://schemas.microsoft.com/office/drawing/2014/main" id="{3C1C2B6B-40BC-4863-8487-76D5E67188E0}"/>
              </a:ext>
            </a:extLst>
          </p:cNvPr>
          <p:cNvSpPr>
            <a:spLocks noGrp="1"/>
          </p:cNvSpPr>
          <p:nvPr>
            <p:ph idx="1"/>
          </p:nvPr>
        </p:nvSpPr>
        <p:spPr/>
        <p:txBody>
          <a:bodyPr/>
          <a:lstStyle/>
          <a:p>
            <a:pPr marL="0" indent="0">
              <a:buNone/>
            </a:pPr>
            <a:r>
              <a:rPr lang="en-US" sz="2000" dirty="0">
                <a:solidFill>
                  <a:schemeClr val="bg2"/>
                </a:solidFill>
                <a:latin typeface="Times" panose="02020603050405020304" pitchFamily="18" charset="0"/>
                <a:cs typeface="Times" panose="02020603050405020304" pitchFamily="18" charset="0"/>
              </a:rPr>
              <a:t>Updates apply to CRF 1, CRF 2, Adult Education, and Day Programming </a:t>
            </a:r>
          </a:p>
          <a:p>
            <a:r>
              <a:rPr lang="en-US" sz="2000" dirty="0">
                <a:solidFill>
                  <a:schemeClr val="bg2"/>
                </a:solidFill>
                <a:latin typeface="Times" panose="02020603050405020304" pitchFamily="18" charset="0"/>
                <a:cs typeface="Times" panose="02020603050405020304" pitchFamily="18" charset="0"/>
              </a:rPr>
              <a:t>The end date for CRF education funding in Maine is extended from 12/30/2020 to 6/30/2021</a:t>
            </a:r>
          </a:p>
          <a:p>
            <a:pPr lvl="0"/>
            <a:r>
              <a:rPr lang="en-US" sz="2000" dirty="0">
                <a:solidFill>
                  <a:schemeClr val="bg2"/>
                </a:solidFill>
                <a:latin typeface="Times" panose="02020603050405020304" pitchFamily="18" charset="0"/>
                <a:cs typeface="Times" panose="02020603050405020304" pitchFamily="18" charset="0"/>
              </a:rPr>
              <a:t>The new last date to invoice Maine Department of Education for CRF funding has been extended to 9/30/2021</a:t>
            </a:r>
          </a:p>
          <a:p>
            <a:pPr lvl="0"/>
            <a:r>
              <a:rPr lang="en-US" sz="2000" dirty="0">
                <a:solidFill>
                  <a:schemeClr val="bg2"/>
                </a:solidFill>
                <a:latin typeface="Times" panose="02020603050405020304" pitchFamily="18" charset="0"/>
                <a:cs typeface="Times" panose="02020603050405020304" pitchFamily="18" charset="0"/>
              </a:rPr>
              <a:t>Award reductions from the 11/10/2020 uncommitted funds report will be reinstated to the full allocation </a:t>
            </a:r>
            <a:r>
              <a:rPr lang="en-US" sz="2000" u="sng" dirty="0">
                <a:solidFill>
                  <a:schemeClr val="bg2"/>
                </a:solidFill>
                <a:latin typeface="Times" panose="02020603050405020304" pitchFamily="18" charset="0"/>
                <a:cs typeface="Times" panose="02020603050405020304" pitchFamily="18" charset="0"/>
                <a:hlinkClick r:id="rId3">
                  <a:extLst>
                    <a:ext uri="{A12FA001-AC4F-418D-AE19-62706E023703}">
                      <ahyp:hlinkClr xmlns:ahyp="http://schemas.microsoft.com/office/drawing/2018/hyperlinkcolor" val="tx"/>
                    </a:ext>
                  </a:extLst>
                </a:hlinkClick>
              </a:rPr>
              <a:t>amounts</a:t>
            </a:r>
            <a:endParaRPr lang="en-US" sz="2000" dirty="0">
              <a:solidFill>
                <a:schemeClr val="bg2"/>
              </a:solidFill>
              <a:latin typeface="Times" panose="02020603050405020304" pitchFamily="18" charset="0"/>
              <a:cs typeface="Times" panose="02020603050405020304" pitchFamily="18" charset="0"/>
            </a:endParaRPr>
          </a:p>
          <a:p>
            <a:pPr lvl="0"/>
            <a:r>
              <a:rPr lang="en-US" sz="2000" dirty="0">
                <a:solidFill>
                  <a:schemeClr val="bg2"/>
                </a:solidFill>
                <a:latin typeface="Times" panose="02020603050405020304" pitchFamily="18" charset="0"/>
                <a:cs typeface="Times" panose="02020603050405020304" pitchFamily="18" charset="0"/>
              </a:rPr>
              <a:t>Approved CRF 2 reallocated funds applications remain intact</a:t>
            </a:r>
          </a:p>
          <a:p>
            <a:pPr lvl="0"/>
            <a:r>
              <a:rPr lang="en-US" sz="2000" dirty="0">
                <a:solidFill>
                  <a:schemeClr val="bg2"/>
                </a:solidFill>
                <a:latin typeface="Times" panose="02020603050405020304" pitchFamily="18" charset="0"/>
                <a:cs typeface="Times" panose="02020603050405020304" pitchFamily="18" charset="0"/>
              </a:rPr>
              <a:t>No new CRF funding applications will be accepted</a:t>
            </a:r>
            <a:endParaRPr lang="en-US" sz="1600" dirty="0">
              <a:solidFill>
                <a:schemeClr val="tx2">
                  <a:lumMod val="75000"/>
                  <a:lumOff val="25000"/>
                </a:schemeClr>
              </a:solidFill>
              <a:latin typeface="Times New Roman"/>
              <a:cs typeface="Arial"/>
            </a:endParaRPr>
          </a:p>
        </p:txBody>
      </p:sp>
      <p:sp>
        <p:nvSpPr>
          <p:cNvPr id="4" name="Slide Number Placeholder 3">
            <a:extLst>
              <a:ext uri="{FF2B5EF4-FFF2-40B4-BE49-F238E27FC236}">
                <a16:creationId xmlns:a16="http://schemas.microsoft.com/office/drawing/2014/main" id="{0D0116CE-9105-432C-A37A-CDF793A7F52A}"/>
              </a:ext>
            </a:extLst>
          </p:cNvPr>
          <p:cNvSpPr>
            <a:spLocks noGrp="1"/>
          </p:cNvSpPr>
          <p:nvPr>
            <p:ph type="sldNum" sz="quarter" idx="11"/>
          </p:nvPr>
        </p:nvSpPr>
        <p:spPr/>
        <p:txBody>
          <a:bodyPr/>
          <a:lstStyle/>
          <a:p>
            <a:fld id="{6AEBCBB7-F6B5-49FC-AD75-37A529294CBE}" type="slidenum">
              <a:rPr lang="en-US" altLang="en-US"/>
              <a:pPr/>
              <a:t>3</a:t>
            </a:fld>
            <a:endParaRPr lang="en-US" altLang="en-US"/>
          </a:p>
        </p:txBody>
      </p:sp>
    </p:spTree>
    <p:extLst>
      <p:ext uri="{BB962C8B-B14F-4D97-AF65-F5344CB8AC3E}">
        <p14:creationId xmlns:p14="http://schemas.microsoft.com/office/powerpoint/2010/main" val="378051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D6288-4C57-4ED0-B22B-07B2BB9594FE}"/>
              </a:ext>
            </a:extLst>
          </p:cNvPr>
          <p:cNvSpPr>
            <a:spLocks noGrp="1"/>
          </p:cNvSpPr>
          <p:nvPr>
            <p:ph type="title"/>
          </p:nvPr>
        </p:nvSpPr>
        <p:spPr/>
        <p:txBody>
          <a:bodyPr/>
          <a:lstStyle/>
          <a:p>
            <a:pPr algn="ctr"/>
            <a:br>
              <a:rPr lang="en-US" sz="2400">
                <a:solidFill>
                  <a:schemeClr val="bg2"/>
                </a:solidFill>
                <a:latin typeface="Times New Roman" panose="02020603050405020304" pitchFamily="18" charset="0"/>
                <a:ea typeface="ＭＳ Ｐゴシック"/>
                <a:cs typeface="Times New Roman" panose="02020603050405020304" pitchFamily="18" charset="0"/>
              </a:rPr>
            </a:br>
            <a:br>
              <a:rPr lang="en-US" sz="2400">
                <a:solidFill>
                  <a:schemeClr val="bg2"/>
                </a:solidFill>
                <a:latin typeface="Times New Roman" panose="02020603050405020304" pitchFamily="18" charset="0"/>
                <a:ea typeface="ＭＳ Ｐゴシック"/>
                <a:cs typeface="Times New Roman" panose="02020603050405020304" pitchFamily="18" charset="0"/>
              </a:rPr>
            </a:br>
            <a:r>
              <a:rPr lang="en-US" sz="2400">
                <a:solidFill>
                  <a:schemeClr val="bg2"/>
                </a:solidFill>
                <a:latin typeface="Times New Roman" panose="02020603050405020304" pitchFamily="18" charset="0"/>
                <a:ea typeface="ＭＳ Ｐゴシック"/>
                <a:cs typeface="Times New Roman" panose="02020603050405020304" pitchFamily="18" charset="0"/>
              </a:rPr>
              <a:t>Elementary and Secondary School Emergency Relief (ESSER) II Fund</a:t>
            </a:r>
            <a:br>
              <a:rPr lang="en-US" sz="2400">
                <a:solidFill>
                  <a:schemeClr val="bg2"/>
                </a:solidFill>
                <a:latin typeface="Times New Roman" panose="02020603050405020304" pitchFamily="18" charset="0"/>
                <a:ea typeface="ＭＳ Ｐゴシック"/>
                <a:cs typeface="Times New Roman" panose="02020603050405020304" pitchFamily="18" charset="0"/>
              </a:rPr>
            </a:br>
            <a:endParaRPr lang="en-US" sz="2400"/>
          </a:p>
        </p:txBody>
      </p:sp>
      <p:sp>
        <p:nvSpPr>
          <p:cNvPr id="3" name="Content Placeholder 2">
            <a:extLst>
              <a:ext uri="{FF2B5EF4-FFF2-40B4-BE49-F238E27FC236}">
                <a16:creationId xmlns:a16="http://schemas.microsoft.com/office/drawing/2014/main" id="{04D395D8-0405-47FB-8531-EA7D11D27FF1}"/>
              </a:ext>
            </a:extLst>
          </p:cNvPr>
          <p:cNvSpPr>
            <a:spLocks noGrp="1"/>
          </p:cNvSpPr>
          <p:nvPr>
            <p:ph idx="1"/>
          </p:nvPr>
        </p:nvSpPr>
        <p:spPr>
          <a:xfrm>
            <a:off x="457200" y="1524000"/>
            <a:ext cx="8229600" cy="4489621"/>
          </a:xfrm>
        </p:spPr>
        <p:txBody>
          <a:bodyPr/>
          <a:lstStyle/>
          <a:p>
            <a:pPr marL="0" indent="0">
              <a:buNone/>
            </a:pPr>
            <a:r>
              <a:rPr lang="en-US" sz="2200">
                <a:solidFill>
                  <a:schemeClr val="bg2"/>
                </a:solidFill>
                <a:latin typeface="Times New Roman"/>
                <a:ea typeface="ＭＳ Ｐゴシック"/>
                <a:cs typeface="Times New Roman"/>
              </a:rPr>
              <a:t>Approximately $183 million will be administered to the Maine Department of Education (DOE) </a:t>
            </a:r>
            <a:endParaRPr lang="en-US" sz="2200">
              <a:solidFill>
                <a:schemeClr val="bg2"/>
              </a:solidFill>
              <a:latin typeface="Times New Roman" panose="02020603050405020304" pitchFamily="18" charset="0"/>
              <a:ea typeface="ＭＳ Ｐゴシック"/>
              <a:cs typeface="Times New Roman" panose="02020603050405020304" pitchFamily="18" charset="0"/>
            </a:endParaRPr>
          </a:p>
          <a:p>
            <a:pPr lvl="1">
              <a:buFont typeface="Arial" panose="020B0604020202020204" pitchFamily="34" charset="0"/>
              <a:buChar char="•"/>
            </a:pPr>
            <a:r>
              <a:rPr lang="en-US" sz="2000">
                <a:solidFill>
                  <a:schemeClr val="bg2"/>
                </a:solidFill>
                <a:latin typeface="Times New Roman"/>
                <a:ea typeface="ＭＳ Ｐゴシック"/>
                <a:cs typeface="Times New Roman"/>
              </a:rPr>
              <a:t>Funds flow from USED to Maine DOE to SAUs utilizing the Title I, Part A funding formula (2020 data)</a:t>
            </a:r>
          </a:p>
          <a:p>
            <a:pPr lvl="1">
              <a:buFont typeface="Arial" panose="020B0604020202020204" pitchFamily="34" charset="0"/>
              <a:buChar char="•"/>
            </a:pPr>
            <a:r>
              <a:rPr lang="en-US" sz="2000">
                <a:solidFill>
                  <a:schemeClr val="bg2"/>
                </a:solidFill>
                <a:latin typeface="Times New Roman"/>
                <a:ea typeface="ＭＳ Ｐゴシック"/>
                <a:cs typeface="Times New Roman"/>
              </a:rPr>
              <a:t>SAUs may use funds for: </a:t>
            </a:r>
            <a:endParaRPr lang="en-US" sz="2000">
              <a:solidFill>
                <a:schemeClr val="bg2"/>
              </a:solidFill>
              <a:latin typeface="Times New Roman"/>
              <a:cs typeface="Times New Roman"/>
            </a:endParaRPr>
          </a:p>
          <a:p>
            <a:pPr lvl="2">
              <a:lnSpc>
                <a:spcPct val="107000"/>
              </a:lnSpc>
              <a:spcBef>
                <a:spcPts val="0"/>
              </a:spcBef>
              <a:spcAft>
                <a:spcPts val="0"/>
              </a:spcAft>
              <a:buFont typeface="Courier New" panose="02070309020205020404" pitchFamily="49" charset="0"/>
              <a:buChar char="o"/>
            </a:pPr>
            <a:r>
              <a:rPr lang="en-US">
                <a:solidFill>
                  <a:schemeClr val="bg2"/>
                </a:solidFill>
                <a:latin typeface="Times New Roman"/>
                <a:ea typeface="Calibri" panose="020F0502020204030204" pitchFamily="34" charset="0"/>
                <a:cs typeface="Times New Roman"/>
              </a:rPr>
              <a:t>any activity authorized under the </a:t>
            </a:r>
            <a:r>
              <a:rPr lang="en-US">
                <a:solidFill>
                  <a:schemeClr val="bg2"/>
                </a:solidFill>
                <a:latin typeface="Times New Roman"/>
                <a:cs typeface="Times New Roman"/>
              </a:rPr>
              <a:t>Adult Education and Family Literacy Act (AEFLA), Elementary and Secondary Education Act (ESEA), Individuals with Disabilities Education Act (IDEA), Perkins (CTE), McKinney-Vento Homeless Assistance Act; and </a:t>
            </a:r>
            <a:endParaRPr lang="en-US">
              <a:solidFill>
                <a:schemeClr val="bg2"/>
              </a:solidFill>
              <a:latin typeface="Times New Roman" panose="02020603050405020304" pitchFamily="18" charset="0"/>
              <a:cs typeface="Times New Roman" panose="02020603050405020304" pitchFamily="18" charset="0"/>
            </a:endParaRPr>
          </a:p>
          <a:p>
            <a:pPr lvl="2">
              <a:lnSpc>
                <a:spcPct val="107000"/>
              </a:lnSpc>
              <a:spcBef>
                <a:spcPts val="0"/>
              </a:spcBef>
              <a:spcAft>
                <a:spcPts val="0"/>
              </a:spcAft>
              <a:buFont typeface="Courier New" panose="02070309020205020404" pitchFamily="49" charset="0"/>
              <a:buChar char="o"/>
            </a:pPr>
            <a:r>
              <a:rPr lang="en-US">
                <a:solidFill>
                  <a:schemeClr val="bg2"/>
                </a:solidFill>
                <a:latin typeface="Times New Roman"/>
                <a:ea typeface="Calibri" panose="020F0502020204030204" pitchFamily="34" charset="0"/>
                <a:cs typeface="Times New Roman"/>
              </a:rPr>
              <a:t>many other activities to help with the response to COVID-19 (including preparedness and response efforts, sanitation, professional development, distance learning, addressing learning loss and air quality, and others).</a:t>
            </a:r>
          </a:p>
          <a:p>
            <a:pPr marL="914400" lvl="2" indent="0">
              <a:buNone/>
            </a:pPr>
            <a:endParaRPr lang="en-US" sz="2200">
              <a:solidFill>
                <a:schemeClr val="bg2"/>
              </a:solidFill>
              <a:latin typeface="Times New Roman" panose="02020603050405020304" pitchFamily="18" charset="0"/>
              <a:ea typeface="ＭＳ Ｐゴシック"/>
              <a:cs typeface="Times New Roman" panose="02020603050405020304" pitchFamily="18" charset="0"/>
            </a:endParaRPr>
          </a:p>
          <a:p>
            <a:endParaRPr lang="en-US">
              <a:solidFill>
                <a:schemeClr val="bg2"/>
              </a:solidFill>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74014B0-638D-421D-B493-60FA6979CFF2}"/>
              </a:ext>
            </a:extLst>
          </p:cNvPr>
          <p:cNvSpPr>
            <a:spLocks noGrp="1"/>
          </p:cNvSpPr>
          <p:nvPr>
            <p:ph type="sldNum" sz="quarter" idx="11"/>
          </p:nvPr>
        </p:nvSpPr>
        <p:spPr/>
        <p:txBody>
          <a:bodyPr/>
          <a:lstStyle/>
          <a:p>
            <a:fld id="{6AEBCBB7-F6B5-49FC-AD75-37A529294CBE}" type="slidenum">
              <a:rPr lang="en-US" altLang="en-US" smtClean="0"/>
              <a:pPr/>
              <a:t>4</a:t>
            </a:fld>
            <a:endParaRPr lang="en-US" altLang="en-US"/>
          </a:p>
        </p:txBody>
      </p:sp>
    </p:spTree>
    <p:extLst>
      <p:ext uri="{BB962C8B-B14F-4D97-AF65-F5344CB8AC3E}">
        <p14:creationId xmlns:p14="http://schemas.microsoft.com/office/powerpoint/2010/main" val="4231804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D6288-4C57-4ED0-B22B-07B2BB9594FE}"/>
              </a:ext>
            </a:extLst>
          </p:cNvPr>
          <p:cNvSpPr>
            <a:spLocks noGrp="1"/>
          </p:cNvSpPr>
          <p:nvPr>
            <p:ph type="title"/>
          </p:nvPr>
        </p:nvSpPr>
        <p:spPr/>
        <p:txBody>
          <a:bodyPr/>
          <a:lstStyle/>
          <a:p>
            <a:pPr algn="ctr"/>
            <a:r>
              <a:rPr lang="en-US" sz="2400">
                <a:solidFill>
                  <a:schemeClr val="bg2"/>
                </a:solidFill>
                <a:latin typeface="Times New Roman" panose="02020603050405020304" pitchFamily="18" charset="0"/>
                <a:ea typeface="ＭＳ Ｐゴシック"/>
                <a:cs typeface="Times New Roman" panose="02020603050405020304" pitchFamily="18" charset="0"/>
              </a:rPr>
              <a:t>ESSERF Application</a:t>
            </a:r>
            <a:br>
              <a:rPr lang="en-US" sz="2400">
                <a:solidFill>
                  <a:schemeClr val="bg2"/>
                </a:solidFill>
                <a:ea typeface="ＭＳ Ｐゴシック"/>
              </a:rPr>
            </a:br>
            <a:endParaRPr lang="en-US" sz="2400"/>
          </a:p>
        </p:txBody>
      </p:sp>
      <p:sp>
        <p:nvSpPr>
          <p:cNvPr id="3" name="Content Placeholder 2">
            <a:extLst>
              <a:ext uri="{FF2B5EF4-FFF2-40B4-BE49-F238E27FC236}">
                <a16:creationId xmlns:a16="http://schemas.microsoft.com/office/drawing/2014/main" id="{04D395D8-0405-47FB-8531-EA7D11D27FF1}"/>
              </a:ext>
            </a:extLst>
          </p:cNvPr>
          <p:cNvSpPr>
            <a:spLocks noGrp="1"/>
          </p:cNvSpPr>
          <p:nvPr>
            <p:ph idx="1"/>
          </p:nvPr>
        </p:nvSpPr>
        <p:spPr>
          <a:xfrm>
            <a:off x="457199" y="1143000"/>
            <a:ext cx="8283677" cy="4572000"/>
          </a:xfrm>
        </p:spPr>
        <p:txBody>
          <a:bodyPr/>
          <a:lstStyle/>
          <a:p>
            <a:pPr marL="0" indent="0">
              <a:buNone/>
            </a:pPr>
            <a:endParaRPr lang="en-US" sz="2400" dirty="0">
              <a:solidFill>
                <a:schemeClr val="bg2"/>
              </a:solidFill>
              <a:latin typeface="Times New Roman" panose="02020603050405020304" pitchFamily="18" charset="0"/>
              <a:cs typeface="Times New Roman" panose="02020603050405020304" pitchFamily="18" charset="0"/>
            </a:endParaRPr>
          </a:p>
          <a:p>
            <a:r>
              <a:rPr lang="en-US" sz="2400" dirty="0">
                <a:solidFill>
                  <a:schemeClr val="bg2"/>
                </a:solidFill>
                <a:latin typeface="Times New Roman"/>
                <a:ea typeface="ＭＳ Ｐゴシック"/>
                <a:cs typeface="Times New Roman"/>
              </a:rPr>
              <a:t>Maine DOE is currently completing internal financial requirements needed to allocate ESSER II funds to eligible school administrative units</a:t>
            </a:r>
          </a:p>
          <a:p>
            <a:endParaRPr lang="en-US" sz="2400" dirty="0">
              <a:solidFill>
                <a:schemeClr val="bg2"/>
              </a:solidFill>
              <a:latin typeface="Times New Roman" panose="02020603050405020304" pitchFamily="18" charset="0"/>
              <a:ea typeface="ＭＳ Ｐゴシック"/>
              <a:cs typeface="Times New Roman" panose="02020603050405020304" pitchFamily="18" charset="0"/>
            </a:endParaRPr>
          </a:p>
          <a:p>
            <a:r>
              <a:rPr lang="en-US" sz="2400" dirty="0">
                <a:solidFill>
                  <a:schemeClr val="bg2"/>
                </a:solidFill>
                <a:latin typeface="Times New Roman"/>
                <a:cs typeface="Times New Roman"/>
              </a:rPr>
              <a:t>Maine DOE’s Consolidated Application and Grant Reimbursement </a:t>
            </a:r>
            <a:r>
              <a:rPr lang="en-US" sz="2400" u="sng" dirty="0">
                <a:solidFill>
                  <a:schemeClr val="bg2"/>
                </a:solidFill>
                <a:latin typeface="Times New Roman"/>
                <a:cs typeface="Times New Roman"/>
                <a:hlinkClick r:id="rId3">
                  <a:extLst>
                    <a:ext uri="{A12FA001-AC4F-418D-AE19-62706E023703}">
                      <ahyp:hlinkClr xmlns:ahyp="http://schemas.microsoft.com/office/drawing/2018/hyperlinkcolor" val="tx"/>
                    </a:ext>
                  </a:extLst>
                </a:hlinkClick>
              </a:rPr>
              <a:t>website</a:t>
            </a:r>
            <a:r>
              <a:rPr lang="en-US" sz="2400" dirty="0">
                <a:solidFill>
                  <a:schemeClr val="bg2"/>
                </a:solidFill>
                <a:latin typeface="Times New Roman"/>
                <a:cs typeface="Times New Roman"/>
              </a:rPr>
              <a:t> will be utilized by school administrative districts to complete the ESSER II application and submit reimbursement requests</a:t>
            </a:r>
            <a:endParaRPr lang="en-US" sz="2400" b="0" i="0" dirty="0">
              <a:solidFill>
                <a:schemeClr val="bg2"/>
              </a:solidFill>
              <a:effectLst/>
              <a:latin typeface="Times New Roman"/>
              <a:cs typeface="Times New Roman"/>
            </a:endParaRPr>
          </a:p>
          <a:p>
            <a:endParaRPr lang="en-US" sz="2200" dirty="0">
              <a:solidFill>
                <a:schemeClr val="bg2"/>
              </a:solidFill>
              <a:latin typeface="Times New Roman" panose="02020603050405020304" pitchFamily="18" charset="0"/>
              <a:ea typeface="ＭＳ Ｐゴシック"/>
              <a:cs typeface="Times New Roman" panose="02020603050405020304" pitchFamily="18" charset="0"/>
            </a:endParaRPr>
          </a:p>
          <a:p>
            <a:endParaRPr lang="en-US" sz="2000" dirty="0">
              <a:solidFill>
                <a:schemeClr val="bg2"/>
              </a:solidFill>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5440E4E1-8E3B-4506-A7D3-63E82F67D9BC}"/>
              </a:ext>
            </a:extLst>
          </p:cNvPr>
          <p:cNvSpPr>
            <a:spLocks noGrp="1"/>
          </p:cNvSpPr>
          <p:nvPr>
            <p:ph type="sldNum" sz="quarter" idx="11"/>
          </p:nvPr>
        </p:nvSpPr>
        <p:spPr/>
        <p:txBody>
          <a:bodyPr/>
          <a:lstStyle/>
          <a:p>
            <a:fld id="{6AEBCBB7-F6B5-49FC-AD75-37A529294CBE}" type="slidenum">
              <a:rPr lang="en-US" altLang="en-US" smtClean="0"/>
              <a:pPr/>
              <a:t>5</a:t>
            </a:fld>
            <a:endParaRPr lang="en-US" altLang="en-US"/>
          </a:p>
        </p:txBody>
      </p:sp>
    </p:spTree>
    <p:extLst>
      <p:ext uri="{BB962C8B-B14F-4D97-AF65-F5344CB8AC3E}">
        <p14:creationId xmlns:p14="http://schemas.microsoft.com/office/powerpoint/2010/main" val="3721183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0CAE6-36F3-4519-8D95-D830252A0974}"/>
              </a:ext>
            </a:extLst>
          </p:cNvPr>
          <p:cNvSpPr>
            <a:spLocks noGrp="1"/>
          </p:cNvSpPr>
          <p:nvPr>
            <p:ph type="title"/>
          </p:nvPr>
        </p:nvSpPr>
        <p:spPr/>
        <p:txBody>
          <a:bodyPr/>
          <a:lstStyle/>
          <a:p>
            <a:pPr algn="ctr"/>
            <a:r>
              <a:rPr lang="en-US" sz="2400">
                <a:solidFill>
                  <a:schemeClr val="bg2"/>
                </a:solidFill>
                <a:latin typeface="Times New Roman"/>
                <a:cs typeface="Times New Roman"/>
              </a:rPr>
              <a:t>ESSERF Timeline</a:t>
            </a:r>
            <a:endParaRPr lang="en-US" sz="2400">
              <a:solidFill>
                <a:schemeClr val="bg2"/>
              </a:solidFill>
              <a:cs typeface="Arial"/>
            </a:endParaRPr>
          </a:p>
        </p:txBody>
      </p:sp>
      <p:sp>
        <p:nvSpPr>
          <p:cNvPr id="3" name="Content Placeholder 2">
            <a:extLst>
              <a:ext uri="{FF2B5EF4-FFF2-40B4-BE49-F238E27FC236}">
                <a16:creationId xmlns:a16="http://schemas.microsoft.com/office/drawing/2014/main" id="{524E9447-C12B-4DE1-8D76-5E445E29E936}"/>
              </a:ext>
            </a:extLst>
          </p:cNvPr>
          <p:cNvSpPr>
            <a:spLocks noGrp="1"/>
          </p:cNvSpPr>
          <p:nvPr>
            <p:ph idx="1"/>
          </p:nvPr>
        </p:nvSpPr>
        <p:spPr/>
        <p:txBody>
          <a:bodyPr/>
          <a:lstStyle/>
          <a:p>
            <a:r>
              <a:rPr lang="en-US" sz="2400">
                <a:solidFill>
                  <a:schemeClr val="bg2"/>
                </a:solidFill>
                <a:latin typeface="Times New Roman"/>
                <a:cs typeface="Times New Roman"/>
              </a:rPr>
              <a:t>Approved COVID-19 ESSERF project expenses, which were encumbered </a:t>
            </a:r>
            <a:r>
              <a:rPr lang="en-US" sz="2400" b="1">
                <a:solidFill>
                  <a:schemeClr val="bg2"/>
                </a:solidFill>
                <a:latin typeface="Times New Roman"/>
                <a:cs typeface="Times New Roman"/>
              </a:rPr>
              <a:t>on or after March 13, 2020</a:t>
            </a:r>
            <a:r>
              <a:rPr lang="en-US" sz="2400">
                <a:solidFill>
                  <a:schemeClr val="bg2"/>
                </a:solidFill>
                <a:latin typeface="Times New Roman"/>
                <a:cs typeface="Times New Roman"/>
              </a:rPr>
              <a:t> and served to address specific challenges brought on by COVID-19, are eligible for reimbursement</a:t>
            </a:r>
          </a:p>
          <a:p>
            <a:pPr marL="0" indent="0">
              <a:buNone/>
            </a:pPr>
            <a:endParaRPr lang="en-US" sz="2400">
              <a:solidFill>
                <a:schemeClr val="bg2"/>
              </a:solidFill>
              <a:latin typeface="Times New Roman"/>
              <a:cs typeface="Times New Roman"/>
            </a:endParaRPr>
          </a:p>
          <a:p>
            <a:r>
              <a:rPr lang="en-US" sz="2400">
                <a:solidFill>
                  <a:schemeClr val="bg2"/>
                </a:solidFill>
                <a:latin typeface="Times New Roman"/>
                <a:cs typeface="Times New Roman"/>
              </a:rPr>
              <a:t>SAUs will have until September 30, 202</a:t>
            </a:r>
            <a:r>
              <a:rPr lang="en-US" sz="2400" b="1">
                <a:solidFill>
                  <a:schemeClr val="bg2"/>
                </a:solidFill>
                <a:latin typeface="Times New Roman"/>
                <a:cs typeface="Times New Roman"/>
              </a:rPr>
              <a:t>2 </a:t>
            </a:r>
            <a:r>
              <a:rPr lang="en-US" sz="2400">
                <a:solidFill>
                  <a:schemeClr val="bg2"/>
                </a:solidFill>
                <a:latin typeface="Times New Roman"/>
                <a:cs typeface="Times New Roman"/>
              </a:rPr>
              <a:t>to obligate ESSER I and September 30, 202</a:t>
            </a:r>
            <a:r>
              <a:rPr lang="en-US" sz="2400" b="1">
                <a:solidFill>
                  <a:schemeClr val="bg2"/>
                </a:solidFill>
                <a:latin typeface="Times New Roman"/>
                <a:cs typeface="Times New Roman"/>
              </a:rPr>
              <a:t>3</a:t>
            </a:r>
            <a:r>
              <a:rPr lang="en-US" sz="2400">
                <a:solidFill>
                  <a:schemeClr val="bg2"/>
                </a:solidFill>
                <a:latin typeface="Times New Roman"/>
                <a:cs typeface="Times New Roman"/>
              </a:rPr>
              <a:t> to obligate ESSER II</a:t>
            </a:r>
            <a:endParaRPr lang="en-US" sz="2400">
              <a:solidFill>
                <a:schemeClr val="bg2"/>
              </a:solidFill>
              <a:cs typeface="Arial"/>
            </a:endParaRPr>
          </a:p>
        </p:txBody>
      </p:sp>
      <p:sp>
        <p:nvSpPr>
          <p:cNvPr id="4" name="Slide Number Placeholder 3">
            <a:extLst>
              <a:ext uri="{FF2B5EF4-FFF2-40B4-BE49-F238E27FC236}">
                <a16:creationId xmlns:a16="http://schemas.microsoft.com/office/drawing/2014/main" id="{13965F88-FE0B-4B9C-B38E-D35F7F539A95}"/>
              </a:ext>
            </a:extLst>
          </p:cNvPr>
          <p:cNvSpPr>
            <a:spLocks noGrp="1"/>
          </p:cNvSpPr>
          <p:nvPr>
            <p:ph type="sldNum" sz="quarter" idx="11"/>
          </p:nvPr>
        </p:nvSpPr>
        <p:spPr/>
        <p:txBody>
          <a:bodyPr/>
          <a:lstStyle/>
          <a:p>
            <a:fld id="{6AEBCBB7-F6B5-49FC-AD75-37A529294CBE}" type="slidenum">
              <a:rPr lang="en-US" altLang="en-US"/>
              <a:pPr/>
              <a:t>6</a:t>
            </a:fld>
            <a:endParaRPr lang="en-US" altLang="en-US"/>
          </a:p>
        </p:txBody>
      </p:sp>
    </p:spTree>
    <p:extLst>
      <p:ext uri="{BB962C8B-B14F-4D97-AF65-F5344CB8AC3E}">
        <p14:creationId xmlns:p14="http://schemas.microsoft.com/office/powerpoint/2010/main" val="1392246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B5812-BB84-4E73-B61D-2B335CB36FE9}"/>
              </a:ext>
            </a:extLst>
          </p:cNvPr>
          <p:cNvSpPr>
            <a:spLocks noGrp="1"/>
          </p:cNvSpPr>
          <p:nvPr>
            <p:ph type="title"/>
          </p:nvPr>
        </p:nvSpPr>
        <p:spPr/>
        <p:txBody>
          <a:bodyPr/>
          <a:lstStyle/>
          <a:p>
            <a:pPr algn="ctr"/>
            <a:r>
              <a:rPr lang="en-US" sz="2400">
                <a:solidFill>
                  <a:schemeClr val="bg2"/>
                </a:solidFill>
                <a:latin typeface="Times New Roman"/>
                <a:cs typeface="Times New Roman"/>
              </a:rPr>
              <a:t>ESSER II</a:t>
            </a:r>
            <a:br>
              <a:rPr lang="en-US" sz="2400">
                <a:solidFill>
                  <a:schemeClr val="bg2"/>
                </a:solidFill>
                <a:latin typeface="Times New Roman"/>
                <a:cs typeface="Times New Roman"/>
              </a:rPr>
            </a:br>
            <a:r>
              <a:rPr lang="en-US" sz="2400">
                <a:solidFill>
                  <a:schemeClr val="bg2"/>
                </a:solidFill>
                <a:latin typeface="Times New Roman"/>
                <a:cs typeface="Times New Roman"/>
              </a:rPr>
              <a:t>Application Approval Process</a:t>
            </a:r>
            <a:endParaRPr lang="en-US" sz="2400">
              <a:solidFill>
                <a:schemeClr val="bg2"/>
              </a:solidFill>
              <a:cs typeface="Arial"/>
            </a:endParaRPr>
          </a:p>
        </p:txBody>
      </p:sp>
      <p:sp>
        <p:nvSpPr>
          <p:cNvPr id="3" name="Content Placeholder 2">
            <a:extLst>
              <a:ext uri="{FF2B5EF4-FFF2-40B4-BE49-F238E27FC236}">
                <a16:creationId xmlns:a16="http://schemas.microsoft.com/office/drawing/2014/main" id="{A107F533-2C9F-4D41-BF9E-38FB4FC98D69}"/>
              </a:ext>
            </a:extLst>
          </p:cNvPr>
          <p:cNvSpPr>
            <a:spLocks noGrp="1"/>
          </p:cNvSpPr>
          <p:nvPr>
            <p:ph idx="1"/>
          </p:nvPr>
        </p:nvSpPr>
        <p:spPr/>
        <p:txBody>
          <a:bodyPr/>
          <a:lstStyle/>
          <a:p>
            <a:r>
              <a:rPr lang="en-US" sz="2000">
                <a:solidFill>
                  <a:schemeClr val="bg2"/>
                </a:solidFill>
                <a:latin typeface="Times New Roman"/>
                <a:ea typeface="+mn-lt"/>
                <a:cs typeface="+mn-lt"/>
              </a:rPr>
              <a:t>Maine DOE Application Website: </a:t>
            </a:r>
            <a:r>
              <a:rPr lang="en-US" sz="2000">
                <a:solidFill>
                  <a:schemeClr val="bg2"/>
                </a:solidFill>
                <a:latin typeface="Times New Roman"/>
                <a:ea typeface="+mn-lt"/>
                <a:cs typeface="+mn-lt"/>
                <a:hlinkClick r:id="rId3"/>
              </a:rPr>
              <a:t>https://www.4pcamaine.org/</a:t>
            </a:r>
            <a:endParaRPr lang="en-US" sz="2000">
              <a:solidFill>
                <a:schemeClr val="bg2"/>
              </a:solidFill>
              <a:latin typeface="Times New Roman"/>
              <a:ea typeface="+mn-lt"/>
              <a:cs typeface="+mn-lt"/>
            </a:endParaRPr>
          </a:p>
          <a:p>
            <a:r>
              <a:rPr lang="en-US" sz="2000">
                <a:solidFill>
                  <a:schemeClr val="bg2"/>
                </a:solidFill>
                <a:latin typeface="Times New Roman"/>
                <a:ea typeface="+mn-lt"/>
                <a:cs typeface="+mn-lt"/>
              </a:rPr>
              <a:t>To receive the SAU’s allocation under the ESSERF program, a Superintendent must submit to the Department an application that provides the following information: </a:t>
            </a:r>
          </a:p>
          <a:p>
            <a:pPr lvl="1"/>
            <a:r>
              <a:rPr lang="en-US" sz="1800">
                <a:solidFill>
                  <a:schemeClr val="bg2"/>
                </a:solidFill>
                <a:latin typeface="Times New Roman"/>
                <a:ea typeface="+mn-lt"/>
                <a:cs typeface="+mn-lt"/>
              </a:rPr>
              <a:t>Part 1: A completed application cover sheet</a:t>
            </a:r>
          </a:p>
          <a:p>
            <a:pPr lvl="1"/>
            <a:r>
              <a:rPr lang="en-US" sz="1800">
                <a:solidFill>
                  <a:schemeClr val="bg2"/>
                </a:solidFill>
                <a:latin typeface="Times New Roman"/>
                <a:ea typeface="+mn-lt"/>
                <a:cs typeface="+mn-lt"/>
              </a:rPr>
              <a:t>Part 2: Education Reform, Certifications, Accountability, Transparency, and Reporting and Other Assurances</a:t>
            </a:r>
          </a:p>
          <a:p>
            <a:pPr lvl="1"/>
            <a:r>
              <a:rPr lang="en-US" sz="1800">
                <a:solidFill>
                  <a:schemeClr val="bg2"/>
                </a:solidFill>
                <a:latin typeface="Times New Roman"/>
                <a:ea typeface="+mn-lt"/>
                <a:cs typeface="+mn-lt"/>
              </a:rPr>
              <a:t>Part 3: A description of how the SAU intends to use the funds in reasonable and necessary ways to address challenges incurred because of COVID-19.</a:t>
            </a:r>
          </a:p>
          <a:p>
            <a:r>
              <a:rPr lang="en-US" sz="2200">
                <a:solidFill>
                  <a:schemeClr val="bg2"/>
                </a:solidFill>
                <a:latin typeface="Times New Roman"/>
                <a:ea typeface="+mn-lt"/>
                <a:cs typeface="+mn-lt"/>
              </a:rPr>
              <a:t>Grant Award Notification</a:t>
            </a:r>
          </a:p>
        </p:txBody>
      </p:sp>
      <p:sp>
        <p:nvSpPr>
          <p:cNvPr id="4" name="Slide Number Placeholder 3">
            <a:extLst>
              <a:ext uri="{FF2B5EF4-FFF2-40B4-BE49-F238E27FC236}">
                <a16:creationId xmlns:a16="http://schemas.microsoft.com/office/drawing/2014/main" id="{066812AC-22C8-4433-850C-C74E1A094CC7}"/>
              </a:ext>
            </a:extLst>
          </p:cNvPr>
          <p:cNvSpPr>
            <a:spLocks noGrp="1"/>
          </p:cNvSpPr>
          <p:nvPr>
            <p:ph type="sldNum" sz="quarter" idx="11"/>
          </p:nvPr>
        </p:nvSpPr>
        <p:spPr/>
        <p:txBody>
          <a:bodyPr/>
          <a:lstStyle/>
          <a:p>
            <a:fld id="{6AEBCBB7-F6B5-49FC-AD75-37A529294CBE}" type="slidenum">
              <a:rPr lang="en-US" altLang="en-US"/>
              <a:pPr/>
              <a:t>7</a:t>
            </a:fld>
            <a:endParaRPr lang="en-US" altLang="en-US"/>
          </a:p>
        </p:txBody>
      </p:sp>
    </p:spTree>
    <p:extLst>
      <p:ext uri="{BB962C8B-B14F-4D97-AF65-F5344CB8AC3E}">
        <p14:creationId xmlns:p14="http://schemas.microsoft.com/office/powerpoint/2010/main" val="2709097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B5812-BB84-4E73-B61D-2B335CB36FE9}"/>
              </a:ext>
            </a:extLst>
          </p:cNvPr>
          <p:cNvSpPr>
            <a:spLocks noGrp="1"/>
          </p:cNvSpPr>
          <p:nvPr>
            <p:ph type="title"/>
          </p:nvPr>
        </p:nvSpPr>
        <p:spPr/>
        <p:txBody>
          <a:bodyPr/>
          <a:lstStyle/>
          <a:p>
            <a:pPr algn="ctr"/>
            <a:r>
              <a:rPr lang="en-US" sz="2400">
                <a:solidFill>
                  <a:schemeClr val="bg2"/>
                </a:solidFill>
                <a:latin typeface="Times New Roman"/>
                <a:cs typeface="Times New Roman"/>
              </a:rPr>
              <a:t>ESSER Clarifications</a:t>
            </a:r>
            <a:endParaRPr lang="en-US" sz="2400">
              <a:solidFill>
                <a:schemeClr val="bg2"/>
              </a:solidFill>
              <a:cs typeface="Arial"/>
            </a:endParaRPr>
          </a:p>
        </p:txBody>
      </p:sp>
      <p:sp>
        <p:nvSpPr>
          <p:cNvPr id="3" name="Content Placeholder 2">
            <a:extLst>
              <a:ext uri="{FF2B5EF4-FFF2-40B4-BE49-F238E27FC236}">
                <a16:creationId xmlns:a16="http://schemas.microsoft.com/office/drawing/2014/main" id="{A107F533-2C9F-4D41-BF9E-38FB4FC98D69}"/>
              </a:ext>
            </a:extLst>
          </p:cNvPr>
          <p:cNvSpPr>
            <a:spLocks noGrp="1"/>
          </p:cNvSpPr>
          <p:nvPr>
            <p:ph idx="1"/>
          </p:nvPr>
        </p:nvSpPr>
        <p:spPr>
          <a:xfrm>
            <a:off x="457200" y="1297858"/>
            <a:ext cx="8229600" cy="4876800"/>
          </a:xfrm>
        </p:spPr>
        <p:txBody>
          <a:bodyPr/>
          <a:lstStyle/>
          <a:p>
            <a:r>
              <a:rPr lang="en-US" sz="2000" dirty="0">
                <a:solidFill>
                  <a:schemeClr val="bg2"/>
                </a:solidFill>
                <a:latin typeface="Times New Roman"/>
                <a:ea typeface="+mn-lt"/>
                <a:cs typeface="+mn-lt"/>
              </a:rPr>
              <a:t>ESSER does not have “supplement, not supplant” rules or requirements.</a:t>
            </a:r>
          </a:p>
          <a:p>
            <a:pPr marL="0" indent="0">
              <a:buNone/>
            </a:pPr>
            <a:endParaRPr lang="en-US" sz="2000" dirty="0">
              <a:solidFill>
                <a:schemeClr val="bg2"/>
              </a:solidFill>
              <a:latin typeface="Times New Roman"/>
              <a:cs typeface="Times New Roman"/>
            </a:endParaRPr>
          </a:p>
          <a:p>
            <a:r>
              <a:rPr lang="en-US" sz="2000" dirty="0">
                <a:solidFill>
                  <a:schemeClr val="bg2"/>
                </a:solidFill>
                <a:latin typeface="Times New Roman"/>
                <a:ea typeface="+mn-lt"/>
                <a:cs typeface="+mn-lt"/>
              </a:rPr>
              <a:t>While ESSER allocations are determined by the Title I funding formula, these funds are </a:t>
            </a:r>
            <a:r>
              <a:rPr lang="en-US" sz="2000" b="1" dirty="0">
                <a:solidFill>
                  <a:schemeClr val="bg2"/>
                </a:solidFill>
                <a:latin typeface="Times New Roman"/>
                <a:ea typeface="+mn-lt"/>
                <a:cs typeface="+mn-lt"/>
              </a:rPr>
              <a:t>not</a:t>
            </a:r>
            <a:r>
              <a:rPr lang="en-US" sz="2000" dirty="0">
                <a:solidFill>
                  <a:schemeClr val="bg2"/>
                </a:solidFill>
                <a:latin typeface="Times New Roman"/>
                <a:ea typeface="+mn-lt"/>
                <a:cs typeface="+mn-lt"/>
              </a:rPr>
              <a:t> Title I funds. For example, ESSER funds:</a:t>
            </a:r>
          </a:p>
          <a:p>
            <a:pPr lvl="1"/>
            <a:r>
              <a:rPr lang="en-US" sz="1800" dirty="0">
                <a:solidFill>
                  <a:schemeClr val="bg2"/>
                </a:solidFill>
                <a:latin typeface="Times New Roman"/>
                <a:ea typeface="+mn-lt"/>
                <a:cs typeface="+mn-lt"/>
              </a:rPr>
              <a:t>Are not governed by Title I spending rules (like supplement not supplant and/or rank and distribution), </a:t>
            </a:r>
          </a:p>
          <a:p>
            <a:pPr lvl="1"/>
            <a:r>
              <a:rPr lang="en-US" sz="1800" dirty="0">
                <a:solidFill>
                  <a:schemeClr val="bg2"/>
                </a:solidFill>
                <a:latin typeface="Times New Roman"/>
                <a:ea typeface="+mn-lt"/>
                <a:cs typeface="+mn-lt"/>
              </a:rPr>
              <a:t>Will not count towards Title I carryover limitations, </a:t>
            </a:r>
          </a:p>
          <a:p>
            <a:pPr lvl="1"/>
            <a:r>
              <a:rPr lang="en-US" sz="1800" dirty="0">
                <a:solidFill>
                  <a:schemeClr val="bg2"/>
                </a:solidFill>
                <a:latin typeface="Times New Roman"/>
                <a:ea typeface="+mn-lt"/>
                <a:cs typeface="+mn-lt"/>
              </a:rPr>
              <a:t>Are not limited to Title I eligible schools or students, and</a:t>
            </a:r>
          </a:p>
          <a:p>
            <a:pPr lvl="1"/>
            <a:r>
              <a:rPr lang="en-US" sz="1800" dirty="0">
                <a:solidFill>
                  <a:schemeClr val="bg2"/>
                </a:solidFill>
                <a:latin typeface="Times New Roman"/>
                <a:ea typeface="+mn-lt"/>
                <a:cs typeface="+mn-lt"/>
              </a:rPr>
              <a:t>Will have an accounting number different from the Title I accounting number</a:t>
            </a:r>
          </a:p>
          <a:p>
            <a:pPr marL="457200" lvl="1" indent="0">
              <a:buNone/>
            </a:pPr>
            <a:endParaRPr lang="en-US" sz="1800" dirty="0">
              <a:solidFill>
                <a:schemeClr val="bg2"/>
              </a:solidFill>
              <a:latin typeface="Times New Roman"/>
              <a:ea typeface="+mn-lt"/>
              <a:cs typeface="+mn-lt"/>
            </a:endParaRPr>
          </a:p>
          <a:p>
            <a:r>
              <a:rPr lang="en-US" sz="2000" dirty="0">
                <a:solidFill>
                  <a:schemeClr val="bg2"/>
                </a:solidFill>
                <a:latin typeface="Times New Roman"/>
                <a:ea typeface="+mn-lt"/>
                <a:cs typeface="+mn-lt"/>
              </a:rPr>
              <a:t>ESSER funds are also not “replacement funds.”</a:t>
            </a:r>
          </a:p>
          <a:p>
            <a:pPr lvl="1"/>
            <a:r>
              <a:rPr lang="en-US" sz="1800" dirty="0">
                <a:solidFill>
                  <a:schemeClr val="bg2"/>
                </a:solidFill>
                <a:latin typeface="Times New Roman"/>
                <a:ea typeface="+mn-lt"/>
                <a:cs typeface="+mn-lt"/>
              </a:rPr>
              <a:t>These funds must be spent on allowable activities and districts are encouraged to make one-time and/or sustainable investments to address challenges incurred because of COVID-19</a:t>
            </a:r>
          </a:p>
          <a:p>
            <a:endParaRPr lang="en-US" dirty="0">
              <a:solidFill>
                <a:schemeClr val="bg2"/>
              </a:solidFill>
              <a:latin typeface="Times New Roman"/>
              <a:ea typeface="+mn-lt"/>
              <a:cs typeface="+mn-lt"/>
            </a:endParaRPr>
          </a:p>
        </p:txBody>
      </p:sp>
      <p:sp>
        <p:nvSpPr>
          <p:cNvPr id="4" name="Slide Number Placeholder 3">
            <a:extLst>
              <a:ext uri="{FF2B5EF4-FFF2-40B4-BE49-F238E27FC236}">
                <a16:creationId xmlns:a16="http://schemas.microsoft.com/office/drawing/2014/main" id="{066812AC-22C8-4433-850C-C74E1A094CC7}"/>
              </a:ext>
            </a:extLst>
          </p:cNvPr>
          <p:cNvSpPr>
            <a:spLocks noGrp="1"/>
          </p:cNvSpPr>
          <p:nvPr>
            <p:ph type="sldNum" sz="quarter" idx="11"/>
          </p:nvPr>
        </p:nvSpPr>
        <p:spPr/>
        <p:txBody>
          <a:bodyPr/>
          <a:lstStyle/>
          <a:p>
            <a:fld id="{6AEBCBB7-F6B5-49FC-AD75-37A529294CBE}" type="slidenum">
              <a:rPr lang="en-US" altLang="en-US"/>
              <a:pPr/>
              <a:t>8</a:t>
            </a:fld>
            <a:endParaRPr lang="en-US" altLang="en-US"/>
          </a:p>
        </p:txBody>
      </p:sp>
    </p:spTree>
    <p:extLst>
      <p:ext uri="{BB962C8B-B14F-4D97-AF65-F5344CB8AC3E}">
        <p14:creationId xmlns:p14="http://schemas.microsoft.com/office/powerpoint/2010/main" val="183399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D6288-4C57-4ED0-B22B-07B2BB9594FE}"/>
              </a:ext>
            </a:extLst>
          </p:cNvPr>
          <p:cNvSpPr>
            <a:spLocks noGrp="1"/>
          </p:cNvSpPr>
          <p:nvPr>
            <p:ph type="title"/>
          </p:nvPr>
        </p:nvSpPr>
        <p:spPr>
          <a:xfrm>
            <a:off x="457200" y="274638"/>
            <a:ext cx="8229600" cy="1099868"/>
          </a:xfrm>
        </p:spPr>
        <p:txBody>
          <a:bodyPr/>
          <a:lstStyle/>
          <a:p>
            <a:pPr algn="ctr"/>
            <a:r>
              <a:rPr lang="en-US" sz="2400">
                <a:solidFill>
                  <a:schemeClr val="bg2"/>
                </a:solidFill>
                <a:latin typeface="Times New Roman"/>
                <a:ea typeface="ＭＳ Ｐゴシック"/>
                <a:cs typeface="Times New Roman"/>
              </a:rPr>
              <a:t>ESSER Clarifications</a:t>
            </a:r>
            <a:endParaRPr lang="en-US" sz="2400">
              <a:solidFill>
                <a:schemeClr val="bg2"/>
              </a:solidFill>
              <a:ea typeface="ＭＳ Ｐゴシック"/>
            </a:endParaRPr>
          </a:p>
        </p:txBody>
      </p:sp>
      <p:sp>
        <p:nvSpPr>
          <p:cNvPr id="3" name="Content Placeholder 2">
            <a:extLst>
              <a:ext uri="{FF2B5EF4-FFF2-40B4-BE49-F238E27FC236}">
                <a16:creationId xmlns:a16="http://schemas.microsoft.com/office/drawing/2014/main" id="{04D395D8-0405-47FB-8531-EA7D11D27FF1}"/>
              </a:ext>
            </a:extLst>
          </p:cNvPr>
          <p:cNvSpPr>
            <a:spLocks noGrp="1"/>
          </p:cNvSpPr>
          <p:nvPr>
            <p:ph idx="1"/>
          </p:nvPr>
        </p:nvSpPr>
        <p:spPr>
          <a:xfrm>
            <a:off x="457200" y="1066800"/>
            <a:ext cx="8229600" cy="4950542"/>
          </a:xfrm>
        </p:spPr>
        <p:txBody>
          <a:bodyPr/>
          <a:lstStyle/>
          <a:p>
            <a:r>
              <a:rPr lang="en-US" sz="2200" dirty="0">
                <a:solidFill>
                  <a:schemeClr val="bg2"/>
                </a:solidFill>
                <a:latin typeface="Times New Roman"/>
                <a:cs typeface="Times New Roman"/>
              </a:rPr>
              <a:t>SAUs that were in existence in FY20 and received an ESEA Title I, Part A allocation are eligible for ESSER</a:t>
            </a:r>
          </a:p>
          <a:p>
            <a:pPr marL="0" indent="0">
              <a:buNone/>
            </a:pPr>
            <a:endParaRPr lang="en-US" sz="2200" dirty="0">
              <a:solidFill>
                <a:schemeClr val="bg2"/>
              </a:solidFill>
              <a:latin typeface="Times New Roman"/>
              <a:cs typeface="Times New Roman"/>
            </a:endParaRPr>
          </a:p>
          <a:p>
            <a:r>
              <a:rPr lang="en-US" sz="2200" dirty="0">
                <a:solidFill>
                  <a:schemeClr val="bg2"/>
                </a:solidFill>
                <a:latin typeface="Times New Roman"/>
                <a:ea typeface="ＭＳ Ｐゴシック"/>
                <a:cs typeface="Times New Roman"/>
              </a:rPr>
              <a:t>Maintenance of Effort has not been waived as of January 15, 2021</a:t>
            </a:r>
          </a:p>
          <a:p>
            <a:pPr marL="0" indent="0">
              <a:buNone/>
            </a:pPr>
            <a:endParaRPr lang="en-US" sz="2200" dirty="0">
              <a:solidFill>
                <a:schemeClr val="bg2"/>
              </a:solidFill>
              <a:latin typeface="Times New Roman" panose="02020603050405020304" pitchFamily="18" charset="0"/>
              <a:ea typeface="ＭＳ Ｐゴシック"/>
              <a:cs typeface="Times New Roman" panose="02020603050405020304" pitchFamily="18" charset="0"/>
            </a:endParaRPr>
          </a:p>
          <a:p>
            <a:r>
              <a:rPr lang="en-US" sz="2200" dirty="0">
                <a:solidFill>
                  <a:schemeClr val="bg2"/>
                </a:solidFill>
                <a:latin typeface="Times New Roman"/>
                <a:ea typeface="ＭＳ Ｐゴシック"/>
                <a:cs typeface="Times New Roman"/>
              </a:rPr>
              <a:t>CRRSA Act includes a separate program of Emergency Assistance for non-public schools for which eligible non-public schools may apply to an SEA to receive services or assistance</a:t>
            </a:r>
          </a:p>
          <a:p>
            <a:pPr marL="0" indent="0">
              <a:buNone/>
            </a:pPr>
            <a:r>
              <a:rPr lang="en-US" sz="2200" dirty="0">
                <a:solidFill>
                  <a:schemeClr val="bg2"/>
                </a:solidFill>
                <a:latin typeface="Times New Roman"/>
                <a:ea typeface="ＭＳ Ｐゴシック"/>
                <a:cs typeface="Times New Roman"/>
              </a:rPr>
              <a:t> </a:t>
            </a:r>
            <a:r>
              <a:rPr lang="en-US" sz="2200" i="1" dirty="0">
                <a:solidFill>
                  <a:schemeClr val="bg2"/>
                </a:solidFill>
                <a:latin typeface="Times New Roman"/>
                <a:ea typeface="ＭＳ Ｐゴシック"/>
                <a:cs typeface="Times New Roman"/>
              </a:rPr>
              <a:t>SAUs are not required to provide equitable services under ESSER II</a:t>
            </a:r>
          </a:p>
          <a:p>
            <a:endParaRPr lang="en-US" sz="2000" dirty="0">
              <a:solidFill>
                <a:schemeClr val="bg2"/>
              </a:solidFill>
              <a:latin typeface="Times New Roman" panose="02020603050405020304" pitchFamily="18" charset="0"/>
              <a:ea typeface="ＭＳ Ｐゴシック"/>
              <a:cs typeface="Times New Roman" panose="02020603050405020304" pitchFamily="18" charset="0"/>
            </a:endParaRPr>
          </a:p>
          <a:p>
            <a:endParaRPr lang="en-US" sz="2000" dirty="0">
              <a:solidFill>
                <a:schemeClr val="bg2"/>
              </a:solidFill>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5440E4E1-8E3B-4506-A7D3-63E82F67D9BC}"/>
              </a:ext>
            </a:extLst>
          </p:cNvPr>
          <p:cNvSpPr>
            <a:spLocks noGrp="1"/>
          </p:cNvSpPr>
          <p:nvPr>
            <p:ph type="sldNum" sz="quarter" idx="11"/>
          </p:nvPr>
        </p:nvSpPr>
        <p:spPr/>
        <p:txBody>
          <a:bodyPr/>
          <a:lstStyle/>
          <a:p>
            <a:fld id="{6AEBCBB7-F6B5-49FC-AD75-37A529294CBE}" type="slidenum">
              <a:rPr lang="en-US" altLang="en-US" smtClean="0"/>
              <a:pPr/>
              <a:t>9</a:t>
            </a:fld>
            <a:endParaRPr lang="en-US" altLang="en-US"/>
          </a:p>
        </p:txBody>
      </p:sp>
    </p:spTree>
    <p:extLst>
      <p:ext uri="{BB962C8B-B14F-4D97-AF65-F5344CB8AC3E}">
        <p14:creationId xmlns:p14="http://schemas.microsoft.com/office/powerpoint/2010/main" val="446832959"/>
      </p:ext>
    </p:extLst>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162C40"/>
      </a:dk2>
      <a:lt2>
        <a:srgbClr val="274F73"/>
      </a:lt2>
      <a:accent1>
        <a:srgbClr val="BBE0E3"/>
      </a:accent1>
      <a:accent2>
        <a:srgbClr val="162C40"/>
      </a:accent2>
      <a:accent3>
        <a:srgbClr val="FFFFFF"/>
      </a:accent3>
      <a:accent4>
        <a:srgbClr val="000000"/>
      </a:accent4>
      <a:accent5>
        <a:srgbClr val="DAEDEF"/>
      </a:accent5>
      <a:accent6>
        <a:srgbClr val="132739"/>
      </a:accent6>
      <a:hlink>
        <a:srgbClr val="274F73"/>
      </a:hlink>
      <a:folHlink>
        <a:srgbClr val="8A2E1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162C40"/>
        </a:dk2>
        <a:lt2>
          <a:srgbClr val="274F73"/>
        </a:lt2>
        <a:accent1>
          <a:srgbClr val="BBE0E3"/>
        </a:accent1>
        <a:accent2>
          <a:srgbClr val="162C40"/>
        </a:accent2>
        <a:accent3>
          <a:srgbClr val="FFFFFF"/>
        </a:accent3>
        <a:accent4>
          <a:srgbClr val="000000"/>
        </a:accent4>
        <a:accent5>
          <a:srgbClr val="DAEDEF"/>
        </a:accent5>
        <a:accent6>
          <a:srgbClr val="132739"/>
        </a:accent6>
        <a:hlink>
          <a:srgbClr val="274F73"/>
        </a:hlink>
        <a:folHlink>
          <a:srgbClr val="8A2E1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EB50C764D71664BA5B0964E0B4E11A6" ma:contentTypeVersion="13" ma:contentTypeDescription="Create a new document." ma:contentTypeScope="" ma:versionID="59ffc7bfd0c4e1b4f77b529ad6e8ff36">
  <xsd:schema xmlns:xsd="http://www.w3.org/2001/XMLSchema" xmlns:xs="http://www.w3.org/2001/XMLSchema" xmlns:p="http://schemas.microsoft.com/office/2006/metadata/properties" xmlns:ns3="bbdf1f23-d27a-4682-9ed0-50ad0df68da2" xmlns:ns4="fcb03c39-f132-4485-b137-02a80684bd56" targetNamespace="http://schemas.microsoft.com/office/2006/metadata/properties" ma:root="true" ma:fieldsID="90b3783086a73d1d92da0e4d1439a2b0" ns3:_="" ns4:_="">
    <xsd:import namespace="bbdf1f23-d27a-4682-9ed0-50ad0df68da2"/>
    <xsd:import namespace="fcb03c39-f132-4485-b137-02a80684bd5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df1f23-d27a-4682-9ed0-50ad0df68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cb03c39-f132-4485-b137-02a80684bd5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B602ED2-C816-4891-B899-1BB19884DE46}">
  <ds:schemaRefs>
    <ds:schemaRef ds:uri="http://schemas.microsoft.com/sharepoint/v3/contenttype/forms"/>
  </ds:schemaRefs>
</ds:datastoreItem>
</file>

<file path=customXml/itemProps2.xml><?xml version="1.0" encoding="utf-8"?>
<ds:datastoreItem xmlns:ds="http://schemas.openxmlformats.org/officeDocument/2006/customXml" ds:itemID="{C21FE03B-08BB-43F8-A775-660E1A5796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df1f23-d27a-4682-9ed0-50ad0df68da2"/>
    <ds:schemaRef ds:uri="fcb03c39-f132-4485-b137-02a80684bd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30B658-BB60-49B5-BF8D-E9D7D15F5834}">
  <ds:schemaRefs>
    <ds:schemaRef ds:uri="http://schemas.microsoft.com/office/2006/metadata/longProperties"/>
  </ds:schemaRefs>
</ds:datastoreItem>
</file>

<file path=customXml/itemProps4.xml><?xml version="1.0" encoding="utf-8"?>
<ds:datastoreItem xmlns:ds="http://schemas.openxmlformats.org/officeDocument/2006/customXml" ds:itemID="{1F63301F-2FE4-4ED5-B973-ECC3A3281D0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MDOE-04</Template>
  <TotalTime>0</TotalTime>
  <Words>434</Words>
  <Application>Microsoft Office PowerPoint</Application>
  <PresentationFormat>On-screen Show (4:3)</PresentationFormat>
  <Paragraphs>118</Paragraphs>
  <Slides>13</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Courier New</vt:lpstr>
      <vt:lpstr>Times</vt:lpstr>
      <vt:lpstr>Times New Roman</vt:lpstr>
      <vt:lpstr>Default Design</vt:lpstr>
      <vt:lpstr>CRRSA Act</vt:lpstr>
      <vt:lpstr>Public Law 116-260 CRRSA</vt:lpstr>
      <vt:lpstr>Coronavirus Relief Funds Update</vt:lpstr>
      <vt:lpstr>  Elementary and Secondary School Emergency Relief (ESSER) II Fund </vt:lpstr>
      <vt:lpstr>ESSERF Application </vt:lpstr>
      <vt:lpstr>ESSERF Timeline</vt:lpstr>
      <vt:lpstr>ESSER II Application Approval Process</vt:lpstr>
      <vt:lpstr>ESSER Clarifications</vt:lpstr>
      <vt:lpstr>ESSER Clarifications</vt:lpstr>
      <vt:lpstr>Maintenance of Effort</vt:lpstr>
      <vt:lpstr>ESSER Financial Recording</vt:lpstr>
      <vt:lpstr>Financial Implications of Costs</vt:lpstr>
      <vt:lpstr>Contact Information</vt:lpstr>
    </vt:vector>
  </TitlesOfParts>
  <Company>State of Maine, DAFS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CARES Act Funding</dc:title>
  <dc:creator>Fortin, Chelsey A</dc:creator>
  <cp:lastModifiedBy>Fortin, Chelsey A</cp:lastModifiedBy>
  <cp:revision>1</cp:revision>
  <dcterms:created xsi:type="dcterms:W3CDTF">2020-04-23T16:17:30Z</dcterms:created>
  <dcterms:modified xsi:type="dcterms:W3CDTF">2021-01-15T15:46:31Z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Paling, Rachel</vt:lpwstr>
  </property>
  <property fmtid="{D5CDD505-2E9C-101B-9397-08002B2CF9AE}" pid="3" name="xd_Signature">
    <vt:lpwstr/>
  </property>
  <property fmtid="{D5CDD505-2E9C-101B-9397-08002B2CF9AE}" pid="4" name="Order">
    <vt:lpwstr>522800.000000000</vt:lpwstr>
  </property>
  <property fmtid="{D5CDD505-2E9C-101B-9397-08002B2CF9AE}" pid="5" name="ComplianceAssetId">
    <vt:lpwstr/>
  </property>
  <property fmtid="{D5CDD505-2E9C-101B-9397-08002B2CF9AE}" pid="6" name="TemplateUrl">
    <vt:lpwstr/>
  </property>
  <property fmtid="{D5CDD505-2E9C-101B-9397-08002B2CF9AE}" pid="7" name="xd_ProgID">
    <vt:lpwstr/>
  </property>
  <property fmtid="{D5CDD505-2E9C-101B-9397-08002B2CF9AE}" pid="8" name="display_urn:schemas-microsoft-com:office:office#Author">
    <vt:lpwstr>Paling, Rachel</vt:lpwstr>
  </property>
  <property fmtid="{D5CDD505-2E9C-101B-9397-08002B2CF9AE}" pid="9" name="ContentTypeId">
    <vt:lpwstr>0x0101004EB50C764D71664BA5B0964E0B4E11A6</vt:lpwstr>
  </property>
</Properties>
</file>