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4de2d577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4de2d577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listo 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lees-toh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Clever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 smart.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clever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together. Ready? “Clever.”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/c/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See this mouse, he is being clever, or smart, by hanging over the mousetrap to try and get the cheese.  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18085cc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18085cc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girl is being clever, she is found a way to use her dress to carry all the jelly beans.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“Cle-ver.” Two syllables.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“Cle-ver, cle-ver, cle-ver.”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18085cc7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18085cc7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lonely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solo 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soh-loh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Lonely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sad and by yourself.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lonely together. Ready? ”Lonely.”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lonely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/l/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lonely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lonely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this dog, he is lonely. He is walking down the street all by himself. Look how sad he looks with his head facing down. 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18085cc7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18085cc7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lonely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lonely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one is playing with this little boy, he is sad and all by himself. He is feeling lonely.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lonely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“Lon-ely.” Two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lonely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“Lon-ely, lon-ely, lon-ely.”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18085cc7e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18085cc7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stuck.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atascar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ah-tahs-kahr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 that you cannot get out.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”Stuck.”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/s/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See this dog, he is stuck in the netting of the hammock and cannot get out.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18085cc7e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18085cc7e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school bus is stuck in mud and cannot get out.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stuck?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“Stuck.” 1 syllable.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times by clapping the syllables.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“Stuck, stuck, stuck.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”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4638" y="571850"/>
            <a:ext cx="5234725" cy="42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200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clever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5063" y="1111325"/>
            <a:ext cx="4693874" cy="393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124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clever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9087" y="959150"/>
            <a:ext cx="5345826" cy="40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246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lonely</a:t>
            </a:r>
            <a:endParaRPr b="1" sz="4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376" y="1230749"/>
            <a:ext cx="5293251" cy="35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109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lonely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813" y="1123525"/>
            <a:ext cx="6444374" cy="34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200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stuck</a:t>
            </a:r>
            <a:endParaRPr sz="4800"/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3175" y="1131075"/>
            <a:ext cx="4797650" cy="345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246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stuck</a:t>
            </a:r>
            <a:endParaRPr b="1" sz="4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6425" y="1166950"/>
            <a:ext cx="6431148" cy="362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