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roteger" TargetMode="External"/><Relationship Id="rId3" Type="http://schemas.openxmlformats.org/officeDocument/2006/relationships/hyperlink" Target="https://www.spanishdict.com/pronunciation/proteger" TargetMode="External"/><Relationship Id="rId4" Type="http://schemas.openxmlformats.org/officeDocument/2006/relationships/hyperlink" Target="https://www.spanishdict.com/pronunciation/proteger" TargetMode="External"/><Relationship Id="rId5" Type="http://schemas.openxmlformats.org/officeDocument/2006/relationships/hyperlink" Target="https://www.spanishdict.com/pronunciation/proteger" TargetMode="External"/><Relationship Id="rId6" Type="http://schemas.openxmlformats.org/officeDocument/2006/relationships/hyperlink" Target="https://www.spanishdict.com/pronunciation/proteg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predador" TargetMode="External"/><Relationship Id="rId3" Type="http://schemas.openxmlformats.org/officeDocument/2006/relationships/hyperlink" Target="https://www.spanishdict.com/pronunciation/depredado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resa" TargetMode="External"/><Relationship Id="rId3" Type="http://schemas.openxmlformats.org/officeDocument/2006/relationships/hyperlink" Target="https://www.spanishdict.com/pronunciation/presa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amuflaje" TargetMode="External"/><Relationship Id="rId3" Type="http://schemas.openxmlformats.org/officeDocument/2006/relationships/hyperlink" Target="https://www.spanishdict.com/pronunciation/camuflaje" TargetMode="External"/><Relationship Id="rId4" Type="http://schemas.openxmlformats.org/officeDocument/2006/relationships/hyperlink" Target="https://www.spanishdict.com/pronunciation/camuflaje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cbb214b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cbb214b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proteger </a:t>
            </a:r>
            <a:r>
              <a:rPr lang="en" sz="16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(proh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</a:t>
            </a:r>
            <a:r>
              <a:rPr lang="en" sz="16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teh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-</a:t>
            </a:r>
            <a:r>
              <a:rPr lang="en" sz="16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hehr)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keep safe.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protect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”Protect”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tigress is protecting her cubs from danger.  She keeps the cubs safe.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cbb214b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cbb214b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wants to keep himself and others safe from COVID-19 droplets. He wants to protect all around him from getting infected.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“Pro-tect.”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ro-tect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bb214b9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bb214b9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depredador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deh-preh-dah-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dohr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an animal that hunts other animals for food.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“Predator.”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hawk is a predator because it hunts squirrels for food.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cbb214b9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cbb214b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shark is a predator because it hunts seals for food.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“Pred-at-or.”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“Pred-at-or, pred-at-or, pred-at-or.”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cbb214b9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cbb214b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presa </a:t>
            </a:r>
            <a:r>
              <a:rPr lang="en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preh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-sah</a:t>
            </a:r>
            <a:r>
              <a:rPr lang="en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an animal that is hunted for food.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“Prey.”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frog is a prey of the blue heron because the blue heron hunted it for food.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a879c18d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a879c18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prey?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turtle is a prey of the alligator because the alligator hunts it for food 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“Prey.”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“Prey, prey, prey.”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ddde46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ddde46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camuflaje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kah-moo-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flah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-heh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hiding or blending the color and shape of their bodies with the surroundings. Animals use camouflage as a way to protect themselves from predators.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“Camouflage”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color of the owl’s feathers and their shape help it camouflage against the bark of the tree. It is hard to see it. At first, I thought it was part of the tree.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ddde46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ddde46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praying mantis camouflages with the blades of grass. The long and skinny shape of its body and its color look just like one more blade of grass.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“Ca-mou-flage.”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Ca-mou-flage, ca-mou-flage, ca-mou-flage.”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88" y="190500"/>
            <a:ext cx="42386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https://www.pinterest.com/brill310582/a-the-big-cats/22-tigers-cubs/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03700" y="191400"/>
            <a:ext cx="80418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protect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262" y="939900"/>
            <a:ext cx="2469426" cy="3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37675" y="4771800"/>
            <a:ext cx="86946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https://med.stanford.edu/news/all-news/2020/06/stanford-scientists-contribute-to-who-mask-guidelines.html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58050" y="55175"/>
            <a:ext cx="8427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</a:t>
            </a:r>
            <a:endParaRPr b="1"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825" y="896600"/>
            <a:ext cx="7020341" cy="35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https://www.pinterest.com/pin/44121271319065872/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61450" y="215450"/>
            <a:ext cx="8570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predator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663" y="974750"/>
            <a:ext cx="5544621" cy="35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https://ocean.si.edu/ocean-life/sharks-rays/breaching-sequence-1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20200" y="0"/>
            <a:ext cx="8612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predator</a:t>
            </a:r>
            <a:endParaRPr b="1"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775" y="854700"/>
            <a:ext cx="4518407" cy="36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37675" y="4830375"/>
            <a:ext cx="8694600" cy="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https://www.pinterest.com/pin/461759768015921267/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prey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276" y="1013625"/>
            <a:ext cx="3402701" cy="370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https://www.dailymail.co.uk/news/article-3352527/Turtle-y-delicious-Hungry-alligator-gulps-two-reptiles-one-go.html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prey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813" y="1052900"/>
            <a:ext cx="4754324" cy="34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https://mom.com/momlife/23755-best-camouflage-animals/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camouflage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275" y="900500"/>
            <a:ext cx="3076699" cy="36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https://mom.com/momlife/23755-best-camouflage-animals/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camouflage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226" y="967575"/>
            <a:ext cx="3105541" cy="36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