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Century Gothic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bold.fntdata"/><Relationship Id="rId10" Type="http://schemas.openxmlformats.org/officeDocument/2006/relationships/font" Target="fonts/CenturyGothic-regular.fntdata"/><Relationship Id="rId13" Type="http://schemas.openxmlformats.org/officeDocument/2006/relationships/font" Target="fonts/CenturyGothic-boldItalic.fntdata"/><Relationship Id="rId12" Type="http://schemas.openxmlformats.org/officeDocument/2006/relationships/font" Target="fonts/CenturyGothic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c58c2fdd3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c58c2fdd3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e8558be2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e8558be2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e81accb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e81accb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e81accb79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e81accb7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Biography Verbs</a:t>
            </a:r>
            <a:endParaRPr sz="36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0924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Week 7, Day 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1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282000" y="1852500"/>
            <a:ext cx="4125300" cy="14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From his boyhood on, he </a:t>
            </a:r>
            <a:r>
              <a:rPr lang="en" sz="1800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studied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 all forms of moisture. He </a:t>
            </a:r>
            <a:r>
              <a:rPr lang="en" sz="1800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kept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 a record of the weather and did many experiments with raindrops.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4964" l="0" r="6059" t="5421"/>
          <a:stretch/>
        </p:blipFill>
        <p:spPr>
          <a:xfrm>
            <a:off x="4572000" y="472713"/>
            <a:ext cx="4274125" cy="4198073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2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5752" l="6270" r="4793" t="5876"/>
          <a:stretch/>
        </p:blipFill>
        <p:spPr>
          <a:xfrm>
            <a:off x="4572000" y="411446"/>
            <a:ext cx="4326696" cy="432061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282000" y="411450"/>
            <a:ext cx="4060500" cy="43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A monument </a:t>
            </a:r>
            <a:r>
              <a:rPr lang="en" sz="1800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was built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 for Willie in the center of town...Forty years after Wilson Bentley’s death, children in his village </a:t>
            </a:r>
            <a:r>
              <a:rPr lang="en" sz="1800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worked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 to set up a museum in honor of the farmer-scientist. And his book </a:t>
            </a:r>
            <a:r>
              <a:rPr lang="en" sz="1800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has taken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 the delicate snow crystals that once blew across Vermont, past mountains, over the earth. Neighbors and strangers </a:t>
            </a:r>
            <a:r>
              <a:rPr lang="en" sz="1800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have come to know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 of the icy wonders that land on their own mittens— thanks to Snowflake Bentley.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0" y="0"/>
            <a:ext cx="695100" cy="3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Slide 3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281950" y="1470450"/>
            <a:ext cx="4656000" cy="28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Wangari </a:t>
            </a:r>
            <a:r>
              <a:rPr lang="en" sz="2000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changed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a country, tree by tree. She </a:t>
            </a:r>
            <a:r>
              <a:rPr lang="en" sz="2000">
                <a:highlight>
                  <a:srgbClr val="FFFF00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taught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her people the ancient wisdom of peace with nature. And now she </a:t>
            </a:r>
            <a:r>
              <a:rPr lang="en" sz="2000">
                <a:highlight>
                  <a:srgbClr val="00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is teaching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the rest of the world. She </a:t>
            </a:r>
            <a:r>
              <a:rPr lang="en" sz="2000">
                <a:highlight>
                  <a:srgbClr val="00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is known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these days as Mama Miti—the mother of trees. 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b="1788" l="40589" r="0" t="2029"/>
          <a:stretch/>
        </p:blipFill>
        <p:spPr>
          <a:xfrm>
            <a:off x="5195650" y="244663"/>
            <a:ext cx="3720123" cy="465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