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d6a0034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d6a0034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c73922b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c73922b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c73922b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c73922b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7c73922b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7c73922b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7c73922b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7c73922b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7c73922b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7c73922b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ee2cd9d8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ee2cd9d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7c73922b6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7c73922b6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Verbs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r>
              <a:rPr lang="en"/>
              <a:t> Week 5, Day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09575"/>
            <a:ext cx="47631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Procedure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250" y="1017725"/>
            <a:ext cx="5551501" cy="37788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43725" y="1209575"/>
            <a:ext cx="42282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Personal Recount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470" y="1017725"/>
            <a:ext cx="4595059" cy="38431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32975" l="0" r="0" t="0"/>
          <a:stretch/>
        </p:blipFill>
        <p:spPr>
          <a:xfrm>
            <a:off x="168845" y="662125"/>
            <a:ext cx="4403155" cy="381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32975" l="0" r="1526" t="0"/>
          <a:stretch/>
        </p:blipFill>
        <p:spPr>
          <a:xfrm>
            <a:off x="4572000" y="662113"/>
            <a:ext cx="4336001" cy="381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11700" y="1206850"/>
            <a:ext cx="85206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wool. They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wool that is dark or dirty.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thick wool that is light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color.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Explanation Verbs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32975" l="0" r="1526" t="0"/>
          <a:stretch/>
        </p:blipFill>
        <p:spPr>
          <a:xfrm>
            <a:off x="5615300" y="1206851"/>
            <a:ext cx="3217000" cy="28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 Explanation Verbs: Practice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1424925"/>
            <a:ext cx="8520600" cy="203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Workers </a:t>
            </a:r>
            <a:r>
              <a:rPr lang="en" sz="2600" u="sng">
                <a:latin typeface="Calibri"/>
                <a:ea typeface="Calibri"/>
                <a:cs typeface="Calibri"/>
                <a:sym typeface="Calibri"/>
              </a:rPr>
              <a:t>washed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the wool many times.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</a:t>
            </a:r>
            <a:r>
              <a:rPr lang="en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wool many times.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3399" l="0" r="1797" t="0"/>
          <a:stretch/>
        </p:blipFill>
        <p:spPr>
          <a:xfrm>
            <a:off x="6848264" y="3065325"/>
            <a:ext cx="1984037" cy="174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 Explanation Verbs: Practice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11700" y="1424925"/>
            <a:ext cx="8520600" cy="203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yarn </a:t>
            </a:r>
            <a:r>
              <a:rPr lang="en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</a:t>
            </a:r>
            <a:r>
              <a:rPr lang="en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dye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yarn red.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32975" l="0" r="1719" t="0"/>
          <a:stretch/>
        </p:blipFill>
        <p:spPr>
          <a:xfrm>
            <a:off x="6859274" y="3122844"/>
            <a:ext cx="1973027" cy="174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311700" y="1206850"/>
            <a:ext cx="85206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turn!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verbs.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they in the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tense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they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 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not, change them so they are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tense action 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 Explanation Verbs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32975" l="0" r="1526" t="0"/>
          <a:stretch/>
        </p:blipFill>
        <p:spPr>
          <a:xfrm>
            <a:off x="5615300" y="1956751"/>
            <a:ext cx="3217000" cy="28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