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58c2fdd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58c2fdd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ec60e12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ec60e12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ec60e12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ec60e12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ec60e12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ec60e12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ec60e12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ec60e12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Adjectives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3, Day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8220" l="1422" r="16354" t="1122"/>
          <a:stretch/>
        </p:blipFill>
        <p:spPr>
          <a:xfrm rot="5400000">
            <a:off x="2298899" y="199636"/>
            <a:ext cx="4546200" cy="47442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38220" l="1422" r="16354" t="1122"/>
          <a:stretch/>
        </p:blipFill>
        <p:spPr>
          <a:xfrm rot="5400000">
            <a:off x="4173886" y="199636"/>
            <a:ext cx="4546200" cy="474422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1825" y="452250"/>
            <a:ext cx="3692400" cy="4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shoes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those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black, with two white stripes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perfect shape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high-tops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3469"/>
            <a:ext cx="4572000" cy="36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53475"/>
            <a:ext cx="4535508" cy="367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81825" y="452250"/>
            <a:ext cx="44388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best in the whole world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wonderful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beautiful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covered in velvet 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roses all over it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774" y="1747450"/>
            <a:ext cx="4017324" cy="322640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962775" y="651900"/>
            <a:ext cx="40173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armchair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589900"/>
            <a:ext cx="5724720" cy="43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6217425" y="1041275"/>
            <a:ext cx="2637000" cy="3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ring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soft it bends</a:t>
            </a:r>
            <a:endParaRPr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golden</a:t>
            </a:r>
            <a:endParaRPr sz="24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