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9A6B16D-4DDF-4541-B874-7BB80C2698C2}">
  <a:tblStyle styleId="{E9A6B16D-4DDF-4541-B874-7BB80C2698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CenturyGothic-bold.fntdata"/><Relationship Id="rId12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CenturyGothic-boldItalic.fntdata"/><Relationship Id="rId14" Type="http://schemas.openxmlformats.org/officeDocument/2006/relationships/font" Target="fonts/CenturyGothic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c8c6439c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c8c6439c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655a4f9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655a4f9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c8c6439c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c8c6439c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c8c6439c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c8c6439c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Rhythm</a:t>
            </a: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0924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Week 2, Day 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1" name="Google Shape;61;p14"/>
          <p:cNvGraphicFramePr/>
          <p:nvPr/>
        </p:nvGraphicFramePr>
        <p:xfrm>
          <a:off x="298250" y="751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{E9A6B16D-4DDF-4541-B874-7BB80C2698C2}</a:tableStyleId>
              </a:tblPr>
              <a:tblGrid>
                <a:gridCol w="4640725"/>
                <a:gridCol w="3906775"/>
              </a:tblGrid>
              <a:tr h="381000">
                <a:tc rowSpan="8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Rope Rhyme</a:t>
                      </a:r>
                      <a:endParaRPr b="1"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By Eloise Greenfield</a:t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Get set, ready now, jump right in</a:t>
                      </a:r>
                      <a:endParaRPr sz="18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Bounce and kick and giggle and spin</a:t>
                      </a:r>
                      <a:endParaRPr sz="18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Listen to the rope when it hits the ground</a:t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Listen to that clappedy-slappedy sound</a:t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Jump right up when it tells you to</a:t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Come back down, whatever you do</a:t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Count to a hundred, count by ten</a:t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8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Start to count all over again</a:t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That’s what jumping is all about</a:t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Get set, ready now,</a:t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2286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jump</a:t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2743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right</a:t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3200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out!</a:t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 vMerge="1"/>
              </a:tr>
              <a:tr h="381000">
                <a:tc vMerge="1"/>
                <a:tc vMerge="1"/>
              </a:tr>
              <a:tr h="381000">
                <a:tc vMerge="1"/>
                <a:tc vMerge="1"/>
              </a:tr>
              <a:tr h="381000">
                <a:tc vMerge="1"/>
                <a:tc vMerge="1"/>
              </a:tr>
              <a:tr h="381000">
                <a:tc vMerge="1"/>
                <a:tc vMerge="1"/>
              </a:tr>
              <a:tr h="381000">
                <a:tc vMerge="1"/>
                <a:tc vMerge="1"/>
              </a:tr>
              <a:tr h="381000">
                <a:tc vMerge="1"/>
                <a:tc vMerge="1"/>
              </a:tr>
            </a:tbl>
          </a:graphicData>
        </a:graphic>
      </p:graphicFrame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4675" y="3037525"/>
            <a:ext cx="1243450" cy="180555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-1491375" y="3092600"/>
            <a:ext cx="6000600" cy="48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9" name="Google Shape;69;p15"/>
          <p:cNvGraphicFramePr/>
          <p:nvPr/>
        </p:nvGraphicFramePr>
        <p:xfrm>
          <a:off x="244975" y="514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{E9A6B16D-4DDF-4541-B874-7BB80C2698C2}</a:tableStyleId>
              </a:tblPr>
              <a:tblGrid>
                <a:gridCol w="3998225"/>
                <a:gridCol w="4655825"/>
              </a:tblGrid>
              <a:tr h="4287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Trips</a:t>
                      </a:r>
                      <a:endParaRPr b="1"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by Nikki Giovanni</a:t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eeeveryyee time</a:t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when i take my bath</a:t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and comb my hair (i mean</a:t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mommy brushes it till i almost cry)</a:t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and put on my clean clothes</a:t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and they all say MY </a:t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HOW NICE YOU LOOK</a:t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and i smile and say</a:t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“thank you mommy cleaned</a:t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 up”</a:t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then i sit down and mommy says</a:t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GET UP FROM THERE YOU GONNA BE DIRTY</a:t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‘FORE I HAVE A CHANCE TO GET DRESSED MYSELF</a:t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and i want to tell her if you was </a:t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my size the dirt would catch</a:t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 up faster too</a:t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3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5" name="Google Shape;75;p16"/>
          <p:cNvGraphicFramePr/>
          <p:nvPr/>
        </p:nvGraphicFramePr>
        <p:xfrm>
          <a:off x="298250" y="1120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{E9A6B16D-4DDF-4541-B874-7BB80C2698C2}</a:tableStyleId>
              </a:tblPr>
              <a:tblGrid>
                <a:gridCol w="453325"/>
                <a:gridCol w="3891300"/>
                <a:gridCol w="382850"/>
                <a:gridCol w="38200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55C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8</a:t>
                      </a:r>
                      <a:endParaRPr sz="1600">
                        <a:solidFill>
                          <a:srgbClr val="1155C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Get set, ready now, jump right in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55C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endParaRPr sz="1600">
                        <a:solidFill>
                          <a:srgbClr val="1155C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Start to count all over again</a:t>
                      </a:r>
                      <a:endParaRPr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55C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8</a:t>
                      </a:r>
                      <a:endParaRPr sz="1600">
                        <a:solidFill>
                          <a:srgbClr val="1155C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Bounce and kick and giggle and spin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55C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endParaRPr sz="1600">
                        <a:solidFill>
                          <a:srgbClr val="1155C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That’s what jumping is all about</a:t>
                      </a:r>
                      <a:endParaRPr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55C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</a:t>
                      </a:r>
                      <a:endParaRPr sz="1600">
                        <a:solidFill>
                          <a:srgbClr val="1155C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Listen to the rope when it hits the ground</a:t>
                      </a:r>
                      <a:endParaRPr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55C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1600">
                        <a:solidFill>
                          <a:srgbClr val="1155C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Get set, ready now,</a:t>
                      </a:r>
                      <a:endParaRPr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55C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11</a:t>
                      </a:r>
                      <a:endParaRPr sz="1600">
                        <a:solidFill>
                          <a:srgbClr val="1155C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Listen to that clappedy-slappedy sound</a:t>
                      </a:r>
                      <a:endParaRPr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55C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600">
                        <a:solidFill>
                          <a:srgbClr val="1155C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2860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jump</a:t>
                      </a:r>
                      <a:endParaRPr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55C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8</a:t>
                      </a:r>
                      <a:endParaRPr sz="1600">
                        <a:solidFill>
                          <a:srgbClr val="1155C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Jump right up when it tells you to</a:t>
                      </a:r>
                      <a:endParaRPr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55C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600">
                        <a:solidFill>
                          <a:srgbClr val="1155C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43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right</a:t>
                      </a:r>
                      <a:endParaRPr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55C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8</a:t>
                      </a:r>
                      <a:endParaRPr sz="1600">
                        <a:solidFill>
                          <a:srgbClr val="1155C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Come back down, whatever you do</a:t>
                      </a:r>
                      <a:endParaRPr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55C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600">
                        <a:solidFill>
                          <a:srgbClr val="1155C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2004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out!</a:t>
                      </a:r>
                      <a:endParaRPr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55C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8</a:t>
                      </a:r>
                      <a:endParaRPr sz="1600">
                        <a:solidFill>
                          <a:srgbClr val="1155C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Count to a hundred, count by ten</a:t>
                      </a:r>
                      <a:endParaRPr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1155C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6" name="Google Shape;76;p16"/>
          <p:cNvSpPr txBox="1"/>
          <p:nvPr/>
        </p:nvSpPr>
        <p:spPr>
          <a:xfrm>
            <a:off x="2711700" y="299475"/>
            <a:ext cx="37206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Rope Rhyme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Eloise Greenfield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-1491375" y="3092600"/>
            <a:ext cx="6000600" cy="48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3" name="Google Shape;83;p17"/>
          <p:cNvGraphicFramePr/>
          <p:nvPr/>
        </p:nvGraphicFramePr>
        <p:xfrm>
          <a:off x="630875" y="6422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{E9A6B16D-4DDF-4541-B874-7BB80C2698C2}</a:tableStyleId>
              </a:tblPr>
              <a:tblGrid>
                <a:gridCol w="3998225"/>
                <a:gridCol w="4655825"/>
              </a:tblGrid>
              <a:tr h="1738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Trips</a:t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by Nikki Giovanni</a:t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4" name="Google Shape;84;p17"/>
          <p:cNvGraphicFramePr/>
          <p:nvPr/>
        </p:nvGraphicFramePr>
        <p:xfrm>
          <a:off x="268463" y="876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{E9A6B16D-4DDF-4541-B874-7BB80C2698C2}</a:tableStyleId>
              </a:tblPr>
              <a:tblGrid>
                <a:gridCol w="497500"/>
                <a:gridCol w="3377250"/>
                <a:gridCol w="428800"/>
                <a:gridCol w="43035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55C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3</a:t>
                      </a:r>
                      <a:endParaRPr sz="1600">
                        <a:solidFill>
                          <a:srgbClr val="1155C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eeeveryyee time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55C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5</a:t>
                      </a:r>
                      <a:endParaRPr sz="1600">
                        <a:solidFill>
                          <a:srgbClr val="1155C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“thank you mommy cleaned</a:t>
                      </a:r>
                      <a:endParaRPr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55C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5</a:t>
                      </a:r>
                      <a:endParaRPr sz="1600">
                        <a:solidFill>
                          <a:srgbClr val="1155C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when i take my bath</a:t>
                      </a:r>
                      <a:endParaRPr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55C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2</a:t>
                      </a:r>
                      <a:endParaRPr sz="1600">
                        <a:solidFill>
                          <a:srgbClr val="1155C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 up”</a:t>
                      </a:r>
                      <a:endParaRPr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55C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6</a:t>
                      </a:r>
                      <a:endParaRPr sz="1600">
                        <a:solidFill>
                          <a:srgbClr val="1155C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and comb my hair (i mean</a:t>
                      </a:r>
                      <a:endParaRPr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55C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8</a:t>
                      </a:r>
                      <a:endParaRPr sz="1600">
                        <a:solidFill>
                          <a:srgbClr val="1155C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then i sit down and mommy says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55C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</a:t>
                      </a:r>
                      <a:endParaRPr sz="1600">
                        <a:solidFill>
                          <a:srgbClr val="1155C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mommy brushes it till i almost cry)</a:t>
                      </a:r>
                      <a:endParaRPr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55C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</a:t>
                      </a:r>
                      <a:endParaRPr sz="1600">
                        <a:solidFill>
                          <a:srgbClr val="1155C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GET UP FROM THERE YOU GONNA BE DIRTY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55C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6</a:t>
                      </a:r>
                      <a:endParaRPr sz="1600">
                        <a:solidFill>
                          <a:srgbClr val="1155C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and put on my clean clothes</a:t>
                      </a:r>
                      <a:endParaRPr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55C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</a:t>
                      </a:r>
                      <a:endParaRPr sz="1600">
                        <a:solidFill>
                          <a:srgbClr val="1155C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‘FORE I HAVE A CHANCE TO GET DRESSED MYSELF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55C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5</a:t>
                      </a:r>
                      <a:endParaRPr sz="1600">
                        <a:solidFill>
                          <a:srgbClr val="1155C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and they all say MY </a:t>
                      </a:r>
                      <a:endParaRPr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55C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9</a:t>
                      </a:r>
                      <a:endParaRPr sz="1600">
                        <a:solidFill>
                          <a:srgbClr val="1155C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and i want to tell her if you was 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55C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4</a:t>
                      </a:r>
                      <a:endParaRPr sz="1600">
                        <a:solidFill>
                          <a:srgbClr val="1155C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HOW NICE YOU LOOK</a:t>
                      </a:r>
                      <a:endParaRPr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55C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6</a:t>
                      </a:r>
                      <a:endParaRPr sz="1600">
                        <a:solidFill>
                          <a:srgbClr val="1155C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my size the dirt would catch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55C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6</a:t>
                      </a:r>
                      <a:endParaRPr sz="1600">
                        <a:solidFill>
                          <a:srgbClr val="1155C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and i smile and say</a:t>
                      </a:r>
                      <a:endParaRPr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155C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5</a:t>
                      </a:r>
                      <a:endParaRPr sz="1600">
                        <a:solidFill>
                          <a:srgbClr val="1155C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 up faster too</a:t>
                      </a:r>
                      <a:endParaRPr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5" name="Google Shape;85;p17"/>
          <p:cNvSpPr txBox="1"/>
          <p:nvPr/>
        </p:nvSpPr>
        <p:spPr>
          <a:xfrm>
            <a:off x="3329400" y="252250"/>
            <a:ext cx="24852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Trips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Nikki Giovanni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