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581" y="178600"/>
            <a:ext cx="8446469" cy="49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