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e0a969cc7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e0a969cc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e0a969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e0a969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e0a969cc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e0a969cc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05e2442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05e2442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hyperlink" Target="http://drive.google.com/file/d/1WgPq2kzkxaR6e_Q-3zTkrOkBLaty759c/view" TargetMode="External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hyperlink" Target="http://drive.google.com/file/d/1gy8Xv4RP8j0xtrdCZwiroO5YY0RbfC2A/view" TargetMode="External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hyperlink" Target="http://drive.google.com/file/d/1Ztf89K7Lu_zgNNC59jXEo-kvlr8Wply0/view" TargetMode="External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of Unit Assessment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Focus on First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52400"/>
            <a:ext cx="3978837" cy="4838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8437" y="152400"/>
            <a:ext cx="4008132" cy="483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WandaS13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875" y="152400"/>
            <a:ext cx="823800" cy="8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52400"/>
            <a:ext cx="396253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138" y="152400"/>
            <a:ext cx="3973383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title="WandaS14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70775"/>
            <a:ext cx="696675" cy="6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52400"/>
            <a:ext cx="3986118" cy="4838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5718" y="152400"/>
            <a:ext cx="3976110" cy="48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title="WandaS15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025" y="1524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795000" y="870600"/>
            <a:ext cx="7554000" cy="3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How do people in </a:t>
            </a: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Wanda’s</a:t>
            </a: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 community support each other</a:t>
            </a: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entury Gothic"/>
                <a:ea typeface="Century Gothic"/>
                <a:cs typeface="Century Gothic"/>
                <a:sym typeface="Century Gothic"/>
              </a:rPr>
              <a:t>Use</a:t>
            </a:r>
            <a:r>
              <a:rPr lang="en" sz="3100">
                <a:latin typeface="Century Gothic"/>
                <a:ea typeface="Century Gothic"/>
                <a:cs typeface="Century Gothic"/>
                <a:sym typeface="Century Gothic"/>
              </a:rPr>
              <a:t> details from the story and the illustrations to support your ideas.</a:t>
            </a:r>
            <a:endParaRPr i="1" sz="7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