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Century Gothic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enturyGothic-italic.fntdata"/><Relationship Id="rId10" Type="http://schemas.openxmlformats.org/officeDocument/2006/relationships/font" Target="fonts/CenturyGothic-bold.fntdata"/><Relationship Id="rId12" Type="http://schemas.openxmlformats.org/officeDocument/2006/relationships/font" Target="fonts/CenturyGothic-boldItalic.fntdata"/><Relationship Id="rId9" Type="http://schemas.openxmlformats.org/officeDocument/2006/relationships/font" Target="fonts/CenturyGothic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bd22dc23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bd22dc23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123909ce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123909ce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5feeac814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5feeac814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258300" y="351700"/>
            <a:ext cx="8495100" cy="116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00000"/>
                </a:solidFill>
              </a:rPr>
              <a:t>“Farmworkers”</a:t>
            </a:r>
            <a:endParaRPr sz="36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</a:rPr>
              <a:t>From </a:t>
            </a:r>
            <a:r>
              <a:rPr i="1" lang="en" sz="1800">
                <a:solidFill>
                  <a:srgbClr val="000000"/>
                </a:solidFill>
              </a:rPr>
              <a:t>Gathering the Sun, by</a:t>
            </a:r>
            <a:r>
              <a:rPr lang="en" sz="1800">
                <a:solidFill>
                  <a:srgbClr val="000000"/>
                </a:solidFill>
              </a:rPr>
              <a:t> Alma Flor Ada</a:t>
            </a:r>
            <a:endParaRPr sz="18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456538" y="4176475"/>
            <a:ext cx="4098600" cy="89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Shared Reading Week 8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87276" y="1391150"/>
            <a:ext cx="2769450" cy="3041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886500" y="780250"/>
            <a:ext cx="7371000" cy="39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1201650" y="998150"/>
            <a:ext cx="67407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2400">
                <a:solidFill>
                  <a:srgbClr val="222222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Farmworkers</a:t>
            </a:r>
            <a:r>
              <a:rPr lang="en" sz="2400">
                <a:solidFill>
                  <a:srgbClr val="222222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 is the name we give</a:t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222222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To the people who work the land,</a:t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222222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Who harvest the fields,</a:t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222222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United beneath one sky.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/>
        </p:nvSpPr>
        <p:spPr>
          <a:xfrm>
            <a:off x="886500" y="815750"/>
            <a:ext cx="7371000" cy="39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rgbClr val="222222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22222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Thank you, farmworker,</a:t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22222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For the fruits your hands have brought me.</a:t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22222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I will grow stronger and kinder</a:t>
            </a:r>
            <a:endParaRPr sz="2400">
              <a:solidFill>
                <a:srgbClr val="222222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222222"/>
                </a:solidFill>
                <a:highlight>
                  <a:srgbClr val="FFFFFF"/>
                </a:highlight>
                <a:latin typeface="Century Gothic"/>
                <a:ea typeface="Century Gothic"/>
                <a:cs typeface="Century Gothic"/>
                <a:sym typeface="Century Gothic"/>
              </a:rPr>
              <a:t>as I eat what you have grown.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