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921e842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921e842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921e8425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921e8425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921e8425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921e8425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9da9707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9da9707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75675" y="608450"/>
            <a:ext cx="8520600" cy="116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This Little Light of Mine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738550" y="4048375"/>
            <a:ext cx="36669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7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1252" y="1588575"/>
            <a:ext cx="3381500" cy="225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427775" y="1184300"/>
            <a:ext cx="8292300" cy="35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little light of mine,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little light of mine,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little light of mine, I’m gonna let it shine,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it shine, let it shine, let it shine.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4775" y="1253575"/>
            <a:ext cx="8434800" cy="25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around my school, 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around my school, 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around my school, I’m gonna let it shine,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it shine, let it shine, let it shine.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855225" y="1269800"/>
            <a:ext cx="7893300" cy="23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Everywhere I run, 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Everywhere I run, 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Everywhere I run, I’m gonna let it shine,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it shine, let it shine, let it shine.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1325400" y="455675"/>
            <a:ext cx="7409100" cy="31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home with my family,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home with my family,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home with my family,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I’m gonna let it shine,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it shine, let it shine, let it shine.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427775" y="1184300"/>
            <a:ext cx="8292300" cy="35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little light of mine,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little light of mine,</a:t>
            </a: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I’m gonna let it shine.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little light of mine, I’m gonna let it shine,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it shine, let it shine, let it shine.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