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"/>
      <p:regular r:id="rId10"/>
      <p:bold r:id="rId11"/>
      <p:italic r:id="rId12"/>
      <p:boldItalic r:id="rId13"/>
    </p:embeddedFon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0233d7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0233d7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20233d7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20233d7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0233d7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0233d7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971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Shadow Race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9150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Shel Silverstein</a:t>
            </a:r>
            <a:endParaRPr sz="24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125" y="1565925"/>
            <a:ext cx="3902780" cy="281557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522700" y="4535225"/>
            <a:ext cx="40986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Shared Reading Week 5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077775" y="750725"/>
            <a:ext cx="7754400" cy="42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</a:t>
            </a: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 time I've raced</a:t>
            </a: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my shadow 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 sun was at my back,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always ran ahead of me,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Always got the best of me.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50">
              <a:solidFill>
                <a:srgbClr val="14182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981750" y="771150"/>
            <a:ext cx="73455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every time I've raced my shadow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my face was toward the sun,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418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won.</a:t>
            </a:r>
            <a:endParaRPr sz="3000">
              <a:solidFill>
                <a:srgbClr val="14182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975" y="244925"/>
            <a:ext cx="7196050" cy="479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