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d0a24866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d0a24866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c6bae4e2d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6c6bae4e2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6c6bae4e2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6c6bae4e2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6c6bae4e2d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6c6bae4e2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6c6bae4e2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6c6bae4e2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c6bae4e2d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c6bae4e2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6c6bae4e2d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6c6bae4e2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6c6bae4e2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6c6bae4e2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c6bae4e2d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c6bae4e2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6c6bae4e2d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6c6bae4e2d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2506488" y="4177600"/>
            <a:ext cx="4098600" cy="89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Shared Reading Week 5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55" name="Google Shape;55;p13"/>
          <p:cNvSpPr txBox="1"/>
          <p:nvPr/>
        </p:nvSpPr>
        <p:spPr>
          <a:xfrm rot="-5400000">
            <a:off x="7367100" y="2474250"/>
            <a:ext cx="32013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51505" l="7380" r="6196" t="0"/>
          <a:stretch/>
        </p:blipFill>
        <p:spPr>
          <a:xfrm rot="5400000">
            <a:off x="2532625" y="772135"/>
            <a:ext cx="4046348" cy="3211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2"/>
          <p:cNvPicPr preferRelativeResize="0"/>
          <p:nvPr/>
        </p:nvPicPr>
        <p:blipFill rotWithShape="1">
          <a:blip r:embed="rId3">
            <a:alphaModFix/>
          </a:blip>
          <a:srcRect b="5006" l="0" r="7552" t="0"/>
          <a:stretch/>
        </p:blipFill>
        <p:spPr>
          <a:xfrm rot="5400000">
            <a:off x="2237713" y="-820597"/>
            <a:ext cx="4668578" cy="6784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5006" l="0" r="6924" t="0"/>
          <a:stretch/>
        </p:blipFill>
        <p:spPr>
          <a:xfrm rot="5400000">
            <a:off x="2261548" y="-763402"/>
            <a:ext cx="4620900" cy="6670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 rotWithShape="1">
          <a:blip r:embed="rId3">
            <a:alphaModFix/>
          </a:blip>
          <a:srcRect b="5231" l="0" r="6924" t="0"/>
          <a:stretch/>
        </p:blipFill>
        <p:spPr>
          <a:xfrm rot="5400000">
            <a:off x="2207337" y="-833722"/>
            <a:ext cx="4729327" cy="6810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3">
            <a:alphaModFix/>
          </a:blip>
          <a:srcRect b="5231" l="0" r="7868" t="0"/>
          <a:stretch/>
        </p:blipFill>
        <p:spPr>
          <a:xfrm rot="5400000">
            <a:off x="2210652" y="-863601"/>
            <a:ext cx="4722698" cy="687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>
            <a:alphaModFix/>
          </a:blip>
          <a:srcRect b="5006" l="0" r="6924" t="0"/>
          <a:stretch/>
        </p:blipFill>
        <p:spPr>
          <a:xfrm rot="5400000">
            <a:off x="2235626" y="-800827"/>
            <a:ext cx="4672748" cy="674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 rotWithShape="1">
          <a:blip r:embed="rId3">
            <a:alphaModFix/>
          </a:blip>
          <a:srcRect b="4561" l="0" r="7552" t="0"/>
          <a:stretch/>
        </p:blipFill>
        <p:spPr>
          <a:xfrm rot="5400000">
            <a:off x="2233213" y="-842946"/>
            <a:ext cx="4677578" cy="6829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 rotWithShape="1">
          <a:blip r:embed="rId3">
            <a:alphaModFix/>
          </a:blip>
          <a:srcRect b="4561" l="0" r="6924" t="0"/>
          <a:stretch/>
        </p:blipFill>
        <p:spPr>
          <a:xfrm rot="5400000">
            <a:off x="2228035" y="-827512"/>
            <a:ext cx="4687928" cy="6798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0"/>
          <p:cNvPicPr preferRelativeResize="0"/>
          <p:nvPr/>
        </p:nvPicPr>
        <p:blipFill rotWithShape="1">
          <a:blip r:embed="rId3">
            <a:alphaModFix/>
          </a:blip>
          <a:srcRect b="4789" l="0" r="7235" t="0"/>
          <a:stretch/>
        </p:blipFill>
        <p:spPr>
          <a:xfrm rot="5400000">
            <a:off x="2218138" y="-845460"/>
            <a:ext cx="4707728" cy="6834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1"/>
          <p:cNvPicPr preferRelativeResize="0"/>
          <p:nvPr/>
        </p:nvPicPr>
        <p:blipFill rotWithShape="1">
          <a:blip r:embed="rId3">
            <a:alphaModFix/>
          </a:blip>
          <a:srcRect b="4342" l="0" r="6611" t="0"/>
          <a:stretch/>
        </p:blipFill>
        <p:spPr>
          <a:xfrm rot="5400000">
            <a:off x="2220337" y="-835151"/>
            <a:ext cx="4703325" cy="6813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