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slide" Target="slides/slide5.xml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4f90e89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4f90e89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123909c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123909c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0bcd8e7c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0bcd8e7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73875"/>
            <a:ext cx="8520600" cy="82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We’ve Got the Whole World in Our Hands</a:t>
            </a:r>
            <a:endParaRPr sz="3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981225" y="4379250"/>
            <a:ext cx="3616800" cy="51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5</a:t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3651" y="1235925"/>
            <a:ext cx="4111950" cy="273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1288350" y="970300"/>
            <a:ext cx="6567300" cy="28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We've got the whole world in our hands.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We've got the whole world in our hands.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We've got the whole world in our hands.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We've got the whole world in our hands.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641850" y="942275"/>
            <a:ext cx="7860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We've got our brothers and our sisters in our hands.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We've got our friends and our family in our hands.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We’ve got our pets and our neighbors in our hands.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We've got the whole world in our hands.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132300" y="960975"/>
            <a:ext cx="7026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We’ve got the fish in the sea in our hands.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We’ve got the birds in the sky  in our hands.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We’ve got the animals on land in our hands.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We’ve got the whole world in our hands.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>
            <a:off x="1258200" y="975250"/>
            <a:ext cx="6627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We've got the whole world in our hands.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We've got the whole world in our hands.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We've got the whole world in our hands.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We've got the whole world in our hands.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