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23909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23909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eeac81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eeac8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19956a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19956a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90ae16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90ae16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4450" y="782200"/>
            <a:ext cx="8495100" cy="8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Market Day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By Raffi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06488" y="4177600"/>
            <a:ext cx="4098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Shared Reading Week 4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725" y="1411400"/>
            <a:ext cx="4726925" cy="31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7367100" y="2474250"/>
            <a:ext cx="3201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https://ebnhc.org/en/food-access/farmers-market.html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37050" y="1088450"/>
            <a:ext cx="6720600" cy="3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market day, market day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Folks are out to work and play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market day, market day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Hooray for market day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611750" y="1013750"/>
            <a:ext cx="6645900" cy="3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farmers come to town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foods they’ve grown to sell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the box and by the pound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398325" y="1164075"/>
            <a:ext cx="74316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tend their stalls, make them nice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those who wait in line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families soon gather round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see what they can find</a:t>
            </a:r>
            <a:endParaRPr sz="30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1387650" y="1196100"/>
            <a:ext cx="6606600" cy="2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market day, market day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Folks are out to work and play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market day, market day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Hooray for market day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