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f90e8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f90e8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0bcd8e7c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0bcd8e7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239900"/>
            <a:ext cx="8520600" cy="116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You’ll Sing a Song and I’ll Sing a Song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Ella Jenkins</a:t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763600" y="4385125"/>
            <a:ext cx="3616800" cy="5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2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8575" y="1525200"/>
            <a:ext cx="3906849" cy="260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679975" y="1043500"/>
            <a:ext cx="5979900" cy="27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You’ll sing a song, and I’ll sing a song,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we’ll sing a song together.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You’ll sing a song, and I’ll sing a song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warm or wintry weather.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628125" y="1038875"/>
            <a:ext cx="6646800" cy="26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You’ll hum a line, and I’ll hum a line,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we’ll hum a line together.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You’ll hum a line, and I’ll hum a line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warm or wintry weather.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08825"/>
            <a:ext cx="8520600" cy="16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Photo c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itation: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Smithsonian Folkways Recordings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https://folkways.si.edu/news-and-press/ella-jenkins-60-years-with-folkways-is-honored-by-the-national-endowment-for-the-arts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