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Century Gothic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regular.fntdata"/><Relationship Id="rId11" Type="http://schemas.openxmlformats.org/officeDocument/2006/relationships/slide" Target="slides/slide6.xml"/><Relationship Id="rId22" Type="http://schemas.openxmlformats.org/officeDocument/2006/relationships/font" Target="fonts/CenturyGothic-italic.fntdata"/><Relationship Id="rId10" Type="http://schemas.openxmlformats.org/officeDocument/2006/relationships/slide" Target="slides/slide5.xml"/><Relationship Id="rId21" Type="http://schemas.openxmlformats.org/officeDocument/2006/relationships/font" Target="fonts/CenturyGothic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CenturyGothic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e03a0065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e03a0065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e03a0065c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e03a0065c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e03a0065c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6e03a0065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e14ebab8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e14ebab8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d5d758e9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d5d758e9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d5d758e9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d5d758e9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6c0bfebc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6c0bfebc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d5d758e9f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d5d758e9f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e03a0065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e03a0065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d5d758e9f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d5d758e9f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e03a0065c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e03a0065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e14ebab85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e14ebab85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6e03a0065c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6e03a0065c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6.jpg"/><Relationship Id="rId5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16.jpg"/><Relationship Id="rId5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0" y="0"/>
            <a:ext cx="9144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We Do With Money?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60000" y="43509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 Talk Week 7, Day 4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2271700"/>
            <a:ext cx="2286000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/>
        </p:nvSpPr>
        <p:spPr>
          <a:xfrm>
            <a:off x="74075" y="112600"/>
            <a:ext cx="786000" cy="6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9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b="3256" l="0" r="0" t="6023"/>
          <a:stretch/>
        </p:blipFill>
        <p:spPr>
          <a:xfrm>
            <a:off x="174275" y="525950"/>
            <a:ext cx="4221750" cy="4155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1650" y="520100"/>
            <a:ext cx="4459950" cy="406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/>
        </p:nvSpPr>
        <p:spPr>
          <a:xfrm>
            <a:off x="0" y="0"/>
            <a:ext cx="9585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10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900" y="152400"/>
            <a:ext cx="2846888" cy="466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6149" y="304800"/>
            <a:ext cx="4773052" cy="4508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/>
        </p:nvSpPr>
        <p:spPr>
          <a:xfrm>
            <a:off x="74075" y="112600"/>
            <a:ext cx="60711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11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4"/>
          <p:cNvSpPr txBox="1"/>
          <p:nvPr/>
        </p:nvSpPr>
        <p:spPr>
          <a:xfrm>
            <a:off x="1684350" y="4572925"/>
            <a:ext cx="57753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5638" y="201375"/>
            <a:ext cx="4352729" cy="473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550" y="587925"/>
            <a:ext cx="1337228" cy="1386702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/>
        </p:nvSpPr>
        <p:spPr>
          <a:xfrm>
            <a:off x="74075" y="112600"/>
            <a:ext cx="60711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12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5"/>
          <p:cNvPicPr preferRelativeResize="0"/>
          <p:nvPr/>
        </p:nvPicPr>
        <p:blipFill rotWithShape="1">
          <a:blip r:embed="rId3">
            <a:alphaModFix/>
          </a:blip>
          <a:srcRect b="54632" l="23006" r="36489" t="2944"/>
          <a:stretch/>
        </p:blipFill>
        <p:spPr>
          <a:xfrm rot="5400000">
            <a:off x="2326188" y="-676438"/>
            <a:ext cx="4491624" cy="66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/>
          <p:nvPr/>
        </p:nvSpPr>
        <p:spPr>
          <a:xfrm>
            <a:off x="1244550" y="467425"/>
            <a:ext cx="2675400" cy="41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idx="1" type="body"/>
          </p:nvPr>
        </p:nvSpPr>
        <p:spPr>
          <a:xfrm>
            <a:off x="407700" y="1246975"/>
            <a:ext cx="8424600" cy="3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Title slide: https://sheilaritter.com/what-money-habits-are-you-teaching-your-children/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1: Nora Z. Jones,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Those Shoes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Slides 2 and 3: Vera B. Williams,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Chair for My Mother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4: G. Brian Karas,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Farm, At the Market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5: José Ramírez,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Quinito’s Neighborhood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6: Grace Lin,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Wen-mei and Her Clay Pot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7: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https://www.ledgertranscript.com/Peterborough-middle-schooler-raising-money-for-endangered-turtles-22616739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8: E.B. Lewis,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Bippity Bop Barbershop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Slides 9 and 10: Jeannie Baker,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Mirror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11: Christian Robinson,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Stop on Market Street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12: Ellen K. Mitten,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Consumers and Producers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6"/>
          <p:cNvSpPr txBox="1"/>
          <p:nvPr>
            <p:ph type="title"/>
          </p:nvPr>
        </p:nvSpPr>
        <p:spPr>
          <a:xfrm>
            <a:off x="311700" y="308525"/>
            <a:ext cx="8520600" cy="8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Citations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74075" y="112600"/>
            <a:ext cx="60711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1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37333" l="0" r="15483" t="1120"/>
          <a:stretch/>
        </p:blipFill>
        <p:spPr>
          <a:xfrm rot="5400000">
            <a:off x="2447631" y="234430"/>
            <a:ext cx="4248724" cy="4376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74075" y="112600"/>
            <a:ext cx="8907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2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1931550" y="4643125"/>
            <a:ext cx="52809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175" y="1896550"/>
            <a:ext cx="3228648" cy="263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1650" y="1891510"/>
            <a:ext cx="3228648" cy="26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375" y="179725"/>
            <a:ext cx="1692276" cy="136687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74075" y="112600"/>
            <a:ext cx="14331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3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6275" y="1880487"/>
            <a:ext cx="3311604" cy="271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276" y="1898762"/>
            <a:ext cx="3311604" cy="267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375" y="179725"/>
            <a:ext cx="1692276" cy="1366875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74075" y="112600"/>
            <a:ext cx="60711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4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1931550" y="4643125"/>
            <a:ext cx="52809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295800" y="3944700"/>
            <a:ext cx="8695800" cy="11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b="7041" l="0" r="0" t="1751"/>
          <a:stretch/>
        </p:blipFill>
        <p:spPr>
          <a:xfrm>
            <a:off x="2646575" y="263425"/>
            <a:ext cx="3939199" cy="4649873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b="18928" l="32387" r="44634" t="56295"/>
          <a:stretch/>
        </p:blipFill>
        <p:spPr>
          <a:xfrm>
            <a:off x="538775" y="595625"/>
            <a:ext cx="1008076" cy="14066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/>
        </p:nvSpPr>
        <p:spPr>
          <a:xfrm>
            <a:off x="74075" y="112600"/>
            <a:ext cx="60711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5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1684350" y="4572925"/>
            <a:ext cx="57753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b="11024" l="0" r="0" t="0"/>
          <a:stretch/>
        </p:blipFill>
        <p:spPr>
          <a:xfrm rot="5400000">
            <a:off x="2584850" y="-112012"/>
            <a:ext cx="4661601" cy="536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43515" l="26798" r="42564" t="39438"/>
          <a:stretch/>
        </p:blipFill>
        <p:spPr>
          <a:xfrm rot="5400000">
            <a:off x="80962" y="769237"/>
            <a:ext cx="1388000" cy="99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/>
        </p:nvSpPr>
        <p:spPr>
          <a:xfrm>
            <a:off x="74075" y="112600"/>
            <a:ext cx="60711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6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10757" l="5704" r="12922" t="4932"/>
          <a:stretch/>
        </p:blipFill>
        <p:spPr>
          <a:xfrm rot="10800000">
            <a:off x="4571999" y="864489"/>
            <a:ext cx="4394326" cy="341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4">
            <a:alphaModFix/>
          </a:blip>
          <a:srcRect b="4889" l="5700" r="5780" t="2500"/>
          <a:stretch/>
        </p:blipFill>
        <p:spPr>
          <a:xfrm rot="10800000">
            <a:off x="280102" y="887875"/>
            <a:ext cx="4291898" cy="336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/>
        </p:nvSpPr>
        <p:spPr>
          <a:xfrm>
            <a:off x="74075" y="112600"/>
            <a:ext cx="60711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7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1684350" y="4572925"/>
            <a:ext cx="57753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225" y="771938"/>
            <a:ext cx="4481533" cy="359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/>
        </p:nvSpPr>
        <p:spPr>
          <a:xfrm>
            <a:off x="74075" y="112600"/>
            <a:ext cx="60711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8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1684350" y="4572925"/>
            <a:ext cx="57753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b="64615" l="11223" r="20549" t="0"/>
          <a:stretch/>
        </p:blipFill>
        <p:spPr>
          <a:xfrm rot="5400000">
            <a:off x="1018563" y="1902313"/>
            <a:ext cx="3315900" cy="2432824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8" name="Google Shape;118;p21"/>
          <p:cNvPicPr preferRelativeResize="0"/>
          <p:nvPr/>
        </p:nvPicPr>
        <p:blipFill rotWithShape="1">
          <a:blip r:embed="rId4">
            <a:alphaModFix/>
          </a:blip>
          <a:srcRect b="0" l="0" r="14573" t="40051"/>
          <a:stretch/>
        </p:blipFill>
        <p:spPr>
          <a:xfrm rot="5400000">
            <a:off x="4018655" y="382831"/>
            <a:ext cx="4409851" cy="437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 rotWithShape="1">
          <a:blip r:embed="rId5">
            <a:alphaModFix/>
          </a:blip>
          <a:srcRect b="68037" l="0" r="14573" t="1000"/>
          <a:stretch/>
        </p:blipFill>
        <p:spPr>
          <a:xfrm rot="5400000">
            <a:off x="-199649" y="948776"/>
            <a:ext cx="1865775" cy="956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