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Century Gothic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CenturyGothic-italic.fntdata"/><Relationship Id="rId10" Type="http://schemas.openxmlformats.org/officeDocument/2006/relationships/font" Target="fonts/CenturyGothic-bold.fntdata"/><Relationship Id="rId12" Type="http://schemas.openxmlformats.org/officeDocument/2006/relationships/font" Target="fonts/CenturyGothic-boldItalic.fntdata"/><Relationship Id="rId9" Type="http://schemas.openxmlformats.org/officeDocument/2006/relationships/font" Target="fonts/CenturyGothic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da7e1ccc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da7e1ccc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76beb3c60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76beb3c60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drive.google.com/file/d/1x8XO7vRW128OKT1KDq9yqYZI-KFHoBia/view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hyperlink" Target="http://drive.google.com/file/d/1Fz1wGPpeDoLILGrnR8MQQ8En5YUD1xUt/view" TargetMode="External"/><Relationship Id="rId5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3480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School Nurses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5037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Keilah Acevedo and April Pumphret</a:t>
            </a:r>
            <a:endParaRPr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Boston Public Schools</a:t>
            </a:r>
            <a:endParaRPr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Text Talk Week 6, Day 1</a:t>
            </a:r>
            <a:endParaRPr/>
          </a:p>
        </p:txBody>
      </p:sp>
      <p:pic>
        <p:nvPicPr>
          <p:cNvPr id="56" name="Google Shape;56;p13" title="School Nurses Interview_slide 1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5950" y="601775"/>
            <a:ext cx="535650" cy="535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 b="2327" l="0" r="0" t="5310"/>
          <a:stretch/>
        </p:blipFill>
        <p:spPr>
          <a:xfrm>
            <a:off x="5323825" y="148713"/>
            <a:ext cx="3462100" cy="4846074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 txBox="1"/>
          <p:nvPr/>
        </p:nvSpPr>
        <p:spPr>
          <a:xfrm>
            <a:off x="542850" y="389750"/>
            <a:ext cx="4570800" cy="46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entury Gothic"/>
                <a:ea typeface="Century Gothic"/>
                <a:cs typeface="Century Gothic"/>
                <a:sym typeface="Century Gothic"/>
              </a:rPr>
              <a:t>Meet Keilah Acevedo and April Pumphret.</a:t>
            </a:r>
            <a:endParaRPr sz="2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en" sz="2000">
                <a:latin typeface="Century Gothic"/>
                <a:ea typeface="Century Gothic"/>
                <a:cs typeface="Century Gothic"/>
                <a:sym typeface="Century Gothic"/>
              </a:rPr>
              <a:t>They are school nurses at the Curley K-8 School..</a:t>
            </a:r>
            <a:endParaRPr sz="2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en" sz="2000">
                <a:latin typeface="Century Gothic"/>
                <a:ea typeface="Century Gothic"/>
                <a:cs typeface="Century Gothic"/>
                <a:sym typeface="Century Gothic"/>
              </a:rPr>
              <a:t>Being a school nurse is a job, so Keilah and April receive a salary for their work. </a:t>
            </a:r>
            <a:endParaRPr sz="2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en" sz="2000">
                <a:latin typeface="Century Gothic"/>
                <a:ea typeface="Century Gothic"/>
                <a:cs typeface="Century Gothic"/>
                <a:sym typeface="Century Gothic"/>
              </a:rPr>
              <a:t>Being a school nurse is also a way to provide a service to the community.</a:t>
            </a:r>
            <a:endParaRPr sz="2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3" name="Google Shape;63;p14"/>
          <p:cNvSpPr/>
          <p:nvPr/>
        </p:nvSpPr>
        <p:spPr>
          <a:xfrm>
            <a:off x="5427625" y="3970300"/>
            <a:ext cx="801000" cy="3603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rgbClr val="CC0000"/>
                </a:solidFill>
              </a:rPr>
              <a:t>Keilah</a:t>
            </a:r>
            <a:endParaRPr/>
          </a:p>
        </p:txBody>
      </p:sp>
      <p:sp>
        <p:nvSpPr>
          <p:cNvPr id="64" name="Google Shape;64;p14"/>
          <p:cNvSpPr/>
          <p:nvPr/>
        </p:nvSpPr>
        <p:spPr>
          <a:xfrm>
            <a:off x="7215050" y="4330600"/>
            <a:ext cx="801000" cy="3603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CC0000"/>
                </a:solidFill>
              </a:rPr>
              <a:t>April</a:t>
            </a:r>
            <a:endParaRPr/>
          </a:p>
        </p:txBody>
      </p:sp>
      <p:sp>
        <p:nvSpPr>
          <p:cNvPr id="65" name="Google Shape;65;p14"/>
          <p:cNvSpPr txBox="1"/>
          <p:nvPr/>
        </p:nvSpPr>
        <p:spPr>
          <a:xfrm>
            <a:off x="20475" y="51100"/>
            <a:ext cx="853800" cy="4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Slide 1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6" name="Google Shape;66;p14" title="School Nurses Interview_slide 2.mp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6975" y="1065700"/>
            <a:ext cx="390450" cy="390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Citations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Written by Brooke Childs, </a:t>
            </a:r>
            <a:r>
              <a:rPr i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Focus on First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2019.</a:t>
            </a:r>
            <a:endParaRPr sz="1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Photo by Brooke Childs.</a:t>
            </a:r>
            <a:endParaRPr sz="1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000"/>
              </a:spcBef>
              <a:spcAft>
                <a:spcPts val="160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