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cbdf52a5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cbdf52a5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c97210a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c97210a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cbdf52a5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cbdf52a5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cd787eb2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cd787eb2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hyperlink" Target="https://www.youtube.com/watch?v=RnRX7oYCwHI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35250" y="596550"/>
            <a:ext cx="8520600" cy="143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Where are the sneakers we buy made?</a:t>
            </a:r>
            <a:r>
              <a:rPr lang="en"/>
              <a:t>  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8684" y="2351850"/>
            <a:ext cx="1740875" cy="13276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818600" y="4002625"/>
            <a:ext cx="55068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2"/>
                </a:solidFill>
              </a:rPr>
              <a:t>Text Talk Week 3, Day 4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7900" y="1838425"/>
            <a:ext cx="4718100" cy="314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050" y="2216325"/>
            <a:ext cx="3443861" cy="21463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147550" y="305775"/>
            <a:ext cx="76983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Some sneakers are made locally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. Still,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they use some materials that come from countries outside of the United States.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6325" y="67825"/>
            <a:ext cx="8319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268150" y="4485325"/>
            <a:ext cx="57894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475" y="185650"/>
            <a:ext cx="6689049" cy="398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b="24953" l="0" r="0" t="14407"/>
          <a:stretch/>
        </p:blipFill>
        <p:spPr>
          <a:xfrm>
            <a:off x="6057550" y="1427775"/>
            <a:ext cx="1008550" cy="61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b="24953" l="0" r="0" t="14407"/>
          <a:stretch/>
        </p:blipFill>
        <p:spPr>
          <a:xfrm>
            <a:off x="6265100" y="2115825"/>
            <a:ext cx="593450" cy="3598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467100" y="4194325"/>
            <a:ext cx="8209800" cy="8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Most sneakers are made in countries in Asia, such as China, Vietnam, and Indonesia.  Sneakers are part of a</a:t>
            </a: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 global industry.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86325" y="67825"/>
            <a:ext cx="8319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263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How are sneakers made?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1883225" y="836074"/>
            <a:ext cx="5377560" cy="32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1746150" y="4356750"/>
            <a:ext cx="57459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Play video</a:t>
            </a:r>
            <a:endParaRPr sz="18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86325" y="67825"/>
            <a:ext cx="8319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59700" y="1413475"/>
            <a:ext cx="8424600" cy="17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1: 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https://www.wbur.org/news/2014/06/05/project-lawrence-jobs-unemployment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2: 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https://fdra.org/key-issues-and-advocacy/sourcing-compliance/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3: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https://www.youtube.com/watch?v=RnRX7oYCwHI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840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311700" y="334950"/>
            <a:ext cx="85206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Written and compiled by Brooke Childs, </a:t>
            </a:r>
            <a:r>
              <a:rPr i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First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2019.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